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157.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Metadata/LabelInfo.xml" ContentType="application/vnd.ms-office.classificationlabel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23" r:id="rId3"/>
    <p:sldMasterId id="2147483821" r:id="rId4"/>
  </p:sldMasterIdLst>
  <p:notesMasterIdLst>
    <p:notesMasterId r:id="rId29"/>
  </p:notesMasterIdLst>
  <p:sldIdLst>
    <p:sldId id="2076138046" r:id="rId5"/>
    <p:sldId id="704" r:id="rId6"/>
    <p:sldId id="2147482528" r:id="rId7"/>
    <p:sldId id="2147482515" r:id="rId8"/>
    <p:sldId id="2147469880" r:id="rId9"/>
    <p:sldId id="2147482513" r:id="rId10"/>
    <p:sldId id="2147482498" r:id="rId11"/>
    <p:sldId id="2147482529" r:id="rId12"/>
    <p:sldId id="2147482518" r:id="rId13"/>
    <p:sldId id="2147482500" r:id="rId14"/>
    <p:sldId id="2147482543" r:id="rId15"/>
    <p:sldId id="2147482544" r:id="rId16"/>
    <p:sldId id="2147469868" r:id="rId17"/>
    <p:sldId id="2147482522" r:id="rId18"/>
    <p:sldId id="2147482523" r:id="rId19"/>
    <p:sldId id="2147482516" r:id="rId20"/>
    <p:sldId id="2147482503" r:id="rId21"/>
    <p:sldId id="2147482506" r:id="rId22"/>
    <p:sldId id="2147482508" r:id="rId23"/>
    <p:sldId id="2147482549" r:id="rId24"/>
    <p:sldId id="2147482548" r:id="rId25"/>
    <p:sldId id="2147482547" r:id="rId26"/>
    <p:sldId id="2147482542" r:id="rId27"/>
    <p:sldId id="20761380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67B8"/>
    <a:srgbClr val="3BA9FF"/>
    <a:srgbClr val="B5DEFF"/>
    <a:srgbClr val="FAFAFA"/>
    <a:srgbClr val="2A446F"/>
    <a:srgbClr val="F1F5F9"/>
    <a:srgbClr val="004163"/>
    <a:srgbClr val="F4F7F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25" autoAdjust="0"/>
    <p:restoredTop sz="97074" autoAdjust="0"/>
  </p:normalViewPr>
  <p:slideViewPr>
    <p:cSldViewPr snapToGrid="0">
      <p:cViewPr varScale="1">
        <p:scale>
          <a:sx n="86" d="100"/>
          <a:sy n="86" d="100"/>
        </p:scale>
        <p:origin x="48"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ustomXml" Target="../customXml/item3.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69F93-497B-4C25-B8F1-D7B0CDB49D50}" type="datetimeFigureOut">
              <a:rPr lang="en-IE" smtClean="0"/>
              <a:t>12/03/2025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4B16D0-5BAF-45D6-B48F-7B3BEE226FCF}" type="slidenum">
              <a:rPr lang="en-IE" smtClean="0"/>
              <a:t>‹#›</a:t>
            </a:fld>
            <a:endParaRPr lang="en-IE"/>
          </a:p>
        </p:txBody>
      </p:sp>
    </p:spTree>
    <p:extLst>
      <p:ext uri="{BB962C8B-B14F-4D97-AF65-F5344CB8AC3E}">
        <p14:creationId xmlns:p14="http://schemas.microsoft.com/office/powerpoint/2010/main" val="1083925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70E9F-5B88-4335-9FDA-6344A6A22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317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207BE-4B76-7059-4397-DE65561D2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03B7D-3280-1360-9361-9F1CA505C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9E7F38-FC7F-B89B-958E-073F3C0A6A8E}"/>
              </a:ext>
            </a:extLst>
          </p:cNvPr>
          <p:cNvSpPr>
            <a:spLocks noGrp="1"/>
          </p:cNvSpPr>
          <p:nvPr>
            <p:ph type="body" idx="1"/>
          </p:nvPr>
        </p:nvSpPr>
        <p:spPr/>
        <p:txBody>
          <a:bodyPr/>
          <a:lstStyle/>
          <a:p>
            <a:pPr algn="l">
              <a:spcBef>
                <a:spcPts val="450"/>
              </a:spcBef>
              <a:spcAft>
                <a:spcPts val="750"/>
              </a:spcAft>
              <a:buNone/>
            </a:pPr>
            <a:r>
              <a:rPr lang="en-GB" b="0" i="0" dirty="0">
                <a:solidFill>
                  <a:srgbClr val="424242"/>
                </a:solidFill>
                <a:effectLst/>
                <a:latin typeface="Segoe Sans"/>
              </a:rPr>
              <a:t>The image is a bar chart that illustrates the usage of various technology tools. The x-axis represents the number of responses, while the y-axis lists different technology tools. Here are the details:</a:t>
            </a:r>
          </a:p>
          <a:p>
            <a:pPr algn="l">
              <a:spcAft>
                <a:spcPts val="600"/>
              </a:spcAft>
              <a:buFont typeface="+mj-lt"/>
              <a:buAutoNum type="arabicPeriod"/>
            </a:pPr>
            <a:r>
              <a:rPr lang="en-GB" b="0" i="0" dirty="0">
                <a:solidFill>
                  <a:srgbClr val="424242"/>
                </a:solidFill>
                <a:effectLst/>
                <a:latin typeface="Segoe Sans"/>
              </a:rPr>
              <a:t>Microsoft Tools: Microsoft and Office 365 tools to help in many ways – 33% responses</a:t>
            </a:r>
          </a:p>
          <a:p>
            <a:pPr algn="l">
              <a:spcAft>
                <a:spcPts val="600"/>
              </a:spcAft>
              <a:buFont typeface="+mj-lt"/>
              <a:buAutoNum type="arabicPeriod"/>
            </a:pPr>
            <a:r>
              <a:rPr lang="en-GB" b="0" i="0" dirty="0">
                <a:solidFill>
                  <a:srgbClr val="424242"/>
                </a:solidFill>
                <a:effectLst/>
                <a:latin typeface="Segoe Sans"/>
              </a:rPr>
              <a:t>Note-Taking Technologies: Note-taking using online tools, devices, and software – 29% responses</a:t>
            </a:r>
          </a:p>
          <a:p>
            <a:pPr algn="l">
              <a:spcAft>
                <a:spcPts val="600"/>
              </a:spcAft>
              <a:buFont typeface="+mj-lt"/>
              <a:buAutoNum type="arabicPeriod"/>
            </a:pPr>
            <a:r>
              <a:rPr lang="en-GB" b="0" i="0" dirty="0">
                <a:solidFill>
                  <a:srgbClr val="424242"/>
                </a:solidFill>
                <a:effectLst/>
                <a:latin typeface="Segoe Sans"/>
              </a:rPr>
              <a:t>No Technology Tools Used: No, I have not used any technology tools – 28% responses</a:t>
            </a:r>
          </a:p>
          <a:p>
            <a:pPr algn="l">
              <a:spcAft>
                <a:spcPts val="600"/>
              </a:spcAft>
              <a:buFont typeface="+mj-lt"/>
              <a:buAutoNum type="arabicPeriod"/>
            </a:pPr>
            <a:r>
              <a:rPr lang="en-GB" b="0" i="0" dirty="0">
                <a:solidFill>
                  <a:srgbClr val="424242"/>
                </a:solidFill>
                <a:effectLst/>
                <a:latin typeface="Segoe Sans"/>
              </a:rPr>
              <a:t>Reading Technologies: Technologies to assist in different approaches to reading – 27% responses</a:t>
            </a:r>
          </a:p>
          <a:p>
            <a:pPr algn="l">
              <a:spcAft>
                <a:spcPts val="600"/>
              </a:spcAft>
              <a:buFont typeface="+mj-lt"/>
              <a:buAutoNum type="arabicPeriod"/>
            </a:pPr>
            <a:r>
              <a:rPr lang="en-GB" b="0" i="0" dirty="0">
                <a:solidFill>
                  <a:srgbClr val="424242"/>
                </a:solidFill>
                <a:effectLst/>
                <a:latin typeface="Segoe Sans"/>
              </a:rPr>
              <a:t>Writing Technologies: Tools for writing more effectively or for structuring your writing – 24% responses</a:t>
            </a:r>
          </a:p>
          <a:p>
            <a:pPr algn="l">
              <a:spcAft>
                <a:spcPts val="600"/>
              </a:spcAft>
              <a:buFont typeface="+mj-lt"/>
              <a:buAutoNum type="arabicPeriod"/>
            </a:pPr>
            <a:r>
              <a:rPr lang="en-GB" b="0" i="0" dirty="0">
                <a:solidFill>
                  <a:srgbClr val="424242"/>
                </a:solidFill>
                <a:effectLst/>
                <a:latin typeface="Segoe Sans"/>
              </a:rPr>
              <a:t>Apple Technologies: Apple Laptops, Desktops, iPads, and iPhones – 24% responses</a:t>
            </a:r>
          </a:p>
          <a:p>
            <a:pPr algn="l">
              <a:spcAft>
                <a:spcPts val="600"/>
              </a:spcAft>
              <a:buFont typeface="+mj-lt"/>
              <a:buAutoNum type="arabicPeriod"/>
            </a:pPr>
            <a:r>
              <a:rPr lang="en-GB" b="0" i="0" dirty="0">
                <a:solidFill>
                  <a:srgbClr val="424242"/>
                </a:solidFill>
                <a:effectLst/>
                <a:latin typeface="Segoe Sans"/>
              </a:rPr>
              <a:t>Google Technologies: Google tools found in the Chrome Browser and G Suite applications – 15% responses</a:t>
            </a:r>
          </a:p>
          <a:p>
            <a:pPr algn="l">
              <a:spcAft>
                <a:spcPts val="600"/>
              </a:spcAft>
              <a:buFont typeface="+mj-lt"/>
              <a:buAutoNum type="arabicPeriod"/>
            </a:pPr>
            <a:r>
              <a:rPr lang="en-GB" b="0" i="0" dirty="0">
                <a:solidFill>
                  <a:srgbClr val="424242"/>
                </a:solidFill>
                <a:effectLst/>
                <a:latin typeface="Segoe Sans"/>
              </a:rPr>
              <a:t>Organization Technologies: Online organization tools that can help in a number of ways – 9% responses</a:t>
            </a:r>
          </a:p>
          <a:p>
            <a:pPr algn="l">
              <a:spcAft>
                <a:spcPts val="600"/>
              </a:spcAft>
              <a:buFont typeface="+mj-lt"/>
              <a:buAutoNum type="arabicPeriod"/>
            </a:pPr>
            <a:r>
              <a:rPr lang="en-GB" b="0" i="0" dirty="0">
                <a:solidFill>
                  <a:srgbClr val="424242"/>
                </a:solidFill>
                <a:effectLst/>
                <a:latin typeface="Segoe Sans"/>
              </a:rPr>
              <a:t>Magnify with Online Learning Technologies/Tools/Software - 2% responses</a:t>
            </a:r>
          </a:p>
          <a:p>
            <a:pPr algn="l">
              <a:spcAft>
                <a:spcPts val="600"/>
              </a:spcAft>
              <a:buFont typeface="+mj-lt"/>
              <a:buAutoNum type="arabicPeriod"/>
            </a:pPr>
            <a:r>
              <a:rPr lang="en-GB" b="0" i="0" dirty="0">
                <a:solidFill>
                  <a:srgbClr val="424242"/>
                </a:solidFill>
                <a:effectLst/>
                <a:latin typeface="Segoe Sans"/>
              </a:rPr>
              <a:t>Mindset Technologies: Finding the right mindset when you study – 2% responses</a:t>
            </a:r>
          </a:p>
          <a:p>
            <a:pPr algn="l">
              <a:spcAft>
                <a:spcPts val="600"/>
              </a:spcAft>
              <a:buFont typeface="+mj-lt"/>
              <a:buAutoNum type="arabicPeriod"/>
            </a:pPr>
            <a:r>
              <a:rPr lang="en-GB" b="0" i="0" dirty="0">
                <a:solidFill>
                  <a:srgbClr val="424242"/>
                </a:solidFill>
                <a:effectLst/>
                <a:latin typeface="Segoe Sans"/>
              </a:rPr>
              <a:t>Communication Technologies: Communication technologies for communicating with others – 2% responses</a:t>
            </a:r>
          </a:p>
          <a:p>
            <a:pPr algn="l">
              <a:spcAft>
                <a:spcPts val="600"/>
              </a:spcAft>
              <a:buFont typeface="+mj-lt"/>
              <a:buAutoNum type="arabicPeriod"/>
            </a:pPr>
            <a:r>
              <a:rPr lang="en-GB" b="0" i="0" dirty="0">
                <a:solidFill>
                  <a:srgbClr val="424242"/>
                </a:solidFill>
                <a:effectLst/>
                <a:latin typeface="Segoe Sans"/>
              </a:rPr>
              <a:t>Collaboration Technologies: Collaborate online in different ways to achieve your goals – 1% response</a:t>
            </a:r>
          </a:p>
          <a:p>
            <a:endParaRPr lang="en-US" dirty="0"/>
          </a:p>
        </p:txBody>
      </p:sp>
      <p:sp>
        <p:nvSpPr>
          <p:cNvPr id="4" name="Slide Number Placeholder 3">
            <a:extLst>
              <a:ext uri="{FF2B5EF4-FFF2-40B4-BE49-F238E27FC236}">
                <a16:creationId xmlns:a16="http://schemas.microsoft.com/office/drawing/2014/main" id="{07690E57-45DB-24E4-8221-97047A4C84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35A20-782D-4626-8C12-7F322F08B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275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801C057-B596-413D-B7FE-3F5AB4D6EEEC}" type="slidenum">
              <a:rPr kumimoji="0" lang="en-US" sz="1200" b="0" i="0" u="none" strike="noStrike" kern="1200" cap="none" spc="0" normalizeH="0" baseline="0" noProof="0" smtClean="0">
                <a:ln>
                  <a:noFill/>
                </a:ln>
                <a:solidFill>
                  <a:prstClr val="black"/>
                </a:solidFill>
                <a:effectLst/>
                <a:uLnTx/>
                <a:uFillTx/>
                <a:latin typeface="Segoe UI Semilight" panose="020B0402040204020203"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mn-cs"/>
            </a:endParaRPr>
          </a:p>
        </p:txBody>
      </p:sp>
    </p:spTree>
    <p:extLst>
      <p:ext uri="{BB962C8B-B14F-4D97-AF65-F5344CB8AC3E}">
        <p14:creationId xmlns:p14="http://schemas.microsoft.com/office/powerpoint/2010/main" val="989939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EBA31-833E-D921-85F5-A60BA1534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8B73E-86F5-8A55-4E6A-65239FBCB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01836-91F9-9C7A-8CC6-308DFB4FE63F}"/>
              </a:ext>
            </a:extLst>
          </p:cNvPr>
          <p:cNvSpPr>
            <a:spLocks noGrp="1"/>
          </p:cNvSpPr>
          <p:nvPr>
            <p:ph type="body" idx="1"/>
          </p:nvPr>
        </p:nvSpPr>
        <p:spPr/>
        <p:txBody>
          <a:bodyPr/>
          <a:lstStyle/>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D2C2A24-7FA0-D531-D5AD-E060D7342386}"/>
              </a:ext>
            </a:extLst>
          </p:cNvPr>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801C057-B596-413D-B7FE-3F5AB4D6EEEC}" type="slidenum">
              <a:rPr kumimoji="0" lang="en-US" sz="1200" b="0" i="0" u="none" strike="noStrike" kern="1200" cap="none" spc="0" normalizeH="0" baseline="0" noProof="0" smtClean="0">
                <a:ln>
                  <a:noFill/>
                </a:ln>
                <a:solidFill>
                  <a:prstClr val="black"/>
                </a:solidFill>
                <a:effectLst/>
                <a:uLnTx/>
                <a:uFillTx/>
                <a:latin typeface="Segoe UI Semilight" panose="020B0402040204020203"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mn-cs"/>
            </a:endParaRPr>
          </a:p>
        </p:txBody>
      </p:sp>
    </p:spTree>
    <p:extLst>
      <p:ext uri="{BB962C8B-B14F-4D97-AF65-F5344CB8AC3E}">
        <p14:creationId xmlns:p14="http://schemas.microsoft.com/office/powerpoint/2010/main" val="3044527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5522F-98A0-A40F-32D8-20904F978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4B4F1-AFD0-F2C1-1BC7-193820A74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8DC7D-0319-D31A-511C-F636C3B78AF4}"/>
              </a:ext>
            </a:extLst>
          </p:cNvPr>
          <p:cNvSpPr>
            <a:spLocks noGrp="1"/>
          </p:cNvSpPr>
          <p:nvPr>
            <p:ph type="body" idx="1"/>
          </p:nvPr>
        </p:nvSpPr>
        <p:spPr/>
        <p:txBody>
          <a:bodyPr/>
          <a:lstStyle/>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FB561B1-6F49-ECA8-358B-81AD94BCABF5}"/>
              </a:ext>
            </a:extLst>
          </p:cNvPr>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801C057-B596-413D-B7FE-3F5AB4D6EEEC}" type="slidenum">
              <a:rPr kumimoji="0" lang="en-US" sz="1200" b="0" i="0" u="none" strike="noStrike" kern="1200" cap="none" spc="0" normalizeH="0" baseline="0" noProof="0" smtClean="0">
                <a:ln>
                  <a:noFill/>
                </a:ln>
                <a:solidFill>
                  <a:prstClr val="black"/>
                </a:solidFill>
                <a:effectLst/>
                <a:uLnTx/>
                <a:uFillTx/>
                <a:latin typeface="Segoe UI Semilight" panose="020B0402040204020203"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mn-cs"/>
            </a:endParaRPr>
          </a:p>
        </p:txBody>
      </p:sp>
    </p:spTree>
    <p:extLst>
      <p:ext uri="{BB962C8B-B14F-4D97-AF65-F5344CB8AC3E}">
        <p14:creationId xmlns:p14="http://schemas.microsoft.com/office/powerpoint/2010/main" val="693080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B4E-8620-47B4-AACF-2F0215C1BD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27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IN" dirty="0"/>
          </a:p>
        </p:txBody>
      </p:sp>
      <p:sp>
        <p:nvSpPr>
          <p:cNvPr id="4" name="Header Placeholder 3"/>
          <p:cNvSpPr>
            <a:spLocks noGrp="1"/>
          </p:cNvSpPr>
          <p:nvPr>
            <p:ph type="hdr" sz="quarter" idx="10"/>
          </p:nvPr>
        </p:nvSpPr>
        <p:spPr/>
        <p:txBody>
          <a:bodyPr/>
          <a:lstStyle/>
          <a:p>
            <a:pPr marL="0" marR="0" lvl="0" indent="0" algn="l" defTabSz="9393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3905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905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fld id="{3E10BD91-250F-4300-A047-D98EDA449EC3}" type="datetime1">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39363" rtl="0" eaLnBrk="1" fontAlgn="auto" latinLnBrk="0" hangingPunct="1">
                <a:lnSpc>
                  <a:spcPct val="100000"/>
                </a:lnSpc>
                <a:spcBef>
                  <a:spcPts val="0"/>
                </a:spcBef>
                <a:spcAft>
                  <a:spcPts val="0"/>
                </a:spcAft>
                <a:buClrTx/>
                <a:buSzTx/>
                <a:buFontTx/>
                <a:buNone/>
                <a:tabLst/>
                <a:defRPr/>
              </a:pPr>
              <a:t>3/12/2025</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39363"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8597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23053-29A3-A22A-177B-727D992C4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A0909-CC89-6612-1E8C-68807630C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AF04B-41EE-CCD3-EB86-52FA359D5F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E51E1A-3010-EB7E-82A8-791CEEFE81B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SG"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5604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SG"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84179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E2A38-49F1-DD90-CC06-0CF6173DC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3C5F1-71C8-8652-9842-4C614EA53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03FE2E-129F-EAE1-38EC-E13D3B26E0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1F5123-6581-BE7C-6D87-48DBC21F29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35A20-782D-4626-8C12-7F322F08B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628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0885D-FE39-708A-1180-ADDD26147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BF341-9474-84E5-743E-6FB1EA6B46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4727EA-2A11-D563-6545-58EE5491FC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CF5218-6536-82DA-1337-450DB98CE8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35A20-782D-4626-8C12-7F322F08B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169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AEDA6-EBC6-4FC3-6FD4-DAEAC9EA6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81AFD-9FA4-74C4-AB5C-3C1B4F426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0C16B-77E8-6973-C16B-3F4DBEAE35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6C0612-70BA-6D63-C2B8-BEA1B814E4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35A20-782D-4626-8C12-7F322F08B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012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CB3B5-ADEE-DCDB-5B71-D170CF963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7B669-0C34-A35D-9F22-86D1B932E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0A5DE3-55FF-CFF5-84CF-B4D757B696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D5ED2D-2B21-14E2-D2E0-8D91AECA50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35A20-782D-4626-8C12-7F322F08B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46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31A7C-C05B-3D35-E154-5DAABD728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8BE0C-562D-5D1C-2827-3A853C811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E9363-2FB8-597D-5F1A-9C8D3BDB1A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6F7234-7257-E650-4954-4B9311BA5D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35A20-782D-4626-8C12-7F322F08B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20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29.jpe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29.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5" Type="http://schemas.openxmlformats.org/officeDocument/2006/relationships/image" Target="../media/image27.jpeg"/><Relationship Id="rId4" Type="http://schemas.openxmlformats.org/officeDocument/2006/relationships/image" Target="../media/image24.pn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4.xml"/><Relationship Id="rId4" Type="http://schemas.openxmlformats.org/officeDocument/2006/relationships/image" Target="../media/image41.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Master" Target="../slideMasters/slideMaster4.xml"/><Relationship Id="rId5" Type="http://schemas.openxmlformats.org/officeDocument/2006/relationships/image" Target="../media/image41.svg"/><Relationship Id="rId4" Type="http://schemas.openxmlformats.org/officeDocument/2006/relationships/image" Target="../media/image40.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customers.microsoft.com/en-us/story/820422-doosan-mobility-innovation-azure-manufacturing-korea-en" TargetMode="External"/><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76C1-F6AC-E10C-6936-82EA36E9F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DD4F46C6-C8D6-7FB7-EBD0-C1BE39ED49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92971662-E25F-B29F-DCC4-A869E279476D}"/>
              </a:ext>
            </a:extLst>
          </p:cNvPr>
          <p:cNvSpPr>
            <a:spLocks noGrp="1"/>
          </p:cNvSpPr>
          <p:nvPr>
            <p:ph type="dt" sz="half" idx="10"/>
          </p:nvPr>
        </p:nvSpPr>
        <p:spPr/>
        <p:txBody>
          <a:bodyPr/>
          <a:lstStyle/>
          <a:p>
            <a:fld id="{60A6C734-B560-4B56-8C53-83A0E711496C}" type="datetimeFigureOut">
              <a:rPr lang="en-IE" smtClean="0"/>
              <a:t>12/03/2025</a:t>
            </a:fld>
            <a:endParaRPr lang="en-IE"/>
          </a:p>
        </p:txBody>
      </p:sp>
      <p:sp>
        <p:nvSpPr>
          <p:cNvPr id="5" name="Footer Placeholder 4">
            <a:extLst>
              <a:ext uri="{FF2B5EF4-FFF2-40B4-BE49-F238E27FC236}">
                <a16:creationId xmlns:a16="http://schemas.microsoft.com/office/drawing/2014/main" id="{341038C8-9654-79E9-BDDC-A8320C310E9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EE50108-AE23-B11B-93E0-B5D8141E3092}"/>
              </a:ext>
            </a:extLst>
          </p:cNvPr>
          <p:cNvSpPr>
            <a:spLocks noGrp="1"/>
          </p:cNvSpPr>
          <p:nvPr>
            <p:ph type="sldNum" sz="quarter" idx="12"/>
          </p:nvPr>
        </p:nvSpPr>
        <p:spPr/>
        <p:txBody>
          <a:bodyPr/>
          <a:lstStyle/>
          <a:p>
            <a:fld id="{75441606-4EA0-4431-918E-5E64FD0C16DE}" type="slidenum">
              <a:rPr lang="en-IE" smtClean="0"/>
              <a:t>‹#›</a:t>
            </a:fld>
            <a:endParaRPr lang="en-IE"/>
          </a:p>
        </p:txBody>
      </p:sp>
    </p:spTree>
    <p:extLst>
      <p:ext uri="{BB962C8B-B14F-4D97-AF65-F5344CB8AC3E}">
        <p14:creationId xmlns:p14="http://schemas.microsoft.com/office/powerpoint/2010/main" val="334333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017B-64B7-DAEC-0B54-9506A789FB2D}"/>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4C84563-EE8F-0E86-1B48-76B62D7F8C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1BB7F5A-C79C-E8A2-8221-C530EDF3DA95}"/>
              </a:ext>
            </a:extLst>
          </p:cNvPr>
          <p:cNvSpPr>
            <a:spLocks noGrp="1"/>
          </p:cNvSpPr>
          <p:nvPr>
            <p:ph type="dt" sz="half" idx="10"/>
          </p:nvPr>
        </p:nvSpPr>
        <p:spPr/>
        <p:txBody>
          <a:bodyPr/>
          <a:lstStyle/>
          <a:p>
            <a:fld id="{60A6C734-B560-4B56-8C53-83A0E711496C}" type="datetimeFigureOut">
              <a:rPr lang="en-IE" smtClean="0"/>
              <a:t>12/03/2025</a:t>
            </a:fld>
            <a:endParaRPr lang="en-IE"/>
          </a:p>
        </p:txBody>
      </p:sp>
      <p:sp>
        <p:nvSpPr>
          <p:cNvPr id="5" name="Footer Placeholder 4">
            <a:extLst>
              <a:ext uri="{FF2B5EF4-FFF2-40B4-BE49-F238E27FC236}">
                <a16:creationId xmlns:a16="http://schemas.microsoft.com/office/drawing/2014/main" id="{A84D3FD2-AAE8-4241-EAA0-825D72877D9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C8C98FF-78CB-2F9B-9818-A4B12521B018}"/>
              </a:ext>
            </a:extLst>
          </p:cNvPr>
          <p:cNvSpPr>
            <a:spLocks noGrp="1"/>
          </p:cNvSpPr>
          <p:nvPr>
            <p:ph type="sldNum" sz="quarter" idx="12"/>
          </p:nvPr>
        </p:nvSpPr>
        <p:spPr/>
        <p:txBody>
          <a:bodyPr/>
          <a:lstStyle/>
          <a:p>
            <a:fld id="{75441606-4EA0-4431-918E-5E64FD0C16DE}" type="slidenum">
              <a:rPr lang="en-IE" smtClean="0"/>
              <a:t>‹#›</a:t>
            </a:fld>
            <a:endParaRPr lang="en-IE"/>
          </a:p>
        </p:txBody>
      </p:sp>
    </p:spTree>
    <p:extLst>
      <p:ext uri="{BB962C8B-B14F-4D97-AF65-F5344CB8AC3E}">
        <p14:creationId xmlns:p14="http://schemas.microsoft.com/office/powerpoint/2010/main" val="23806796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33D94F-6790-E619-0AC3-3704AD2176EB}"/>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494D97B2-1007-C5D5-B393-9B8186177AB9}"/>
              </a:ext>
            </a:extLst>
          </p:cNvPr>
          <p:cNvSpPr/>
          <p:nvPr userDrawn="1"/>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pic>
        <p:nvPicPr>
          <p:cNvPr id="24" name="Picture 23">
            <a:extLst>
              <a:ext uri="{FF2B5EF4-FFF2-40B4-BE49-F238E27FC236}">
                <a16:creationId xmlns:a16="http://schemas.microsoft.com/office/drawing/2014/main" id="{F5600BEF-15E9-5162-4372-83010EFA060B}"/>
              </a:ext>
            </a:extLst>
          </p:cNvPr>
          <p:cNvPicPr>
            <a:picLocks/>
          </p:cNvPicPr>
          <p:nvPr userDrawn="1"/>
        </p:nvPicPr>
        <p:blipFill rotWithShape="1">
          <a:blip r:embed="rId3"/>
          <a:srcRect l="52614" r="9" b="97"/>
          <a:stretch/>
        </p:blipFill>
        <p:spPr>
          <a:xfrm>
            <a:off x="4065588" y="-1"/>
            <a:ext cx="8126412" cy="6858000"/>
          </a:xfrm>
          <a:custGeom>
            <a:avLst/>
            <a:gdLst>
              <a:gd name="connsiteX0" fmla="*/ 0 w 5776683"/>
              <a:gd name="connsiteY0" fmla="*/ 0 h 6857999"/>
              <a:gd name="connsiteX1" fmla="*/ 5776683 w 5776683"/>
              <a:gd name="connsiteY1" fmla="*/ 0 h 6857999"/>
              <a:gd name="connsiteX2" fmla="*/ 5776683 w 5776683"/>
              <a:gd name="connsiteY2" fmla="*/ 6857999 h 6857999"/>
              <a:gd name="connsiteX3" fmla="*/ 0 w 577668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76683" h="6857999">
                <a:moveTo>
                  <a:pt x="0" y="0"/>
                </a:moveTo>
                <a:lnTo>
                  <a:pt x="5776683" y="0"/>
                </a:lnTo>
                <a:lnTo>
                  <a:pt x="5776683" y="6857999"/>
                </a:lnTo>
                <a:lnTo>
                  <a:pt x="0" y="6857999"/>
                </a:lnTo>
                <a:close/>
              </a:path>
            </a:pathLst>
          </a:custGeom>
        </p:spPr>
      </p:pic>
      <p:sp>
        <p:nvSpPr>
          <p:cNvPr id="26" name="Rectangle 25">
            <a:extLst>
              <a:ext uri="{FF2B5EF4-FFF2-40B4-BE49-F238E27FC236}">
                <a16:creationId xmlns:a16="http://schemas.microsoft.com/office/drawing/2014/main" id="{299BA954-27AF-925D-0E7A-F271823E8353}"/>
              </a:ext>
            </a:extLst>
          </p:cNvPr>
          <p:cNvSpPr/>
          <p:nvPr userDrawn="1"/>
        </p:nvSpPr>
        <p:spPr bwMode="auto">
          <a:xfrm>
            <a:off x="4065588" y="0"/>
            <a:ext cx="74838" cy="6858000"/>
          </a:xfrm>
          <a:prstGeom prst="rect">
            <a:avLst/>
          </a:prstGeom>
          <a:gradFill flip="none" rotWithShape="1">
            <a:gsLst>
              <a:gs pos="100000">
                <a:schemeClr val="tx2">
                  <a:lumMod val="60000"/>
                  <a:lumOff val="40000"/>
                </a:schemeClr>
              </a:gs>
              <a:gs pos="0">
                <a:schemeClr val="tx2"/>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rgbClr val="FFFFFF"/>
              </a:solidFill>
              <a:cs typeface="Segoe UI" pitchFamily="34" charset="0"/>
            </a:endParaRPr>
          </a:p>
        </p:txBody>
      </p:sp>
      <p:sp>
        <p:nvSpPr>
          <p:cNvPr id="28" name="Title 1">
            <a:extLst>
              <a:ext uri="{FF2B5EF4-FFF2-40B4-BE49-F238E27FC236}">
                <a16:creationId xmlns:a16="http://schemas.microsoft.com/office/drawing/2014/main" id="{491A6DFF-FD42-7E43-7445-184485979843}"/>
              </a:ext>
            </a:extLst>
          </p:cNvPr>
          <p:cNvSpPr>
            <a:spLocks noGrp="1"/>
          </p:cNvSpPr>
          <p:nvPr>
            <p:ph type="title" hasCustomPrompt="1"/>
          </p:nvPr>
        </p:nvSpPr>
        <p:spPr>
          <a:xfrm>
            <a:off x="588263" y="457200"/>
            <a:ext cx="3221737"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Video slide</a:t>
            </a:r>
            <a:endParaRPr lang="en-IN"/>
          </a:p>
        </p:txBody>
      </p:sp>
      <p:sp>
        <p:nvSpPr>
          <p:cNvPr id="30" name="Text Placeholder 35">
            <a:extLst>
              <a:ext uri="{FF2B5EF4-FFF2-40B4-BE49-F238E27FC236}">
                <a16:creationId xmlns:a16="http://schemas.microsoft.com/office/drawing/2014/main" id="{BC4EF549-2870-2555-53D0-BF46972086F9}"/>
              </a:ext>
            </a:extLst>
          </p:cNvPr>
          <p:cNvSpPr>
            <a:spLocks noGrp="1"/>
          </p:cNvSpPr>
          <p:nvPr>
            <p:ph type="body" sz="quarter" idx="15" hasCustomPrompt="1"/>
          </p:nvPr>
        </p:nvSpPr>
        <p:spPr>
          <a:xfrm>
            <a:off x="588263" y="1525877"/>
            <a:ext cx="3031237" cy="399787"/>
          </a:xfrm>
          <a:noFill/>
        </p:spPr>
        <p:txBody>
          <a:bodyPr vert="horz" wrap="square" lIns="0" tIns="0" rIns="0" bIns="0" rtlCol="0" anchor="t">
            <a:noAutofit/>
          </a:bodyPr>
          <a:lstStyle>
            <a:lvl1pPr marL="0" indent="0">
              <a:buNone/>
              <a:defRPr kumimoji="0" lang="en-US" sz="20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1" name="Text Placeholder 35">
            <a:extLst>
              <a:ext uri="{FF2B5EF4-FFF2-40B4-BE49-F238E27FC236}">
                <a16:creationId xmlns:a16="http://schemas.microsoft.com/office/drawing/2014/main" id="{8DB6B0F4-2AF9-4C00-5187-6B22DFA57B60}"/>
              </a:ext>
            </a:extLst>
          </p:cNvPr>
          <p:cNvSpPr>
            <a:spLocks noGrp="1"/>
          </p:cNvSpPr>
          <p:nvPr>
            <p:ph type="body" sz="quarter" idx="16" hasCustomPrompt="1"/>
          </p:nvPr>
        </p:nvSpPr>
        <p:spPr>
          <a:xfrm>
            <a:off x="588263" y="2162629"/>
            <a:ext cx="3031237" cy="3836894"/>
          </a:xfrm>
          <a:noFill/>
        </p:spPr>
        <p:txBody>
          <a:bodyPr wrap="square" lIns="0" tIns="0" rIns="0" bIns="0" anchor="t">
            <a:noAutofit/>
          </a:bodyPr>
          <a:lstStyle>
            <a:lvl1pPr marL="0" indent="0">
              <a:buFont typeface="Arial" panose="020B0604020202020204" pitchFamily="34" charset="0"/>
              <a:buNone/>
              <a:defRPr kumimoji="0" lang="en-US" sz="18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9" name="Text Placeholder 35">
            <a:extLst>
              <a:ext uri="{FF2B5EF4-FFF2-40B4-BE49-F238E27FC236}">
                <a16:creationId xmlns:a16="http://schemas.microsoft.com/office/drawing/2014/main" id="{716D0562-5FDC-28F8-6AD3-19811308E4A8}"/>
              </a:ext>
            </a:extLst>
          </p:cNvPr>
          <p:cNvSpPr>
            <a:spLocks noGrp="1"/>
          </p:cNvSpPr>
          <p:nvPr>
            <p:ph type="body" sz="quarter" idx="12" hasCustomPrompt="1"/>
          </p:nvPr>
        </p:nvSpPr>
        <p:spPr>
          <a:xfrm>
            <a:off x="4504976" y="1436689"/>
            <a:ext cx="7098760" cy="341312"/>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3" name="Media Placeholder 32">
            <a:extLst>
              <a:ext uri="{FF2B5EF4-FFF2-40B4-BE49-F238E27FC236}">
                <a16:creationId xmlns:a16="http://schemas.microsoft.com/office/drawing/2014/main" id="{410049A0-A8A4-A1C7-E884-9A4CF17A6725}"/>
              </a:ext>
            </a:extLst>
          </p:cNvPr>
          <p:cNvSpPr>
            <a:spLocks noGrp="1"/>
          </p:cNvSpPr>
          <p:nvPr>
            <p:ph type="media" sz="quarter" idx="17" hasCustomPrompt="1"/>
          </p:nvPr>
        </p:nvSpPr>
        <p:spPr>
          <a:xfrm>
            <a:off x="4504976" y="2008188"/>
            <a:ext cx="7098411" cy="3940740"/>
          </a:xfrm>
          <a:prstGeom prst="roundRect">
            <a:avLst>
              <a:gd name="adj" fmla="val 4582"/>
            </a:avLst>
          </a:prstGeom>
          <a:blipFill>
            <a:blip r:embed="rId4"/>
            <a:stretch>
              <a:fillRect l="-57986" t="-70158" r="-57990" b="-45820"/>
            </a:stretch>
          </a:blipFill>
          <a:ln>
            <a:solidFill>
              <a:schemeClr val="bg1"/>
            </a:solidFill>
          </a:ln>
          <a:effectLst>
            <a:outerShdw blurRad="254000" sx="102000" sy="102000" algn="ctr" rotWithShape="0">
              <a:prstClr val="black">
                <a:alpha val="8000"/>
              </a:prstClr>
            </a:outerShdw>
          </a:effectLst>
        </p:spPr>
        <p:txBody>
          <a:bodyPr vert="horz" wrap="square" lIns="0" tIns="0" rIns="0" bIns="640080" rtlCol="0" anchor="ctr">
            <a:noAutofit/>
          </a:bodyPr>
          <a:lstStyle>
            <a:lvl1pPr marL="0" indent="0" algn="ctr">
              <a:buNone/>
              <a:defRPr lang="en-IN" sz="2000"/>
            </a:lvl1pPr>
          </a:lstStyle>
          <a:p>
            <a:pPr marL="228600" lvl="0" indent="-228600" algn="ctr"/>
            <a:r>
              <a:rPr lang="en-IN"/>
              <a:t>Media</a:t>
            </a:r>
          </a:p>
        </p:txBody>
      </p:sp>
    </p:spTree>
    <p:extLst>
      <p:ext uri="{BB962C8B-B14F-4D97-AF65-F5344CB8AC3E}">
        <p14:creationId xmlns:p14="http://schemas.microsoft.com/office/powerpoint/2010/main" val="3197525320"/>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A866CEBB-0EF7-1DE3-AB23-DBA737BCC055}"/>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D0FEECA9-E998-6F6E-EAE8-F8BA326C1EB0}"/>
              </a:ext>
            </a:extLst>
          </p:cNvPr>
          <p:cNvGrpSpPr/>
          <p:nvPr userDrawn="1"/>
        </p:nvGrpSpPr>
        <p:grpSpPr>
          <a:xfrm>
            <a:off x="0" y="0"/>
            <a:ext cx="12192000" cy="6858002"/>
            <a:chOff x="0" y="0"/>
            <a:chExt cx="12192000" cy="6858002"/>
          </a:xfrm>
        </p:grpSpPr>
        <p:grpSp>
          <p:nvGrpSpPr>
            <p:cNvPr id="6" name="Group 5">
              <a:extLst>
                <a:ext uri="{FF2B5EF4-FFF2-40B4-BE49-F238E27FC236}">
                  <a16:creationId xmlns:a16="http://schemas.microsoft.com/office/drawing/2014/main" id="{7901D06E-03E3-0214-F2A8-E1FCE3D90039}"/>
                </a:ext>
              </a:extLst>
            </p:cNvPr>
            <p:cNvGrpSpPr/>
            <p:nvPr/>
          </p:nvGrpSpPr>
          <p:grpSpPr>
            <a:xfrm>
              <a:off x="0" y="0"/>
              <a:ext cx="12192000" cy="6858002"/>
              <a:chOff x="0" y="0"/>
              <a:chExt cx="12192000" cy="6858002"/>
            </a:xfrm>
          </p:grpSpPr>
          <p:grpSp>
            <p:nvGrpSpPr>
              <p:cNvPr id="8" name="Group 7">
                <a:extLst>
                  <a:ext uri="{FF2B5EF4-FFF2-40B4-BE49-F238E27FC236}">
                    <a16:creationId xmlns:a16="http://schemas.microsoft.com/office/drawing/2014/main" id="{70D821C9-A2F9-3B92-9B02-2548453BA52D}"/>
                  </a:ext>
                </a:extLst>
              </p:cNvPr>
              <p:cNvGrpSpPr/>
              <p:nvPr/>
            </p:nvGrpSpPr>
            <p:grpSpPr>
              <a:xfrm>
                <a:off x="9486900" y="0"/>
                <a:ext cx="2705100" cy="694583"/>
                <a:chOff x="9486900" y="0"/>
                <a:chExt cx="2705100" cy="694583"/>
              </a:xfrm>
            </p:grpSpPr>
            <p:sp>
              <p:nvSpPr>
                <p:cNvPr id="10" name="Freeform: Shape 9">
                  <a:extLst>
                    <a:ext uri="{FF2B5EF4-FFF2-40B4-BE49-F238E27FC236}">
                      <a16:creationId xmlns:a16="http://schemas.microsoft.com/office/drawing/2014/main" id="{DB54C6A2-4730-7576-191C-6F34D9D28658}"/>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11" name="Freeform: Shape 10">
                  <a:extLst>
                    <a:ext uri="{FF2B5EF4-FFF2-40B4-BE49-F238E27FC236}">
                      <a16:creationId xmlns:a16="http://schemas.microsoft.com/office/drawing/2014/main" id="{82021D1A-F48F-0CD3-ECA7-86FCBF1F8C80}"/>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sp>
            <p:nvSpPr>
              <p:cNvPr id="9" name="Freeform: Shape 8">
                <a:extLst>
                  <a:ext uri="{FF2B5EF4-FFF2-40B4-BE49-F238E27FC236}">
                    <a16:creationId xmlns:a16="http://schemas.microsoft.com/office/drawing/2014/main" id="{38339C3C-2CDB-84C8-B051-4E106EFCC96E}"/>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alpha val="96000"/>
                </a:schemeClr>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grpSp>
        <p:sp>
          <p:nvSpPr>
            <p:cNvPr id="7" name="Freeform: Shape 6">
              <a:extLst>
                <a:ext uri="{FF2B5EF4-FFF2-40B4-BE49-F238E27FC236}">
                  <a16:creationId xmlns:a16="http://schemas.microsoft.com/office/drawing/2014/main" id="{31E0433B-1BAD-ABD4-FC43-6285191928B4}"/>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2" name="Rectangle: Rounded Corners 1">
            <a:extLst>
              <a:ext uri="{FF2B5EF4-FFF2-40B4-BE49-F238E27FC236}">
                <a16:creationId xmlns:a16="http://schemas.microsoft.com/office/drawing/2014/main" id="{50F1D4C8-2BD0-D272-D4F8-7DF1015BA6A6}"/>
              </a:ext>
            </a:extLst>
          </p:cNvPr>
          <p:cNvSpPr/>
          <p:nvPr userDrawn="1"/>
        </p:nvSpPr>
        <p:spPr bwMode="auto">
          <a:xfrm>
            <a:off x="6187379" y="2541850"/>
            <a:ext cx="5422009" cy="3198549"/>
          </a:xfrm>
          <a:prstGeom prst="roundRect">
            <a:avLst>
              <a:gd name="adj" fmla="val 5100"/>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1600">
              <a:solidFill>
                <a:schemeClr val="tx1"/>
              </a:solidFill>
            </a:endParaRPr>
          </a:p>
        </p:txBody>
      </p:sp>
      <p:cxnSp>
        <p:nvCxnSpPr>
          <p:cNvPr id="5" name="Straight Connector 4">
            <a:extLst>
              <a:ext uri="{FF2B5EF4-FFF2-40B4-BE49-F238E27FC236}">
                <a16:creationId xmlns:a16="http://schemas.microsoft.com/office/drawing/2014/main" id="{043E4208-5F9B-587B-97D0-7D0374C19B94}"/>
              </a:ext>
            </a:extLst>
          </p:cNvPr>
          <p:cNvCxnSpPr>
            <a:cxnSpLocks/>
          </p:cNvCxnSpPr>
          <p:nvPr userDrawn="1"/>
        </p:nvCxnSpPr>
        <p:spPr>
          <a:xfrm>
            <a:off x="6498801" y="2541850"/>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1633E4A-EC5B-28FD-A53F-2CB0C31C79F8}"/>
              </a:ext>
            </a:extLst>
          </p:cNvPr>
          <p:cNvSpPr>
            <a:spLocks/>
          </p:cNvSpPr>
          <p:nvPr userDrawn="1"/>
        </p:nvSpPr>
        <p:spPr bwMode="auto">
          <a:xfrm>
            <a:off x="588263" y="2541850"/>
            <a:ext cx="5422009" cy="3198549"/>
          </a:xfrm>
          <a:prstGeom prst="roundRect">
            <a:avLst>
              <a:gd name="adj" fmla="val 5100"/>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1600">
              <a:solidFill>
                <a:schemeClr val="tx1"/>
              </a:solidFill>
            </a:endParaRPr>
          </a:p>
        </p:txBody>
      </p:sp>
      <p:cxnSp>
        <p:nvCxnSpPr>
          <p:cNvPr id="15" name="Straight Connector 14">
            <a:extLst>
              <a:ext uri="{FF2B5EF4-FFF2-40B4-BE49-F238E27FC236}">
                <a16:creationId xmlns:a16="http://schemas.microsoft.com/office/drawing/2014/main" id="{F0E1BC8E-6445-A069-9515-0B6A6A0F6CC0}"/>
              </a:ext>
            </a:extLst>
          </p:cNvPr>
          <p:cNvCxnSpPr>
            <a:cxnSpLocks/>
          </p:cNvCxnSpPr>
          <p:nvPr userDrawn="1"/>
        </p:nvCxnSpPr>
        <p:spPr>
          <a:xfrm>
            <a:off x="891808" y="2541850"/>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4ACE9511-F52F-C8FA-AC9A-3B9853AE68AC}"/>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37" name="Text Placeholder 35">
            <a:extLst>
              <a:ext uri="{FF2B5EF4-FFF2-40B4-BE49-F238E27FC236}">
                <a16:creationId xmlns:a16="http://schemas.microsoft.com/office/drawing/2014/main" id="{1B8E056B-BD9A-9EF0-1889-538D7BECC108}"/>
              </a:ext>
            </a:extLst>
          </p:cNvPr>
          <p:cNvSpPr>
            <a:spLocks noGrp="1"/>
          </p:cNvSpPr>
          <p:nvPr>
            <p:ph type="body" sz="quarter" idx="17" hasCustomPrompt="1"/>
          </p:nvPr>
        </p:nvSpPr>
        <p:spPr>
          <a:xfrm>
            <a:off x="588262" y="1436688"/>
            <a:ext cx="11018519" cy="615553"/>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8" name="Text Placeholder 35">
            <a:extLst>
              <a:ext uri="{FF2B5EF4-FFF2-40B4-BE49-F238E27FC236}">
                <a16:creationId xmlns:a16="http://schemas.microsoft.com/office/drawing/2014/main" id="{4FA88EA3-74D7-8F20-6CF6-1D7ECD77907B}"/>
              </a:ext>
            </a:extLst>
          </p:cNvPr>
          <p:cNvSpPr>
            <a:spLocks noGrp="1"/>
          </p:cNvSpPr>
          <p:nvPr>
            <p:ph type="body" sz="quarter" idx="15" hasCustomPrompt="1"/>
          </p:nvPr>
        </p:nvSpPr>
        <p:spPr>
          <a:xfrm>
            <a:off x="808037" y="3401382"/>
            <a:ext cx="4992687"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9" name="Text Placeholder 35">
            <a:extLst>
              <a:ext uri="{FF2B5EF4-FFF2-40B4-BE49-F238E27FC236}">
                <a16:creationId xmlns:a16="http://schemas.microsoft.com/office/drawing/2014/main" id="{AC594335-3B13-B806-DFDD-359BB86A058D}"/>
              </a:ext>
            </a:extLst>
          </p:cNvPr>
          <p:cNvSpPr>
            <a:spLocks noGrp="1"/>
          </p:cNvSpPr>
          <p:nvPr>
            <p:ph type="body" sz="quarter" idx="18" hasCustomPrompt="1"/>
          </p:nvPr>
        </p:nvSpPr>
        <p:spPr>
          <a:xfrm>
            <a:off x="808037" y="3810028"/>
            <a:ext cx="4992687" cy="1714471"/>
          </a:xfrm>
          <a:noFill/>
        </p:spPr>
        <p:txBody>
          <a:bodyPr vert="horz" wrap="square" lIns="0" tIns="0" rIns="0" bIns="0" rtlCol="0" anchor="t">
            <a:noAutofit/>
          </a:bodyPr>
          <a:lstStyle>
            <a:lvl1pPr marL="0" inden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0" name="Text Placeholder 35">
            <a:extLst>
              <a:ext uri="{FF2B5EF4-FFF2-40B4-BE49-F238E27FC236}">
                <a16:creationId xmlns:a16="http://schemas.microsoft.com/office/drawing/2014/main" id="{78120E1C-AC93-18FA-B5C2-EFD0079C7625}"/>
              </a:ext>
            </a:extLst>
          </p:cNvPr>
          <p:cNvSpPr>
            <a:spLocks noGrp="1"/>
          </p:cNvSpPr>
          <p:nvPr>
            <p:ph type="body" sz="quarter" idx="19" hasCustomPrompt="1"/>
          </p:nvPr>
        </p:nvSpPr>
        <p:spPr>
          <a:xfrm>
            <a:off x="6415031" y="3401382"/>
            <a:ext cx="4992687"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1" name="Text Placeholder 35">
            <a:extLst>
              <a:ext uri="{FF2B5EF4-FFF2-40B4-BE49-F238E27FC236}">
                <a16:creationId xmlns:a16="http://schemas.microsoft.com/office/drawing/2014/main" id="{773FD95C-796C-89AE-3D79-365AFA8DBB7B}"/>
              </a:ext>
            </a:extLst>
          </p:cNvPr>
          <p:cNvSpPr>
            <a:spLocks noGrp="1"/>
          </p:cNvSpPr>
          <p:nvPr>
            <p:ph type="body" sz="quarter" idx="20" hasCustomPrompt="1"/>
          </p:nvPr>
        </p:nvSpPr>
        <p:spPr>
          <a:xfrm>
            <a:off x="6415031" y="3810028"/>
            <a:ext cx="4992687" cy="1714471"/>
          </a:xfrm>
          <a:noFill/>
        </p:spPr>
        <p:txBody>
          <a:bodyPr vert="horz" wrap="square" lIns="0" tIns="0" rIns="0" bIns="0" rtlCol="0" anchor="t">
            <a:noAutofit/>
          </a:bodyPr>
          <a:lstStyle>
            <a:lvl1pPr marL="0" inden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261007799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picture containing white, design, black and white, art&#10;&#10;Description automatically generated">
            <a:extLst>
              <a:ext uri="{FF2B5EF4-FFF2-40B4-BE49-F238E27FC236}">
                <a16:creationId xmlns:a16="http://schemas.microsoft.com/office/drawing/2014/main" id="{540430BF-7E23-C210-8D2B-15D5FB42F1A4}"/>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EDB5A052-D12D-AAEA-9759-12D5064CCF8C}"/>
              </a:ext>
            </a:extLst>
          </p:cNvPr>
          <p:cNvGrpSpPr/>
          <p:nvPr userDrawn="1"/>
        </p:nvGrpSpPr>
        <p:grpSpPr>
          <a:xfrm>
            <a:off x="0" y="0"/>
            <a:ext cx="12192000" cy="6858002"/>
            <a:chOff x="0" y="0"/>
            <a:chExt cx="12192000" cy="6858002"/>
          </a:xfrm>
        </p:grpSpPr>
        <p:grpSp>
          <p:nvGrpSpPr>
            <p:cNvPr id="12" name="Group 11">
              <a:extLst>
                <a:ext uri="{FF2B5EF4-FFF2-40B4-BE49-F238E27FC236}">
                  <a16:creationId xmlns:a16="http://schemas.microsoft.com/office/drawing/2014/main" id="{49E4FA85-93EB-1F5E-EED4-6571CC36CB0E}"/>
                </a:ext>
              </a:extLst>
            </p:cNvPr>
            <p:cNvGrpSpPr/>
            <p:nvPr/>
          </p:nvGrpSpPr>
          <p:grpSpPr>
            <a:xfrm>
              <a:off x="0" y="0"/>
              <a:ext cx="12192000" cy="6858002"/>
              <a:chOff x="0" y="0"/>
              <a:chExt cx="12192000" cy="6858002"/>
            </a:xfrm>
          </p:grpSpPr>
          <p:grpSp>
            <p:nvGrpSpPr>
              <p:cNvPr id="17" name="Group 16">
                <a:extLst>
                  <a:ext uri="{FF2B5EF4-FFF2-40B4-BE49-F238E27FC236}">
                    <a16:creationId xmlns:a16="http://schemas.microsoft.com/office/drawing/2014/main" id="{9A40F52B-146E-3A98-69BA-36CCA718F054}"/>
                  </a:ext>
                </a:extLst>
              </p:cNvPr>
              <p:cNvGrpSpPr/>
              <p:nvPr/>
            </p:nvGrpSpPr>
            <p:grpSpPr>
              <a:xfrm>
                <a:off x="9486900" y="0"/>
                <a:ext cx="2705100" cy="694583"/>
                <a:chOff x="9486900" y="0"/>
                <a:chExt cx="2705100" cy="694583"/>
              </a:xfrm>
            </p:grpSpPr>
            <p:sp>
              <p:nvSpPr>
                <p:cNvPr id="23" name="Freeform: Shape 22">
                  <a:extLst>
                    <a:ext uri="{FF2B5EF4-FFF2-40B4-BE49-F238E27FC236}">
                      <a16:creationId xmlns:a16="http://schemas.microsoft.com/office/drawing/2014/main" id="{DB03F167-7496-7E29-C0AA-A66C3FB90E4C}"/>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24" name="Freeform: Shape 23">
                  <a:extLst>
                    <a:ext uri="{FF2B5EF4-FFF2-40B4-BE49-F238E27FC236}">
                      <a16:creationId xmlns:a16="http://schemas.microsoft.com/office/drawing/2014/main" id="{93EAFA13-E04F-5DEE-D774-F741D5A83B4C}"/>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sp>
            <p:nvSpPr>
              <p:cNvPr id="22" name="Freeform: Shape 21">
                <a:extLst>
                  <a:ext uri="{FF2B5EF4-FFF2-40B4-BE49-F238E27FC236}">
                    <a16:creationId xmlns:a16="http://schemas.microsoft.com/office/drawing/2014/main" id="{1C19E257-5A69-88E1-0F4D-B7147EBD2BBB}"/>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grpSp>
        <p:sp>
          <p:nvSpPr>
            <p:cNvPr id="15" name="Freeform: Shape 14">
              <a:extLst>
                <a:ext uri="{FF2B5EF4-FFF2-40B4-BE49-F238E27FC236}">
                  <a16:creationId xmlns:a16="http://schemas.microsoft.com/office/drawing/2014/main" id="{7201D9A8-CBC8-42C2-61EB-BA0CEFA8BA04}"/>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27" name="Rectangle: Rounded Corners 26">
            <a:extLst>
              <a:ext uri="{FF2B5EF4-FFF2-40B4-BE49-F238E27FC236}">
                <a16:creationId xmlns:a16="http://schemas.microsoft.com/office/drawing/2014/main" id="{C65F0DE8-A097-3207-ACD8-D398CB97192D}"/>
              </a:ext>
            </a:extLst>
          </p:cNvPr>
          <p:cNvSpPr>
            <a:spLocks/>
          </p:cNvSpPr>
          <p:nvPr userDrawn="1"/>
        </p:nvSpPr>
        <p:spPr bwMode="auto">
          <a:xfrm>
            <a:off x="8126412" y="2287230"/>
            <a:ext cx="3477324" cy="3981808"/>
          </a:xfrm>
          <a:prstGeom prst="roundRect">
            <a:avLst>
              <a:gd name="adj" fmla="val 5100"/>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1600">
              <a:solidFill>
                <a:schemeClr val="tx1"/>
              </a:solidFill>
            </a:endParaRPr>
          </a:p>
        </p:txBody>
      </p:sp>
      <p:sp>
        <p:nvSpPr>
          <p:cNvPr id="30" name="Rectangle: Rounded Corners 29">
            <a:extLst>
              <a:ext uri="{FF2B5EF4-FFF2-40B4-BE49-F238E27FC236}">
                <a16:creationId xmlns:a16="http://schemas.microsoft.com/office/drawing/2014/main" id="{8E74AD7E-C87C-8DC8-3068-5C3AFB0E2782}"/>
              </a:ext>
            </a:extLst>
          </p:cNvPr>
          <p:cNvSpPr>
            <a:spLocks/>
          </p:cNvSpPr>
          <p:nvPr userDrawn="1"/>
        </p:nvSpPr>
        <p:spPr bwMode="auto">
          <a:xfrm>
            <a:off x="4369132" y="2287230"/>
            <a:ext cx="3477324" cy="3981808"/>
          </a:xfrm>
          <a:prstGeom prst="roundRect">
            <a:avLst>
              <a:gd name="adj" fmla="val 5100"/>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1600">
              <a:solidFill>
                <a:schemeClr val="tx1"/>
              </a:solidFill>
            </a:endParaRPr>
          </a:p>
        </p:txBody>
      </p:sp>
      <p:sp>
        <p:nvSpPr>
          <p:cNvPr id="50" name="Rectangle: Rounded Corners 49">
            <a:extLst>
              <a:ext uri="{FF2B5EF4-FFF2-40B4-BE49-F238E27FC236}">
                <a16:creationId xmlns:a16="http://schemas.microsoft.com/office/drawing/2014/main" id="{15583138-21D4-8B1D-6BB4-BFDA0882BDE2}"/>
              </a:ext>
            </a:extLst>
          </p:cNvPr>
          <p:cNvSpPr>
            <a:spLocks/>
          </p:cNvSpPr>
          <p:nvPr userDrawn="1"/>
        </p:nvSpPr>
        <p:spPr bwMode="auto">
          <a:xfrm>
            <a:off x="588264" y="2287230"/>
            <a:ext cx="3477324" cy="3981808"/>
          </a:xfrm>
          <a:prstGeom prst="roundRect">
            <a:avLst>
              <a:gd name="adj" fmla="val 5100"/>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1600">
              <a:solidFill>
                <a:schemeClr val="tx1"/>
              </a:solidFill>
            </a:endParaRPr>
          </a:p>
        </p:txBody>
      </p:sp>
      <p:cxnSp>
        <p:nvCxnSpPr>
          <p:cNvPr id="7" name="Straight Connector 6">
            <a:extLst>
              <a:ext uri="{FF2B5EF4-FFF2-40B4-BE49-F238E27FC236}">
                <a16:creationId xmlns:a16="http://schemas.microsoft.com/office/drawing/2014/main" id="{804FC51E-8E3F-C432-5A4D-150A1AF14289}"/>
              </a:ext>
            </a:extLst>
          </p:cNvPr>
          <p:cNvCxnSpPr>
            <a:cxnSpLocks/>
          </p:cNvCxnSpPr>
          <p:nvPr userDrawn="1"/>
        </p:nvCxnSpPr>
        <p:spPr>
          <a:xfrm>
            <a:off x="8429956" y="2287230"/>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EDC4C0-780D-F98B-7549-1B99254D6730}"/>
              </a:ext>
            </a:extLst>
          </p:cNvPr>
          <p:cNvCxnSpPr>
            <a:cxnSpLocks/>
          </p:cNvCxnSpPr>
          <p:nvPr userDrawn="1"/>
        </p:nvCxnSpPr>
        <p:spPr>
          <a:xfrm>
            <a:off x="4672676" y="2287230"/>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5CBFD0-75FC-54CC-8C95-0C32A545CBAB}"/>
              </a:ext>
            </a:extLst>
          </p:cNvPr>
          <p:cNvCxnSpPr>
            <a:cxnSpLocks/>
          </p:cNvCxnSpPr>
          <p:nvPr userDrawn="1"/>
        </p:nvCxnSpPr>
        <p:spPr>
          <a:xfrm>
            <a:off x="891808" y="2287230"/>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9" name="Title 1">
            <a:extLst>
              <a:ext uri="{FF2B5EF4-FFF2-40B4-BE49-F238E27FC236}">
                <a16:creationId xmlns:a16="http://schemas.microsoft.com/office/drawing/2014/main" id="{85898F71-11FD-517B-3F6C-CA86282F6C99}"/>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60" name="Text Placeholder 35">
            <a:extLst>
              <a:ext uri="{FF2B5EF4-FFF2-40B4-BE49-F238E27FC236}">
                <a16:creationId xmlns:a16="http://schemas.microsoft.com/office/drawing/2014/main" id="{8921A64B-A4E0-0E48-914C-15270DA6E226}"/>
              </a:ext>
            </a:extLst>
          </p:cNvPr>
          <p:cNvSpPr>
            <a:spLocks noGrp="1"/>
          </p:cNvSpPr>
          <p:nvPr>
            <p:ph type="body" sz="quarter" idx="17" hasCustomPrompt="1"/>
          </p:nvPr>
        </p:nvSpPr>
        <p:spPr>
          <a:xfrm>
            <a:off x="588262" y="1436688"/>
            <a:ext cx="11018519" cy="615553"/>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1" name="Text Placeholder 35">
            <a:extLst>
              <a:ext uri="{FF2B5EF4-FFF2-40B4-BE49-F238E27FC236}">
                <a16:creationId xmlns:a16="http://schemas.microsoft.com/office/drawing/2014/main" id="{BA9EC78B-7623-7E3F-5561-C9C308EE422D}"/>
              </a:ext>
            </a:extLst>
          </p:cNvPr>
          <p:cNvSpPr>
            <a:spLocks noGrp="1"/>
          </p:cNvSpPr>
          <p:nvPr>
            <p:ph type="body" sz="quarter" idx="15" hasCustomPrompt="1"/>
          </p:nvPr>
        </p:nvSpPr>
        <p:spPr>
          <a:xfrm>
            <a:off x="808037" y="3166392"/>
            <a:ext cx="305911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2" name="Text Placeholder 35">
            <a:extLst>
              <a:ext uri="{FF2B5EF4-FFF2-40B4-BE49-F238E27FC236}">
                <a16:creationId xmlns:a16="http://schemas.microsoft.com/office/drawing/2014/main" id="{2D805644-012F-CE9C-EE58-81411CF8625C}"/>
              </a:ext>
            </a:extLst>
          </p:cNvPr>
          <p:cNvSpPr>
            <a:spLocks noGrp="1"/>
          </p:cNvSpPr>
          <p:nvPr>
            <p:ph type="body" sz="quarter" idx="18" hasCustomPrompt="1"/>
          </p:nvPr>
        </p:nvSpPr>
        <p:spPr>
          <a:xfrm>
            <a:off x="808037" y="3606839"/>
            <a:ext cx="305911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3" name="Text Placeholder 35">
            <a:extLst>
              <a:ext uri="{FF2B5EF4-FFF2-40B4-BE49-F238E27FC236}">
                <a16:creationId xmlns:a16="http://schemas.microsoft.com/office/drawing/2014/main" id="{37F74FEE-022D-CFCB-12DF-E632F4732B7A}"/>
              </a:ext>
            </a:extLst>
          </p:cNvPr>
          <p:cNvSpPr>
            <a:spLocks noGrp="1"/>
          </p:cNvSpPr>
          <p:nvPr>
            <p:ph type="body" sz="quarter" idx="19" hasCustomPrompt="1"/>
          </p:nvPr>
        </p:nvSpPr>
        <p:spPr>
          <a:xfrm>
            <a:off x="4588906" y="3166392"/>
            <a:ext cx="305911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4" name="Text Placeholder 35">
            <a:extLst>
              <a:ext uri="{FF2B5EF4-FFF2-40B4-BE49-F238E27FC236}">
                <a16:creationId xmlns:a16="http://schemas.microsoft.com/office/drawing/2014/main" id="{CBB72430-2878-2057-1C09-19632B3FFC1C}"/>
              </a:ext>
            </a:extLst>
          </p:cNvPr>
          <p:cNvSpPr>
            <a:spLocks noGrp="1"/>
          </p:cNvSpPr>
          <p:nvPr>
            <p:ph type="body" sz="quarter" idx="20" hasCustomPrompt="1"/>
          </p:nvPr>
        </p:nvSpPr>
        <p:spPr>
          <a:xfrm>
            <a:off x="4588906" y="3606839"/>
            <a:ext cx="305911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5" name="Text Placeholder 35">
            <a:extLst>
              <a:ext uri="{FF2B5EF4-FFF2-40B4-BE49-F238E27FC236}">
                <a16:creationId xmlns:a16="http://schemas.microsoft.com/office/drawing/2014/main" id="{58EAB592-0EAB-6E24-B7C0-D5620A42679A}"/>
              </a:ext>
            </a:extLst>
          </p:cNvPr>
          <p:cNvSpPr>
            <a:spLocks noGrp="1"/>
          </p:cNvSpPr>
          <p:nvPr>
            <p:ph type="body" sz="quarter" idx="21" hasCustomPrompt="1"/>
          </p:nvPr>
        </p:nvSpPr>
        <p:spPr>
          <a:xfrm>
            <a:off x="8346186" y="3166392"/>
            <a:ext cx="305911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6" name="Text Placeholder 35">
            <a:extLst>
              <a:ext uri="{FF2B5EF4-FFF2-40B4-BE49-F238E27FC236}">
                <a16:creationId xmlns:a16="http://schemas.microsoft.com/office/drawing/2014/main" id="{C8C0A4A9-C502-C467-1D73-0218C36E1511}"/>
              </a:ext>
            </a:extLst>
          </p:cNvPr>
          <p:cNvSpPr>
            <a:spLocks noGrp="1"/>
          </p:cNvSpPr>
          <p:nvPr>
            <p:ph type="body" sz="quarter" idx="22" hasCustomPrompt="1"/>
          </p:nvPr>
        </p:nvSpPr>
        <p:spPr>
          <a:xfrm>
            <a:off x="8346186" y="3606839"/>
            <a:ext cx="305911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165902459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 name="Picture 1" descr="A picture containing white, design, black and white, art&#10;&#10;Description automatically generated">
            <a:extLst>
              <a:ext uri="{FF2B5EF4-FFF2-40B4-BE49-F238E27FC236}">
                <a16:creationId xmlns:a16="http://schemas.microsoft.com/office/drawing/2014/main" id="{540430BF-7E23-C210-8D2B-15D5FB42F1A4}"/>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EDB5A052-D12D-AAEA-9759-12D5064CCF8C}"/>
              </a:ext>
            </a:extLst>
          </p:cNvPr>
          <p:cNvGrpSpPr/>
          <p:nvPr userDrawn="1"/>
        </p:nvGrpSpPr>
        <p:grpSpPr>
          <a:xfrm>
            <a:off x="0" y="0"/>
            <a:ext cx="12192000" cy="6858002"/>
            <a:chOff x="0" y="0"/>
            <a:chExt cx="12192000" cy="6858002"/>
          </a:xfrm>
        </p:grpSpPr>
        <p:grpSp>
          <p:nvGrpSpPr>
            <p:cNvPr id="12" name="Group 11">
              <a:extLst>
                <a:ext uri="{FF2B5EF4-FFF2-40B4-BE49-F238E27FC236}">
                  <a16:creationId xmlns:a16="http://schemas.microsoft.com/office/drawing/2014/main" id="{49E4FA85-93EB-1F5E-EED4-6571CC36CB0E}"/>
                </a:ext>
              </a:extLst>
            </p:cNvPr>
            <p:cNvGrpSpPr/>
            <p:nvPr/>
          </p:nvGrpSpPr>
          <p:grpSpPr>
            <a:xfrm>
              <a:off x="0" y="0"/>
              <a:ext cx="12192000" cy="6858002"/>
              <a:chOff x="0" y="0"/>
              <a:chExt cx="12192000" cy="6858002"/>
            </a:xfrm>
          </p:grpSpPr>
          <p:grpSp>
            <p:nvGrpSpPr>
              <p:cNvPr id="17" name="Group 16">
                <a:extLst>
                  <a:ext uri="{FF2B5EF4-FFF2-40B4-BE49-F238E27FC236}">
                    <a16:creationId xmlns:a16="http://schemas.microsoft.com/office/drawing/2014/main" id="{9A40F52B-146E-3A98-69BA-36CCA718F054}"/>
                  </a:ext>
                </a:extLst>
              </p:cNvPr>
              <p:cNvGrpSpPr/>
              <p:nvPr/>
            </p:nvGrpSpPr>
            <p:grpSpPr>
              <a:xfrm>
                <a:off x="9486900" y="0"/>
                <a:ext cx="2705100" cy="694583"/>
                <a:chOff x="9486900" y="0"/>
                <a:chExt cx="2705100" cy="694583"/>
              </a:xfrm>
            </p:grpSpPr>
            <p:sp>
              <p:nvSpPr>
                <p:cNvPr id="23" name="Freeform: Shape 22">
                  <a:extLst>
                    <a:ext uri="{FF2B5EF4-FFF2-40B4-BE49-F238E27FC236}">
                      <a16:creationId xmlns:a16="http://schemas.microsoft.com/office/drawing/2014/main" id="{DB03F167-7496-7E29-C0AA-A66C3FB90E4C}"/>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24" name="Freeform: Shape 23">
                  <a:extLst>
                    <a:ext uri="{FF2B5EF4-FFF2-40B4-BE49-F238E27FC236}">
                      <a16:creationId xmlns:a16="http://schemas.microsoft.com/office/drawing/2014/main" id="{93EAFA13-E04F-5DEE-D774-F741D5A83B4C}"/>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sp>
            <p:nvSpPr>
              <p:cNvPr id="22" name="Freeform: Shape 21">
                <a:extLst>
                  <a:ext uri="{FF2B5EF4-FFF2-40B4-BE49-F238E27FC236}">
                    <a16:creationId xmlns:a16="http://schemas.microsoft.com/office/drawing/2014/main" id="{1C19E257-5A69-88E1-0F4D-B7147EBD2BBB}"/>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grpSp>
        <p:sp>
          <p:nvSpPr>
            <p:cNvPr id="15" name="Freeform: Shape 14">
              <a:extLst>
                <a:ext uri="{FF2B5EF4-FFF2-40B4-BE49-F238E27FC236}">
                  <a16:creationId xmlns:a16="http://schemas.microsoft.com/office/drawing/2014/main" id="{7201D9A8-CBC8-42C2-61EB-BA0CEFA8BA04}"/>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3" name="Rectangle: Rounded Corners 2">
            <a:extLst>
              <a:ext uri="{FF2B5EF4-FFF2-40B4-BE49-F238E27FC236}">
                <a16:creationId xmlns:a16="http://schemas.microsoft.com/office/drawing/2014/main" id="{4BF0B8FD-063C-3A7B-A4E6-67D44CD479A3}"/>
              </a:ext>
            </a:extLst>
          </p:cNvPr>
          <p:cNvSpPr>
            <a:spLocks/>
          </p:cNvSpPr>
          <p:nvPr userDrawn="1"/>
        </p:nvSpPr>
        <p:spPr bwMode="auto">
          <a:xfrm>
            <a:off x="9035353" y="2287230"/>
            <a:ext cx="2574035" cy="3981808"/>
          </a:xfrm>
          <a:prstGeom prst="roundRect">
            <a:avLst>
              <a:gd name="adj" fmla="val 5100"/>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2000">
              <a:gradFill>
                <a:gsLst>
                  <a:gs pos="0">
                    <a:schemeClr val="tx2"/>
                  </a:gs>
                  <a:gs pos="100000">
                    <a:schemeClr val="tx2">
                      <a:lumMod val="60000"/>
                      <a:lumOff val="40000"/>
                    </a:schemeClr>
                  </a:gs>
                </a:gsLst>
                <a:lin ang="2700000" scaled="1"/>
              </a:gradFill>
              <a:latin typeface="+mj-lt"/>
              <a:ea typeface="Segoe UI Black" panose="020B0A02040204020203" pitchFamily="34" charset="0"/>
            </a:endParaRPr>
          </a:p>
        </p:txBody>
      </p:sp>
      <p:sp>
        <p:nvSpPr>
          <p:cNvPr id="6" name="Rectangle: Rounded Corners 5">
            <a:extLst>
              <a:ext uri="{FF2B5EF4-FFF2-40B4-BE49-F238E27FC236}">
                <a16:creationId xmlns:a16="http://schemas.microsoft.com/office/drawing/2014/main" id="{A833213E-9BF5-BA4E-112F-52147760EEB3}"/>
              </a:ext>
            </a:extLst>
          </p:cNvPr>
          <p:cNvSpPr>
            <a:spLocks/>
          </p:cNvSpPr>
          <p:nvPr userDrawn="1"/>
        </p:nvSpPr>
        <p:spPr bwMode="auto">
          <a:xfrm>
            <a:off x="6219656" y="2287230"/>
            <a:ext cx="2574035" cy="3981808"/>
          </a:xfrm>
          <a:prstGeom prst="roundRect">
            <a:avLst>
              <a:gd name="adj" fmla="val 5100"/>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2000">
              <a:gradFill>
                <a:gsLst>
                  <a:gs pos="0">
                    <a:schemeClr val="tx2"/>
                  </a:gs>
                  <a:gs pos="100000">
                    <a:schemeClr val="tx2">
                      <a:lumMod val="60000"/>
                      <a:lumOff val="40000"/>
                    </a:schemeClr>
                  </a:gs>
                </a:gsLst>
                <a:lin ang="2700000" scaled="1"/>
              </a:gradFill>
              <a:latin typeface="+mj-lt"/>
              <a:ea typeface="Segoe UI Black" panose="020B0A02040204020203" pitchFamily="34" charset="0"/>
            </a:endParaRPr>
          </a:p>
        </p:txBody>
      </p:sp>
      <p:sp>
        <p:nvSpPr>
          <p:cNvPr id="8" name="Rectangle: Rounded Corners 7">
            <a:extLst>
              <a:ext uri="{FF2B5EF4-FFF2-40B4-BE49-F238E27FC236}">
                <a16:creationId xmlns:a16="http://schemas.microsoft.com/office/drawing/2014/main" id="{18EBD841-657D-91D3-BF43-9B89FDE015CF}"/>
              </a:ext>
            </a:extLst>
          </p:cNvPr>
          <p:cNvSpPr>
            <a:spLocks/>
          </p:cNvSpPr>
          <p:nvPr userDrawn="1"/>
        </p:nvSpPr>
        <p:spPr bwMode="auto">
          <a:xfrm>
            <a:off x="3403960" y="2287230"/>
            <a:ext cx="2574035" cy="3981808"/>
          </a:xfrm>
          <a:prstGeom prst="roundRect">
            <a:avLst>
              <a:gd name="adj" fmla="val 5100"/>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2000">
              <a:gradFill>
                <a:gsLst>
                  <a:gs pos="0">
                    <a:schemeClr val="tx2"/>
                  </a:gs>
                  <a:gs pos="100000">
                    <a:schemeClr val="tx2">
                      <a:lumMod val="60000"/>
                      <a:lumOff val="40000"/>
                    </a:schemeClr>
                  </a:gs>
                </a:gsLst>
                <a:lin ang="2700000" scaled="1"/>
              </a:gradFill>
              <a:latin typeface="+mj-lt"/>
              <a:ea typeface="Segoe UI Black" panose="020B0A02040204020203" pitchFamily="34" charset="0"/>
            </a:endParaRPr>
          </a:p>
        </p:txBody>
      </p:sp>
      <p:sp>
        <p:nvSpPr>
          <p:cNvPr id="10" name="Rectangle: Rounded Corners 9">
            <a:extLst>
              <a:ext uri="{FF2B5EF4-FFF2-40B4-BE49-F238E27FC236}">
                <a16:creationId xmlns:a16="http://schemas.microsoft.com/office/drawing/2014/main" id="{37F6AD40-0DB2-B214-C350-1EB5C4F77F2E}"/>
              </a:ext>
            </a:extLst>
          </p:cNvPr>
          <p:cNvSpPr>
            <a:spLocks/>
          </p:cNvSpPr>
          <p:nvPr userDrawn="1"/>
        </p:nvSpPr>
        <p:spPr bwMode="auto">
          <a:xfrm>
            <a:off x="588264" y="2287230"/>
            <a:ext cx="2574035" cy="3981808"/>
          </a:xfrm>
          <a:prstGeom prst="roundRect">
            <a:avLst>
              <a:gd name="adj" fmla="val 5100"/>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1600">
              <a:solidFill>
                <a:schemeClr val="tx1"/>
              </a:solidFill>
            </a:endParaRPr>
          </a:p>
        </p:txBody>
      </p:sp>
      <p:cxnSp>
        <p:nvCxnSpPr>
          <p:cNvPr id="13" name="Straight Connector 12">
            <a:extLst>
              <a:ext uri="{FF2B5EF4-FFF2-40B4-BE49-F238E27FC236}">
                <a16:creationId xmlns:a16="http://schemas.microsoft.com/office/drawing/2014/main" id="{9420F1CB-6065-F380-90F3-A5260FB9A79E}"/>
              </a:ext>
            </a:extLst>
          </p:cNvPr>
          <p:cNvCxnSpPr>
            <a:cxnSpLocks/>
          </p:cNvCxnSpPr>
          <p:nvPr userDrawn="1"/>
        </p:nvCxnSpPr>
        <p:spPr>
          <a:xfrm>
            <a:off x="9338897" y="2287230"/>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710878-58B5-7425-9FC6-F76E3FD70D1C}"/>
              </a:ext>
            </a:extLst>
          </p:cNvPr>
          <p:cNvCxnSpPr>
            <a:cxnSpLocks/>
          </p:cNvCxnSpPr>
          <p:nvPr userDrawn="1"/>
        </p:nvCxnSpPr>
        <p:spPr>
          <a:xfrm>
            <a:off x="6523200" y="2287230"/>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A8230B-97A6-7DD5-C630-81BF556CD197}"/>
              </a:ext>
            </a:extLst>
          </p:cNvPr>
          <p:cNvCxnSpPr>
            <a:cxnSpLocks/>
          </p:cNvCxnSpPr>
          <p:nvPr userDrawn="1"/>
        </p:nvCxnSpPr>
        <p:spPr>
          <a:xfrm>
            <a:off x="3707504" y="2287230"/>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135A69-93C6-CF24-D395-440000E12D71}"/>
              </a:ext>
            </a:extLst>
          </p:cNvPr>
          <p:cNvCxnSpPr>
            <a:cxnSpLocks/>
          </p:cNvCxnSpPr>
          <p:nvPr userDrawn="1"/>
        </p:nvCxnSpPr>
        <p:spPr>
          <a:xfrm>
            <a:off x="891808" y="2287230"/>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9" name="Title 1">
            <a:extLst>
              <a:ext uri="{FF2B5EF4-FFF2-40B4-BE49-F238E27FC236}">
                <a16:creationId xmlns:a16="http://schemas.microsoft.com/office/drawing/2014/main" id="{85898F71-11FD-517B-3F6C-CA86282F6C99}"/>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60" name="Text Placeholder 35">
            <a:extLst>
              <a:ext uri="{FF2B5EF4-FFF2-40B4-BE49-F238E27FC236}">
                <a16:creationId xmlns:a16="http://schemas.microsoft.com/office/drawing/2014/main" id="{8921A64B-A4E0-0E48-914C-15270DA6E226}"/>
              </a:ext>
            </a:extLst>
          </p:cNvPr>
          <p:cNvSpPr>
            <a:spLocks noGrp="1"/>
          </p:cNvSpPr>
          <p:nvPr>
            <p:ph type="body" sz="quarter" idx="17" hasCustomPrompt="1"/>
          </p:nvPr>
        </p:nvSpPr>
        <p:spPr>
          <a:xfrm>
            <a:off x="588262" y="1436688"/>
            <a:ext cx="11018519" cy="615553"/>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5" name="Text Placeholder 35">
            <a:extLst>
              <a:ext uri="{FF2B5EF4-FFF2-40B4-BE49-F238E27FC236}">
                <a16:creationId xmlns:a16="http://schemas.microsoft.com/office/drawing/2014/main" id="{AFA23AD8-1779-5172-D9D8-11AF2111C463}"/>
              </a:ext>
            </a:extLst>
          </p:cNvPr>
          <p:cNvSpPr>
            <a:spLocks noGrp="1"/>
          </p:cNvSpPr>
          <p:nvPr>
            <p:ph type="body" sz="quarter" idx="15" hasCustomPrompt="1"/>
          </p:nvPr>
        </p:nvSpPr>
        <p:spPr>
          <a:xfrm>
            <a:off x="808037" y="3166392"/>
            <a:ext cx="216376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7" name="Text Placeholder 35">
            <a:extLst>
              <a:ext uri="{FF2B5EF4-FFF2-40B4-BE49-F238E27FC236}">
                <a16:creationId xmlns:a16="http://schemas.microsoft.com/office/drawing/2014/main" id="{F4247A13-5444-462B-53A0-7A9C693014D8}"/>
              </a:ext>
            </a:extLst>
          </p:cNvPr>
          <p:cNvSpPr>
            <a:spLocks noGrp="1"/>
          </p:cNvSpPr>
          <p:nvPr>
            <p:ph type="body" sz="quarter" idx="18" hasCustomPrompt="1"/>
          </p:nvPr>
        </p:nvSpPr>
        <p:spPr>
          <a:xfrm>
            <a:off x="808037" y="3606839"/>
            <a:ext cx="216376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2" name="Text Placeholder 35">
            <a:extLst>
              <a:ext uri="{FF2B5EF4-FFF2-40B4-BE49-F238E27FC236}">
                <a16:creationId xmlns:a16="http://schemas.microsoft.com/office/drawing/2014/main" id="{CE721595-2ED2-E944-5DCB-7B9C2E6636FB}"/>
              </a:ext>
            </a:extLst>
          </p:cNvPr>
          <p:cNvSpPr>
            <a:spLocks noGrp="1"/>
          </p:cNvSpPr>
          <p:nvPr>
            <p:ph type="body" sz="quarter" idx="19" hasCustomPrompt="1"/>
          </p:nvPr>
        </p:nvSpPr>
        <p:spPr>
          <a:xfrm>
            <a:off x="3623734" y="3166392"/>
            <a:ext cx="216376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4" name="Text Placeholder 35">
            <a:extLst>
              <a:ext uri="{FF2B5EF4-FFF2-40B4-BE49-F238E27FC236}">
                <a16:creationId xmlns:a16="http://schemas.microsoft.com/office/drawing/2014/main" id="{7FA1A1FC-2E4F-9436-00E5-9A7A7D8686C2}"/>
              </a:ext>
            </a:extLst>
          </p:cNvPr>
          <p:cNvSpPr>
            <a:spLocks noGrp="1"/>
          </p:cNvSpPr>
          <p:nvPr>
            <p:ph type="body" sz="quarter" idx="20" hasCustomPrompt="1"/>
          </p:nvPr>
        </p:nvSpPr>
        <p:spPr>
          <a:xfrm>
            <a:off x="3623734" y="3606839"/>
            <a:ext cx="216376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7" name="Text Placeholder 35">
            <a:extLst>
              <a:ext uri="{FF2B5EF4-FFF2-40B4-BE49-F238E27FC236}">
                <a16:creationId xmlns:a16="http://schemas.microsoft.com/office/drawing/2014/main" id="{772EC14D-09D6-AEE1-6D24-94DC4AE366E6}"/>
              </a:ext>
            </a:extLst>
          </p:cNvPr>
          <p:cNvSpPr>
            <a:spLocks noGrp="1"/>
          </p:cNvSpPr>
          <p:nvPr>
            <p:ph type="body" sz="quarter" idx="21" hasCustomPrompt="1"/>
          </p:nvPr>
        </p:nvSpPr>
        <p:spPr>
          <a:xfrm>
            <a:off x="6439430" y="3166392"/>
            <a:ext cx="216376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8" name="Text Placeholder 35">
            <a:extLst>
              <a:ext uri="{FF2B5EF4-FFF2-40B4-BE49-F238E27FC236}">
                <a16:creationId xmlns:a16="http://schemas.microsoft.com/office/drawing/2014/main" id="{07BECBB1-8FF8-5336-42F4-E74763C3E6F2}"/>
              </a:ext>
            </a:extLst>
          </p:cNvPr>
          <p:cNvSpPr>
            <a:spLocks noGrp="1"/>
          </p:cNvSpPr>
          <p:nvPr>
            <p:ph type="body" sz="quarter" idx="22" hasCustomPrompt="1"/>
          </p:nvPr>
        </p:nvSpPr>
        <p:spPr>
          <a:xfrm>
            <a:off x="6439430" y="3606839"/>
            <a:ext cx="216376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7" name="Text Placeholder 35">
            <a:extLst>
              <a:ext uri="{FF2B5EF4-FFF2-40B4-BE49-F238E27FC236}">
                <a16:creationId xmlns:a16="http://schemas.microsoft.com/office/drawing/2014/main" id="{03328BDA-C735-F0B0-70D8-458639AF7AEF}"/>
              </a:ext>
            </a:extLst>
          </p:cNvPr>
          <p:cNvSpPr>
            <a:spLocks noGrp="1"/>
          </p:cNvSpPr>
          <p:nvPr>
            <p:ph type="body" sz="quarter" idx="23" hasCustomPrompt="1"/>
          </p:nvPr>
        </p:nvSpPr>
        <p:spPr>
          <a:xfrm>
            <a:off x="9255127" y="3166392"/>
            <a:ext cx="216376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8" name="Text Placeholder 35">
            <a:extLst>
              <a:ext uri="{FF2B5EF4-FFF2-40B4-BE49-F238E27FC236}">
                <a16:creationId xmlns:a16="http://schemas.microsoft.com/office/drawing/2014/main" id="{1B221C5F-FF34-FD3C-A4DB-5B8FA4FD17D6}"/>
              </a:ext>
            </a:extLst>
          </p:cNvPr>
          <p:cNvSpPr>
            <a:spLocks noGrp="1"/>
          </p:cNvSpPr>
          <p:nvPr>
            <p:ph type="body" sz="quarter" idx="24" hasCustomPrompt="1"/>
          </p:nvPr>
        </p:nvSpPr>
        <p:spPr>
          <a:xfrm>
            <a:off x="9255127" y="3606839"/>
            <a:ext cx="216376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300444837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descr="A picture containing white, design, black and white, art&#10;&#10;Description automatically generated">
            <a:extLst>
              <a:ext uri="{FF2B5EF4-FFF2-40B4-BE49-F238E27FC236}">
                <a16:creationId xmlns:a16="http://schemas.microsoft.com/office/drawing/2014/main" id="{540430BF-7E23-C210-8D2B-15D5FB42F1A4}"/>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EDB5A052-D12D-AAEA-9759-12D5064CCF8C}"/>
              </a:ext>
            </a:extLst>
          </p:cNvPr>
          <p:cNvGrpSpPr/>
          <p:nvPr userDrawn="1"/>
        </p:nvGrpSpPr>
        <p:grpSpPr>
          <a:xfrm>
            <a:off x="0" y="0"/>
            <a:ext cx="12192000" cy="6858002"/>
            <a:chOff x="0" y="0"/>
            <a:chExt cx="12192000" cy="6858002"/>
          </a:xfrm>
        </p:grpSpPr>
        <p:grpSp>
          <p:nvGrpSpPr>
            <p:cNvPr id="12" name="Group 11">
              <a:extLst>
                <a:ext uri="{FF2B5EF4-FFF2-40B4-BE49-F238E27FC236}">
                  <a16:creationId xmlns:a16="http://schemas.microsoft.com/office/drawing/2014/main" id="{49E4FA85-93EB-1F5E-EED4-6571CC36CB0E}"/>
                </a:ext>
              </a:extLst>
            </p:cNvPr>
            <p:cNvGrpSpPr/>
            <p:nvPr/>
          </p:nvGrpSpPr>
          <p:grpSpPr>
            <a:xfrm>
              <a:off x="0" y="0"/>
              <a:ext cx="12192000" cy="6858002"/>
              <a:chOff x="0" y="0"/>
              <a:chExt cx="12192000" cy="6858002"/>
            </a:xfrm>
          </p:grpSpPr>
          <p:grpSp>
            <p:nvGrpSpPr>
              <p:cNvPr id="17" name="Group 16">
                <a:extLst>
                  <a:ext uri="{FF2B5EF4-FFF2-40B4-BE49-F238E27FC236}">
                    <a16:creationId xmlns:a16="http://schemas.microsoft.com/office/drawing/2014/main" id="{9A40F52B-146E-3A98-69BA-36CCA718F054}"/>
                  </a:ext>
                </a:extLst>
              </p:cNvPr>
              <p:cNvGrpSpPr/>
              <p:nvPr/>
            </p:nvGrpSpPr>
            <p:grpSpPr>
              <a:xfrm>
                <a:off x="9486900" y="0"/>
                <a:ext cx="2705100" cy="694583"/>
                <a:chOff x="9486900" y="0"/>
                <a:chExt cx="2705100" cy="694583"/>
              </a:xfrm>
            </p:grpSpPr>
            <p:sp>
              <p:nvSpPr>
                <p:cNvPr id="23" name="Freeform: Shape 22">
                  <a:extLst>
                    <a:ext uri="{FF2B5EF4-FFF2-40B4-BE49-F238E27FC236}">
                      <a16:creationId xmlns:a16="http://schemas.microsoft.com/office/drawing/2014/main" id="{DB03F167-7496-7E29-C0AA-A66C3FB90E4C}"/>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24" name="Freeform: Shape 23">
                  <a:extLst>
                    <a:ext uri="{FF2B5EF4-FFF2-40B4-BE49-F238E27FC236}">
                      <a16:creationId xmlns:a16="http://schemas.microsoft.com/office/drawing/2014/main" id="{93EAFA13-E04F-5DEE-D774-F741D5A83B4C}"/>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sp>
            <p:nvSpPr>
              <p:cNvPr id="22" name="Freeform: Shape 21">
                <a:extLst>
                  <a:ext uri="{FF2B5EF4-FFF2-40B4-BE49-F238E27FC236}">
                    <a16:creationId xmlns:a16="http://schemas.microsoft.com/office/drawing/2014/main" id="{1C19E257-5A69-88E1-0F4D-B7147EBD2BBB}"/>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grpSp>
        <p:sp>
          <p:nvSpPr>
            <p:cNvPr id="15" name="Freeform: Shape 14">
              <a:extLst>
                <a:ext uri="{FF2B5EF4-FFF2-40B4-BE49-F238E27FC236}">
                  <a16:creationId xmlns:a16="http://schemas.microsoft.com/office/drawing/2014/main" id="{7201D9A8-CBC8-42C2-61EB-BA0CEFA8BA04}"/>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3" name="Rectangle: Rounded Corners 12">
            <a:extLst>
              <a:ext uri="{FF2B5EF4-FFF2-40B4-BE49-F238E27FC236}">
                <a16:creationId xmlns:a16="http://schemas.microsoft.com/office/drawing/2014/main" id="{DA8AB36B-9DE2-43F6-AAF9-30CC30B4DA1A}"/>
              </a:ext>
            </a:extLst>
          </p:cNvPr>
          <p:cNvSpPr/>
          <p:nvPr userDrawn="1"/>
        </p:nvSpPr>
        <p:spPr bwMode="auto">
          <a:xfrm>
            <a:off x="580586" y="2477731"/>
            <a:ext cx="11030828" cy="3444004"/>
          </a:xfrm>
          <a:prstGeom prst="roundRect">
            <a:avLst>
              <a:gd name="adj" fmla="val 8554"/>
            </a:avLst>
          </a:prstGeom>
          <a:solidFill>
            <a:schemeClr val="bg1"/>
          </a:solidFill>
          <a:ln>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2000">
              <a:gradFill>
                <a:gsLst>
                  <a:gs pos="0">
                    <a:schemeClr val="tx2"/>
                  </a:gs>
                  <a:gs pos="100000">
                    <a:schemeClr val="tx2">
                      <a:lumMod val="60000"/>
                      <a:lumOff val="40000"/>
                    </a:schemeClr>
                  </a:gs>
                </a:gsLst>
                <a:lin ang="2700000" scaled="1"/>
              </a:gradFill>
              <a:latin typeface="+mj-lt"/>
              <a:ea typeface="Segoe UI Black" panose="020B0A02040204020203" pitchFamily="34" charset="0"/>
            </a:endParaRPr>
          </a:p>
        </p:txBody>
      </p:sp>
      <p:grpSp>
        <p:nvGrpSpPr>
          <p:cNvPr id="16" name="Group 15">
            <a:extLst>
              <a:ext uri="{FF2B5EF4-FFF2-40B4-BE49-F238E27FC236}">
                <a16:creationId xmlns:a16="http://schemas.microsoft.com/office/drawing/2014/main" id="{B8BE0D5B-75CB-285D-D053-2E91480E2340}"/>
              </a:ext>
            </a:extLst>
          </p:cNvPr>
          <p:cNvGrpSpPr/>
          <p:nvPr userDrawn="1"/>
        </p:nvGrpSpPr>
        <p:grpSpPr>
          <a:xfrm>
            <a:off x="2833709" y="2477730"/>
            <a:ext cx="6522789" cy="3444008"/>
            <a:chOff x="2833709" y="2892280"/>
            <a:chExt cx="6522789" cy="2614907"/>
          </a:xfrm>
        </p:grpSpPr>
        <p:cxnSp>
          <p:nvCxnSpPr>
            <p:cNvPr id="20" name="Straight Connector 19">
              <a:extLst>
                <a:ext uri="{FF2B5EF4-FFF2-40B4-BE49-F238E27FC236}">
                  <a16:creationId xmlns:a16="http://schemas.microsoft.com/office/drawing/2014/main" id="{15C60D05-7E7E-DAD7-1716-93FF5D735CD4}"/>
                </a:ext>
              </a:extLst>
            </p:cNvPr>
            <p:cNvCxnSpPr>
              <a:cxnSpLocks/>
            </p:cNvCxnSpPr>
            <p:nvPr/>
          </p:nvCxnSpPr>
          <p:spPr>
            <a:xfrm>
              <a:off x="7182235" y="2892280"/>
              <a:ext cx="0" cy="261490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7E78F8-373B-05B1-B73A-73AD8CB6C3E7}"/>
                </a:ext>
              </a:extLst>
            </p:cNvPr>
            <p:cNvCxnSpPr>
              <a:cxnSpLocks/>
            </p:cNvCxnSpPr>
            <p:nvPr/>
          </p:nvCxnSpPr>
          <p:spPr>
            <a:xfrm>
              <a:off x="9356498" y="2892280"/>
              <a:ext cx="0" cy="261490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51ADC5-D057-0A07-BB87-F7194BBDEFA0}"/>
                </a:ext>
              </a:extLst>
            </p:cNvPr>
            <p:cNvCxnSpPr>
              <a:cxnSpLocks/>
            </p:cNvCxnSpPr>
            <p:nvPr/>
          </p:nvCxnSpPr>
          <p:spPr>
            <a:xfrm>
              <a:off x="2833709" y="2892280"/>
              <a:ext cx="0" cy="261490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B0CD0BC-C87D-A7AC-561F-E381B3CD281C}"/>
                </a:ext>
              </a:extLst>
            </p:cNvPr>
            <p:cNvCxnSpPr>
              <a:cxnSpLocks/>
            </p:cNvCxnSpPr>
            <p:nvPr/>
          </p:nvCxnSpPr>
          <p:spPr>
            <a:xfrm>
              <a:off x="5007972" y="2892280"/>
              <a:ext cx="0" cy="261490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1" name="Freeform: Shape 80">
            <a:extLst>
              <a:ext uri="{FF2B5EF4-FFF2-40B4-BE49-F238E27FC236}">
                <a16:creationId xmlns:a16="http://schemas.microsoft.com/office/drawing/2014/main" id="{F3519852-7744-5930-DEA4-644EC694E8E2}"/>
              </a:ext>
            </a:extLst>
          </p:cNvPr>
          <p:cNvSpPr/>
          <p:nvPr userDrawn="1"/>
        </p:nvSpPr>
        <p:spPr bwMode="auto">
          <a:xfrm>
            <a:off x="677174" y="5843948"/>
            <a:ext cx="10837652" cy="77787"/>
          </a:xfrm>
          <a:custGeom>
            <a:avLst/>
            <a:gdLst>
              <a:gd name="connsiteX0" fmla="*/ 0 w 10837652"/>
              <a:gd name="connsiteY0" fmla="*/ 0 h 77787"/>
              <a:gd name="connsiteX1" fmla="*/ 10837652 w 10837652"/>
              <a:gd name="connsiteY1" fmla="*/ 0 h 77787"/>
              <a:gd name="connsiteX2" fmla="*/ 10804354 w 10837652"/>
              <a:gd name="connsiteY2" fmla="*/ 27474 h 77787"/>
              <a:gd name="connsiteX3" fmla="*/ 10639640 w 10837652"/>
              <a:gd name="connsiteY3" fmla="*/ 77787 h 77787"/>
              <a:gd name="connsiteX4" fmla="*/ 198012 w 10837652"/>
              <a:gd name="connsiteY4" fmla="*/ 77787 h 77787"/>
              <a:gd name="connsiteX5" fmla="*/ 33299 w 10837652"/>
              <a:gd name="connsiteY5" fmla="*/ 27474 h 7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7652" h="77787">
                <a:moveTo>
                  <a:pt x="0" y="0"/>
                </a:moveTo>
                <a:lnTo>
                  <a:pt x="10837652" y="0"/>
                </a:lnTo>
                <a:lnTo>
                  <a:pt x="10804354" y="27474"/>
                </a:lnTo>
                <a:cubicBezTo>
                  <a:pt x="10757335" y="59239"/>
                  <a:pt x="10700654" y="77787"/>
                  <a:pt x="10639640" y="77787"/>
                </a:cubicBezTo>
                <a:lnTo>
                  <a:pt x="198012" y="77787"/>
                </a:lnTo>
                <a:cubicBezTo>
                  <a:pt x="136999" y="77787"/>
                  <a:pt x="80317" y="59239"/>
                  <a:pt x="33299" y="27474"/>
                </a:cubicBezTo>
                <a:close/>
              </a:path>
            </a:pathLst>
          </a:custGeom>
          <a:gradFill>
            <a:gsLst>
              <a:gs pos="100000">
                <a:schemeClr val="tx2">
                  <a:lumMod val="60000"/>
                  <a:lumOff val="40000"/>
                </a:schemeClr>
              </a:gs>
              <a:gs pos="0">
                <a:schemeClr val="tx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sp>
        <p:nvSpPr>
          <p:cNvPr id="59" name="Title 1">
            <a:extLst>
              <a:ext uri="{FF2B5EF4-FFF2-40B4-BE49-F238E27FC236}">
                <a16:creationId xmlns:a16="http://schemas.microsoft.com/office/drawing/2014/main" id="{85898F71-11FD-517B-3F6C-CA86282F6C99}"/>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60" name="Text Placeholder 35">
            <a:extLst>
              <a:ext uri="{FF2B5EF4-FFF2-40B4-BE49-F238E27FC236}">
                <a16:creationId xmlns:a16="http://schemas.microsoft.com/office/drawing/2014/main" id="{8921A64B-A4E0-0E48-914C-15270DA6E226}"/>
              </a:ext>
            </a:extLst>
          </p:cNvPr>
          <p:cNvSpPr>
            <a:spLocks noGrp="1"/>
          </p:cNvSpPr>
          <p:nvPr>
            <p:ph type="body" sz="quarter" idx="17" hasCustomPrompt="1"/>
          </p:nvPr>
        </p:nvSpPr>
        <p:spPr>
          <a:xfrm>
            <a:off x="588262" y="1436688"/>
            <a:ext cx="11018519" cy="615553"/>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82" name="Text Placeholder 35">
            <a:extLst>
              <a:ext uri="{FF2B5EF4-FFF2-40B4-BE49-F238E27FC236}">
                <a16:creationId xmlns:a16="http://schemas.microsoft.com/office/drawing/2014/main" id="{F7CC93B6-DC95-01DC-5602-898D1753FC8F}"/>
              </a:ext>
            </a:extLst>
          </p:cNvPr>
          <p:cNvSpPr>
            <a:spLocks noGrp="1"/>
          </p:cNvSpPr>
          <p:nvPr>
            <p:ph type="body" sz="quarter" idx="15" hasCustomPrompt="1"/>
          </p:nvPr>
        </p:nvSpPr>
        <p:spPr>
          <a:xfrm>
            <a:off x="721982" y="3072803"/>
            <a:ext cx="1967644" cy="299046"/>
          </a:xfrm>
          <a:noFill/>
        </p:spPr>
        <p:txBody>
          <a:bodyPr vert="horz" wrap="square" lIns="0" tIns="0" rIns="0" bIns="0" rtlCol="0" anchor="t">
            <a:noAutofit/>
          </a:bodyPr>
          <a:lstStyle>
            <a:lvl1pPr marL="0" indent="0" algn="ctr">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83" name="Text Placeholder 35">
            <a:extLst>
              <a:ext uri="{FF2B5EF4-FFF2-40B4-BE49-F238E27FC236}">
                <a16:creationId xmlns:a16="http://schemas.microsoft.com/office/drawing/2014/main" id="{B35E4FBE-90B1-5FB4-0A9F-A3B574F1BB25}"/>
              </a:ext>
            </a:extLst>
          </p:cNvPr>
          <p:cNvSpPr>
            <a:spLocks noGrp="1"/>
          </p:cNvSpPr>
          <p:nvPr>
            <p:ph type="body" sz="quarter" idx="18" hasCustomPrompt="1"/>
          </p:nvPr>
        </p:nvSpPr>
        <p:spPr>
          <a:xfrm>
            <a:off x="721982" y="3668929"/>
            <a:ext cx="1967644" cy="191268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84" name="Text Placeholder 35">
            <a:extLst>
              <a:ext uri="{FF2B5EF4-FFF2-40B4-BE49-F238E27FC236}">
                <a16:creationId xmlns:a16="http://schemas.microsoft.com/office/drawing/2014/main" id="{AD003D60-8790-D35A-3C5B-4B041FC218B3}"/>
              </a:ext>
            </a:extLst>
          </p:cNvPr>
          <p:cNvSpPr>
            <a:spLocks noGrp="1"/>
          </p:cNvSpPr>
          <p:nvPr>
            <p:ph type="body" sz="quarter" idx="19" hasCustomPrompt="1"/>
          </p:nvPr>
        </p:nvSpPr>
        <p:spPr>
          <a:xfrm>
            <a:off x="2937019" y="3072803"/>
            <a:ext cx="1967644" cy="299046"/>
          </a:xfrm>
          <a:noFill/>
        </p:spPr>
        <p:txBody>
          <a:bodyPr vert="horz" wrap="square" lIns="0" tIns="0" rIns="0" bIns="0" rtlCol="0" anchor="t">
            <a:noAutofit/>
          </a:bodyPr>
          <a:lstStyle>
            <a:lvl1pPr marL="0" indent="0" algn="ctr">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85" name="Text Placeholder 35">
            <a:extLst>
              <a:ext uri="{FF2B5EF4-FFF2-40B4-BE49-F238E27FC236}">
                <a16:creationId xmlns:a16="http://schemas.microsoft.com/office/drawing/2014/main" id="{5D8ED371-8D6A-250E-3863-5350BC5E7E82}"/>
              </a:ext>
            </a:extLst>
          </p:cNvPr>
          <p:cNvSpPr>
            <a:spLocks noGrp="1"/>
          </p:cNvSpPr>
          <p:nvPr>
            <p:ph type="body" sz="quarter" idx="20" hasCustomPrompt="1"/>
          </p:nvPr>
        </p:nvSpPr>
        <p:spPr>
          <a:xfrm>
            <a:off x="2937019" y="3668929"/>
            <a:ext cx="1967644" cy="191268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86" name="Text Placeholder 35">
            <a:extLst>
              <a:ext uri="{FF2B5EF4-FFF2-40B4-BE49-F238E27FC236}">
                <a16:creationId xmlns:a16="http://schemas.microsoft.com/office/drawing/2014/main" id="{9D1EB66A-CFA0-2E5D-D3F7-6DF2592C83F2}"/>
              </a:ext>
            </a:extLst>
          </p:cNvPr>
          <p:cNvSpPr>
            <a:spLocks noGrp="1"/>
          </p:cNvSpPr>
          <p:nvPr>
            <p:ph type="body" sz="quarter" idx="21" hasCustomPrompt="1"/>
          </p:nvPr>
        </p:nvSpPr>
        <p:spPr>
          <a:xfrm>
            <a:off x="5109156" y="3072803"/>
            <a:ext cx="1967644" cy="299046"/>
          </a:xfrm>
          <a:noFill/>
        </p:spPr>
        <p:txBody>
          <a:bodyPr vert="horz" wrap="square" lIns="0" tIns="0" rIns="0" bIns="0" rtlCol="0" anchor="t">
            <a:noAutofit/>
          </a:bodyPr>
          <a:lstStyle>
            <a:lvl1pPr marL="0" indent="0" algn="ctr">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87" name="Text Placeholder 35">
            <a:extLst>
              <a:ext uri="{FF2B5EF4-FFF2-40B4-BE49-F238E27FC236}">
                <a16:creationId xmlns:a16="http://schemas.microsoft.com/office/drawing/2014/main" id="{F138C0BB-1180-AE02-EAA1-C0AA4BB03AEA}"/>
              </a:ext>
            </a:extLst>
          </p:cNvPr>
          <p:cNvSpPr>
            <a:spLocks noGrp="1"/>
          </p:cNvSpPr>
          <p:nvPr>
            <p:ph type="body" sz="quarter" idx="22" hasCustomPrompt="1"/>
          </p:nvPr>
        </p:nvSpPr>
        <p:spPr>
          <a:xfrm>
            <a:off x="5109156" y="3668929"/>
            <a:ext cx="1967644" cy="191268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88" name="Text Placeholder 35">
            <a:extLst>
              <a:ext uri="{FF2B5EF4-FFF2-40B4-BE49-F238E27FC236}">
                <a16:creationId xmlns:a16="http://schemas.microsoft.com/office/drawing/2014/main" id="{FBD629CA-3753-BD50-F584-0A9CB1045BC6}"/>
              </a:ext>
            </a:extLst>
          </p:cNvPr>
          <p:cNvSpPr>
            <a:spLocks noGrp="1"/>
          </p:cNvSpPr>
          <p:nvPr>
            <p:ph type="body" sz="quarter" idx="23" hasCustomPrompt="1"/>
          </p:nvPr>
        </p:nvSpPr>
        <p:spPr>
          <a:xfrm>
            <a:off x="7285545" y="3072803"/>
            <a:ext cx="1967644" cy="299046"/>
          </a:xfrm>
          <a:noFill/>
        </p:spPr>
        <p:txBody>
          <a:bodyPr vert="horz" wrap="square" lIns="0" tIns="0" rIns="0" bIns="0" rtlCol="0" anchor="t">
            <a:noAutofit/>
          </a:bodyPr>
          <a:lstStyle>
            <a:lvl1pPr marL="0" indent="0" algn="ctr">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89" name="Text Placeholder 35">
            <a:extLst>
              <a:ext uri="{FF2B5EF4-FFF2-40B4-BE49-F238E27FC236}">
                <a16:creationId xmlns:a16="http://schemas.microsoft.com/office/drawing/2014/main" id="{09E664BB-4DDC-F4D5-7EA6-F9EFEE5DAD71}"/>
              </a:ext>
            </a:extLst>
          </p:cNvPr>
          <p:cNvSpPr>
            <a:spLocks noGrp="1"/>
          </p:cNvSpPr>
          <p:nvPr>
            <p:ph type="body" sz="quarter" idx="24" hasCustomPrompt="1"/>
          </p:nvPr>
        </p:nvSpPr>
        <p:spPr>
          <a:xfrm>
            <a:off x="7285545" y="3668929"/>
            <a:ext cx="1967644" cy="191268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90" name="Text Placeholder 35">
            <a:extLst>
              <a:ext uri="{FF2B5EF4-FFF2-40B4-BE49-F238E27FC236}">
                <a16:creationId xmlns:a16="http://schemas.microsoft.com/office/drawing/2014/main" id="{DAA12B3D-86DE-D1B2-33ED-17B269B2A35A}"/>
              </a:ext>
            </a:extLst>
          </p:cNvPr>
          <p:cNvSpPr>
            <a:spLocks noGrp="1"/>
          </p:cNvSpPr>
          <p:nvPr>
            <p:ph type="body" sz="quarter" idx="25" hasCustomPrompt="1"/>
          </p:nvPr>
        </p:nvSpPr>
        <p:spPr>
          <a:xfrm>
            <a:off x="9459807" y="3074808"/>
            <a:ext cx="1967644" cy="299046"/>
          </a:xfrm>
          <a:noFill/>
        </p:spPr>
        <p:txBody>
          <a:bodyPr vert="horz" wrap="square" lIns="0" tIns="0" rIns="0" bIns="0" rtlCol="0" anchor="t">
            <a:noAutofit/>
          </a:bodyPr>
          <a:lstStyle>
            <a:lvl1pPr marL="0" indent="0" algn="ctr">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91" name="Text Placeholder 35">
            <a:extLst>
              <a:ext uri="{FF2B5EF4-FFF2-40B4-BE49-F238E27FC236}">
                <a16:creationId xmlns:a16="http://schemas.microsoft.com/office/drawing/2014/main" id="{82962E1E-EADE-2CEF-D066-99136F6789AB}"/>
              </a:ext>
            </a:extLst>
          </p:cNvPr>
          <p:cNvSpPr>
            <a:spLocks noGrp="1"/>
          </p:cNvSpPr>
          <p:nvPr>
            <p:ph type="body" sz="quarter" idx="26" hasCustomPrompt="1"/>
          </p:nvPr>
        </p:nvSpPr>
        <p:spPr>
          <a:xfrm>
            <a:off x="9459807" y="3670934"/>
            <a:ext cx="1967644" cy="191268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163559066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CDBB0917-953B-1D95-3A25-D5558F03BB83}"/>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C3BB11BB-636E-B968-1CF4-BA107CD2A77B}"/>
              </a:ext>
            </a:extLst>
          </p:cNvPr>
          <p:cNvGrpSpPr/>
          <p:nvPr userDrawn="1"/>
        </p:nvGrpSpPr>
        <p:grpSpPr>
          <a:xfrm>
            <a:off x="9486900" y="0"/>
            <a:ext cx="2705100" cy="694583"/>
            <a:chOff x="9486900" y="0"/>
            <a:chExt cx="2705100" cy="694583"/>
          </a:xfrm>
        </p:grpSpPr>
        <p:sp>
          <p:nvSpPr>
            <p:cNvPr id="5" name="Freeform: Shape 4">
              <a:extLst>
                <a:ext uri="{FF2B5EF4-FFF2-40B4-BE49-F238E27FC236}">
                  <a16:creationId xmlns:a16="http://schemas.microsoft.com/office/drawing/2014/main" id="{737EB721-E9C5-EC22-D897-9A259E8FBE80}"/>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6" name="Freeform: Shape 5">
              <a:extLst>
                <a:ext uri="{FF2B5EF4-FFF2-40B4-BE49-F238E27FC236}">
                  <a16:creationId xmlns:a16="http://schemas.microsoft.com/office/drawing/2014/main" id="{A979C450-9ACE-7A29-B068-7EC49E09FA1B}"/>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cxnSp>
        <p:nvCxnSpPr>
          <p:cNvPr id="9" name="Straight Connector 8">
            <a:extLst>
              <a:ext uri="{FF2B5EF4-FFF2-40B4-BE49-F238E27FC236}">
                <a16:creationId xmlns:a16="http://schemas.microsoft.com/office/drawing/2014/main" id="{93C4E008-7138-9814-73BE-7133CC372D45}"/>
              </a:ext>
            </a:extLst>
          </p:cNvPr>
          <p:cNvCxnSpPr>
            <a:cxnSpLocks/>
          </p:cNvCxnSpPr>
          <p:nvPr userDrawn="1"/>
        </p:nvCxnSpPr>
        <p:spPr>
          <a:xfrm>
            <a:off x="588263" y="2278213"/>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6F81FBBC-0CA7-9E34-AF48-181C1A84E290}"/>
              </a:ext>
            </a:extLst>
          </p:cNvPr>
          <p:cNvGrpSpPr/>
          <p:nvPr userDrawn="1"/>
        </p:nvGrpSpPr>
        <p:grpSpPr>
          <a:xfrm>
            <a:off x="0" y="4679915"/>
            <a:ext cx="12192000" cy="2178087"/>
            <a:chOff x="0" y="4679915"/>
            <a:chExt cx="12192000" cy="2178087"/>
          </a:xfrm>
        </p:grpSpPr>
        <p:sp>
          <p:nvSpPr>
            <p:cNvPr id="11" name="Freeform: Shape 10">
              <a:extLst>
                <a:ext uri="{FF2B5EF4-FFF2-40B4-BE49-F238E27FC236}">
                  <a16:creationId xmlns:a16="http://schemas.microsoft.com/office/drawing/2014/main" id="{163EB1D6-9CD2-AC22-F5D9-DE0F2F0C775A}"/>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12" name="Freeform: Shape 11">
              <a:extLst>
                <a:ext uri="{FF2B5EF4-FFF2-40B4-BE49-F238E27FC236}">
                  <a16:creationId xmlns:a16="http://schemas.microsoft.com/office/drawing/2014/main" id="{CE0D70B3-AA7F-93BC-8C6F-F3EC836745FF}"/>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4" name="Title 1">
            <a:extLst>
              <a:ext uri="{FF2B5EF4-FFF2-40B4-BE49-F238E27FC236}">
                <a16:creationId xmlns:a16="http://schemas.microsoft.com/office/drawing/2014/main" id="{140BCF81-B12E-7394-27B0-94FE4B9965A2}"/>
              </a:ext>
            </a:extLst>
          </p:cNvPr>
          <p:cNvSpPr>
            <a:spLocks noGrp="1"/>
          </p:cNvSpPr>
          <p:nvPr>
            <p:ph type="title" hasCustomPrompt="1"/>
          </p:nvPr>
        </p:nvSpPr>
        <p:spPr>
          <a:xfrm>
            <a:off x="588263" y="786193"/>
            <a:ext cx="4956194" cy="1107996"/>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a:t>
            </a:r>
            <a:br>
              <a:rPr lang="en-US"/>
            </a:br>
            <a:r>
              <a:rPr lang="en-US"/>
              <a:t>title style</a:t>
            </a:r>
            <a:endParaRPr lang="en-IN"/>
          </a:p>
        </p:txBody>
      </p:sp>
      <p:sp>
        <p:nvSpPr>
          <p:cNvPr id="15" name="Text Placeholder 35">
            <a:extLst>
              <a:ext uri="{FF2B5EF4-FFF2-40B4-BE49-F238E27FC236}">
                <a16:creationId xmlns:a16="http://schemas.microsoft.com/office/drawing/2014/main" id="{6D842BAE-F635-E1FA-074C-9568B938C086}"/>
              </a:ext>
            </a:extLst>
          </p:cNvPr>
          <p:cNvSpPr>
            <a:spLocks noGrp="1"/>
          </p:cNvSpPr>
          <p:nvPr>
            <p:ph type="body" sz="quarter" idx="17" hasCustomPrompt="1"/>
          </p:nvPr>
        </p:nvSpPr>
        <p:spPr>
          <a:xfrm>
            <a:off x="588263" y="2524791"/>
            <a:ext cx="4956194" cy="2315908"/>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1" name="Picture Placeholder 58">
            <a:extLst>
              <a:ext uri="{FF2B5EF4-FFF2-40B4-BE49-F238E27FC236}">
                <a16:creationId xmlns:a16="http://schemas.microsoft.com/office/drawing/2014/main" id="{AF0ECC05-D125-EBB5-9F6F-B54AD0211121}"/>
              </a:ext>
            </a:extLst>
          </p:cNvPr>
          <p:cNvSpPr>
            <a:spLocks noGrp="1"/>
          </p:cNvSpPr>
          <p:nvPr>
            <p:ph type="pic" sz="quarter" idx="22"/>
          </p:nvPr>
        </p:nvSpPr>
        <p:spPr>
          <a:xfrm>
            <a:off x="5919788" y="585786"/>
            <a:ext cx="5686424" cy="5686424"/>
          </a:xfrm>
          <a:prstGeom prst="roundRect">
            <a:avLst>
              <a:gd name="adj" fmla="val 5988"/>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369736697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2" name="Picture 21" descr="A picture containing white, design, black and white, art&#10;&#10;Description automatically generated">
            <a:extLst>
              <a:ext uri="{FF2B5EF4-FFF2-40B4-BE49-F238E27FC236}">
                <a16:creationId xmlns:a16="http://schemas.microsoft.com/office/drawing/2014/main" id="{AEC81193-D674-98C9-A304-2C3ACDF0E6EE}"/>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AA239A27-2C99-4969-DBFF-C88461EF1826}"/>
              </a:ext>
            </a:extLst>
          </p:cNvPr>
          <p:cNvGrpSpPr/>
          <p:nvPr userDrawn="1"/>
        </p:nvGrpSpPr>
        <p:grpSpPr>
          <a:xfrm>
            <a:off x="0" y="0"/>
            <a:ext cx="12192000" cy="6858002"/>
            <a:chOff x="0" y="0"/>
            <a:chExt cx="12192000" cy="6858002"/>
          </a:xfrm>
        </p:grpSpPr>
        <p:grpSp>
          <p:nvGrpSpPr>
            <p:cNvPr id="24" name="Group 23">
              <a:extLst>
                <a:ext uri="{FF2B5EF4-FFF2-40B4-BE49-F238E27FC236}">
                  <a16:creationId xmlns:a16="http://schemas.microsoft.com/office/drawing/2014/main" id="{AF42FE4B-5B26-683F-D7D9-DCF5108627E2}"/>
                </a:ext>
              </a:extLst>
            </p:cNvPr>
            <p:cNvGrpSpPr/>
            <p:nvPr/>
          </p:nvGrpSpPr>
          <p:grpSpPr>
            <a:xfrm>
              <a:off x="0" y="0"/>
              <a:ext cx="12192000" cy="6858002"/>
              <a:chOff x="0" y="0"/>
              <a:chExt cx="12192000" cy="6858002"/>
            </a:xfrm>
          </p:grpSpPr>
          <p:grpSp>
            <p:nvGrpSpPr>
              <p:cNvPr id="26" name="Group 25">
                <a:extLst>
                  <a:ext uri="{FF2B5EF4-FFF2-40B4-BE49-F238E27FC236}">
                    <a16:creationId xmlns:a16="http://schemas.microsoft.com/office/drawing/2014/main" id="{71D23CB8-C870-C6DF-F5EC-70FC4D7F6B07}"/>
                  </a:ext>
                </a:extLst>
              </p:cNvPr>
              <p:cNvGrpSpPr/>
              <p:nvPr/>
            </p:nvGrpSpPr>
            <p:grpSpPr>
              <a:xfrm>
                <a:off x="9486900" y="0"/>
                <a:ext cx="2705100" cy="694583"/>
                <a:chOff x="9486900" y="0"/>
                <a:chExt cx="2705100" cy="694583"/>
              </a:xfrm>
            </p:grpSpPr>
            <p:sp>
              <p:nvSpPr>
                <p:cNvPr id="28" name="Freeform: Shape 27">
                  <a:extLst>
                    <a:ext uri="{FF2B5EF4-FFF2-40B4-BE49-F238E27FC236}">
                      <a16:creationId xmlns:a16="http://schemas.microsoft.com/office/drawing/2014/main" id="{D7E11823-EEE6-F091-16BE-762A4BFE75AC}"/>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29" name="Freeform: Shape 28">
                  <a:extLst>
                    <a:ext uri="{FF2B5EF4-FFF2-40B4-BE49-F238E27FC236}">
                      <a16:creationId xmlns:a16="http://schemas.microsoft.com/office/drawing/2014/main" id="{389DFD7F-34CC-DC70-DA06-5672525517F7}"/>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sp>
            <p:nvSpPr>
              <p:cNvPr id="27" name="Freeform: Shape 26">
                <a:extLst>
                  <a:ext uri="{FF2B5EF4-FFF2-40B4-BE49-F238E27FC236}">
                    <a16:creationId xmlns:a16="http://schemas.microsoft.com/office/drawing/2014/main" id="{713CF57B-3314-6F8F-9486-1E229D23C24D}"/>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grpSp>
        <p:sp>
          <p:nvSpPr>
            <p:cNvPr id="25" name="Freeform: Shape 24">
              <a:extLst>
                <a:ext uri="{FF2B5EF4-FFF2-40B4-BE49-F238E27FC236}">
                  <a16:creationId xmlns:a16="http://schemas.microsoft.com/office/drawing/2014/main" id="{DFC8BCDF-0C7D-6DE6-BA34-7AE77D303DDD}"/>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pPr marL="0" indent="0">
                <a:buFont typeface="Arial" panose="020B0604020202020204" pitchFamily="34" charset="0"/>
                <a:buNone/>
              </a:pPr>
              <a:endParaRPr lang="en-US"/>
            </a:p>
          </p:txBody>
        </p:sp>
      </p:grpSp>
      <p:grpSp>
        <p:nvGrpSpPr>
          <p:cNvPr id="30" name="Group 29">
            <a:extLst>
              <a:ext uri="{FF2B5EF4-FFF2-40B4-BE49-F238E27FC236}">
                <a16:creationId xmlns:a16="http://schemas.microsoft.com/office/drawing/2014/main" id="{58248E6C-99AA-E510-38A2-3CD8E19968B0}"/>
              </a:ext>
            </a:extLst>
          </p:cNvPr>
          <p:cNvGrpSpPr/>
          <p:nvPr userDrawn="1"/>
        </p:nvGrpSpPr>
        <p:grpSpPr>
          <a:xfrm>
            <a:off x="6382614" y="1436914"/>
            <a:ext cx="5078970" cy="4814502"/>
            <a:chOff x="6382614" y="1436914"/>
            <a:chExt cx="5078970" cy="4814502"/>
          </a:xfrm>
        </p:grpSpPr>
        <p:sp>
          <p:nvSpPr>
            <p:cNvPr id="31" name="Rectangle: Rounded Corners 30">
              <a:extLst>
                <a:ext uri="{FF2B5EF4-FFF2-40B4-BE49-F238E27FC236}">
                  <a16:creationId xmlns:a16="http://schemas.microsoft.com/office/drawing/2014/main" id="{FCE38734-426D-0ED8-3A79-9F9028F23048}"/>
                </a:ext>
              </a:extLst>
            </p:cNvPr>
            <p:cNvSpPr/>
            <p:nvPr/>
          </p:nvSpPr>
          <p:spPr bwMode="auto">
            <a:xfrm>
              <a:off x="6382614" y="1436914"/>
              <a:ext cx="5078970" cy="4814502"/>
            </a:xfrm>
            <a:prstGeom prst="roundRect">
              <a:avLst>
                <a:gd name="adj" fmla="val 6115"/>
              </a:avLst>
            </a:prstGeom>
            <a:solidFill>
              <a:schemeClr val="bg1"/>
            </a:solidFill>
            <a:ln>
              <a:noFill/>
              <a:headEnd type="none" w="med" len="med"/>
              <a:tailEnd type="none" w="med" len="med"/>
            </a:ln>
            <a:effectLst>
              <a:outerShdw blurRad="444500" dist="3810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rgbClr val="FFFFFF"/>
                </a:solidFill>
                <a:cs typeface="Segoe UI" pitchFamily="34" charset="0"/>
              </a:endParaRPr>
            </a:p>
          </p:txBody>
        </p:sp>
        <p:sp>
          <p:nvSpPr>
            <p:cNvPr id="32" name="Freeform: Shape 31">
              <a:extLst>
                <a:ext uri="{FF2B5EF4-FFF2-40B4-BE49-F238E27FC236}">
                  <a16:creationId xmlns:a16="http://schemas.microsoft.com/office/drawing/2014/main" id="{1CCFDD57-80EA-78F4-6A4C-59036833139C}"/>
                </a:ext>
              </a:extLst>
            </p:cNvPr>
            <p:cNvSpPr/>
            <p:nvPr/>
          </p:nvSpPr>
          <p:spPr>
            <a:xfrm>
              <a:off x="6675486" y="5513378"/>
              <a:ext cx="4786098" cy="738038"/>
            </a:xfrm>
            <a:custGeom>
              <a:avLst/>
              <a:gdLst>
                <a:gd name="connsiteX0" fmla="*/ 3994328 w 4786098"/>
                <a:gd name="connsiteY0" fmla="*/ 828 h 738038"/>
                <a:gd name="connsiteX1" fmla="*/ 4771446 w 4786098"/>
                <a:gd name="connsiteY1" fmla="*/ 43171 h 738038"/>
                <a:gd name="connsiteX2" fmla="*/ 4786098 w 4786098"/>
                <a:gd name="connsiteY2" fmla="*/ 45639 h 738038"/>
                <a:gd name="connsiteX3" fmla="*/ 4786098 w 4786098"/>
                <a:gd name="connsiteY3" fmla="*/ 443631 h 738038"/>
                <a:gd name="connsiteX4" fmla="*/ 4491691 w 4786098"/>
                <a:gd name="connsiteY4" fmla="*/ 738038 h 738038"/>
                <a:gd name="connsiteX5" fmla="*/ 1535 w 4786098"/>
                <a:gd name="connsiteY5" fmla="*/ 738038 h 738038"/>
                <a:gd name="connsiteX6" fmla="*/ 0 w 4786098"/>
                <a:gd name="connsiteY6" fmla="*/ 737883 h 738038"/>
                <a:gd name="connsiteX7" fmla="*/ 108734 w 4786098"/>
                <a:gd name="connsiteY7" fmla="*/ 718355 h 738038"/>
                <a:gd name="connsiteX8" fmla="*/ 3994328 w 4786098"/>
                <a:gd name="connsiteY8" fmla="*/ 828 h 73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098" h="738038">
                  <a:moveTo>
                    <a:pt x="3994328" y="828"/>
                  </a:moveTo>
                  <a:cubicBezTo>
                    <a:pt x="4253367" y="-3508"/>
                    <a:pt x="4512407" y="8981"/>
                    <a:pt x="4771446" y="43171"/>
                  </a:cubicBezTo>
                  <a:lnTo>
                    <a:pt x="4786098" y="45639"/>
                  </a:lnTo>
                  <a:lnTo>
                    <a:pt x="4786098" y="443631"/>
                  </a:lnTo>
                  <a:cubicBezTo>
                    <a:pt x="4786098" y="606227"/>
                    <a:pt x="4654287" y="738038"/>
                    <a:pt x="4491691" y="738038"/>
                  </a:cubicBezTo>
                  <a:lnTo>
                    <a:pt x="1535" y="738038"/>
                  </a:lnTo>
                  <a:lnTo>
                    <a:pt x="0" y="737883"/>
                  </a:lnTo>
                  <a:lnTo>
                    <a:pt x="108734" y="718355"/>
                  </a:lnTo>
                  <a:cubicBezTo>
                    <a:pt x="1403933" y="464830"/>
                    <a:pt x="2699131" y="22509"/>
                    <a:pt x="3994328" y="828"/>
                  </a:cubicBezTo>
                  <a:close/>
                </a:path>
              </a:pathLst>
            </a:custGeom>
            <a:solidFill>
              <a:schemeClr val="bg1"/>
            </a:solidFill>
            <a:ln>
              <a:noFill/>
              <a:headEnd type="none" w="med" len="med"/>
              <a:tailEnd type="none" w="med" len="med"/>
            </a:ln>
            <a:effectLst>
              <a:outerShdw blurRad="444500" dist="3810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a:solidFill>
                  <a:srgbClr val="FFFFFF"/>
                </a:solidFill>
                <a:cs typeface="Segoe UI" pitchFamily="34" charset="0"/>
              </a:endParaRPr>
            </a:p>
          </p:txBody>
        </p:sp>
      </p:grpSp>
      <p:sp>
        <p:nvSpPr>
          <p:cNvPr id="37" name="Rectangle: Rounded Corners 36">
            <a:extLst>
              <a:ext uri="{FF2B5EF4-FFF2-40B4-BE49-F238E27FC236}">
                <a16:creationId xmlns:a16="http://schemas.microsoft.com/office/drawing/2014/main" id="{3F8123F8-C840-5D2E-AE49-E34B12896F3E}"/>
              </a:ext>
            </a:extLst>
          </p:cNvPr>
          <p:cNvSpPr/>
          <p:nvPr/>
        </p:nvSpPr>
        <p:spPr bwMode="auto">
          <a:xfrm>
            <a:off x="730416" y="1436914"/>
            <a:ext cx="5078970" cy="4814502"/>
          </a:xfrm>
          <a:prstGeom prst="roundRect">
            <a:avLst>
              <a:gd name="adj" fmla="val 6115"/>
            </a:avLst>
          </a:prstGeom>
          <a:solidFill>
            <a:schemeClr val="bg1"/>
          </a:solidFill>
          <a:ln>
            <a:noFill/>
            <a:headEnd type="none" w="med" len="med"/>
            <a:tailEnd type="none" w="med" len="med"/>
          </a:ln>
          <a:effectLst>
            <a:outerShdw blurRad="444500" dist="3810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sp>
        <p:nvSpPr>
          <p:cNvPr id="38" name="Freeform: Shape 37">
            <a:extLst>
              <a:ext uri="{FF2B5EF4-FFF2-40B4-BE49-F238E27FC236}">
                <a16:creationId xmlns:a16="http://schemas.microsoft.com/office/drawing/2014/main" id="{809960D3-6882-8060-F9E5-AD5EE9BB4FE1}"/>
              </a:ext>
            </a:extLst>
          </p:cNvPr>
          <p:cNvSpPr/>
          <p:nvPr/>
        </p:nvSpPr>
        <p:spPr>
          <a:xfrm>
            <a:off x="730417" y="5074771"/>
            <a:ext cx="3122875" cy="1176645"/>
          </a:xfrm>
          <a:custGeom>
            <a:avLst/>
            <a:gdLst>
              <a:gd name="connsiteX0" fmla="*/ 0 w 3122875"/>
              <a:gd name="connsiteY0" fmla="*/ 0 h 1176645"/>
              <a:gd name="connsiteX1" fmla="*/ 4063 w 3122875"/>
              <a:gd name="connsiteY1" fmla="*/ 2144 h 1176645"/>
              <a:gd name="connsiteX2" fmla="*/ 2961517 w 3122875"/>
              <a:gd name="connsiteY2" fmla="*/ 1143684 h 1176645"/>
              <a:gd name="connsiteX3" fmla="*/ 3122875 w 3122875"/>
              <a:gd name="connsiteY3" fmla="*/ 1176645 h 1176645"/>
              <a:gd name="connsiteX4" fmla="*/ 294407 w 3122875"/>
              <a:gd name="connsiteY4" fmla="*/ 1176645 h 1176645"/>
              <a:gd name="connsiteX5" fmla="*/ 0 w 3122875"/>
              <a:gd name="connsiteY5" fmla="*/ 882238 h 117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2875" h="1176645">
                <a:moveTo>
                  <a:pt x="0" y="0"/>
                </a:moveTo>
                <a:lnTo>
                  <a:pt x="4063" y="2144"/>
                </a:lnTo>
                <a:cubicBezTo>
                  <a:pt x="784977" y="407445"/>
                  <a:pt x="1832267" y="885636"/>
                  <a:pt x="2961517" y="1143684"/>
                </a:cubicBezTo>
                <a:lnTo>
                  <a:pt x="3122875" y="1176645"/>
                </a:lnTo>
                <a:lnTo>
                  <a:pt x="294407" y="1176645"/>
                </a:lnTo>
                <a:cubicBezTo>
                  <a:pt x="131811" y="1176645"/>
                  <a:pt x="0" y="1044834"/>
                  <a:pt x="0" y="882238"/>
                </a:cubicBezTo>
                <a:close/>
              </a:path>
            </a:pathLst>
          </a:custGeom>
          <a:solidFill>
            <a:schemeClr val="bg1">
              <a:alpha val="85000"/>
            </a:schemeClr>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sp>
        <p:nvSpPr>
          <p:cNvPr id="41" name="Title 1">
            <a:extLst>
              <a:ext uri="{FF2B5EF4-FFF2-40B4-BE49-F238E27FC236}">
                <a16:creationId xmlns:a16="http://schemas.microsoft.com/office/drawing/2014/main" id="{3A364C66-F2F2-7ED6-AD89-B461860AD712}"/>
              </a:ext>
            </a:extLst>
          </p:cNvPr>
          <p:cNvSpPr>
            <a:spLocks noGrp="1"/>
          </p:cNvSpPr>
          <p:nvPr userDrawn="1">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46" name="Picture Placeholder 58">
            <a:extLst>
              <a:ext uri="{FF2B5EF4-FFF2-40B4-BE49-F238E27FC236}">
                <a16:creationId xmlns:a16="http://schemas.microsoft.com/office/drawing/2014/main" id="{6F42540E-2FD6-C490-AF68-0264B1403170}"/>
              </a:ext>
            </a:extLst>
          </p:cNvPr>
          <p:cNvSpPr>
            <a:spLocks noGrp="1"/>
          </p:cNvSpPr>
          <p:nvPr>
            <p:ph type="pic" sz="quarter" idx="22"/>
          </p:nvPr>
        </p:nvSpPr>
        <p:spPr>
          <a:xfrm>
            <a:off x="868326" y="1567440"/>
            <a:ext cx="4803150" cy="3156968"/>
          </a:xfrm>
          <a:prstGeom prst="roundRect">
            <a:avLst>
              <a:gd name="adj" fmla="val 5023"/>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42" name="Text Placeholder 35">
            <a:extLst>
              <a:ext uri="{FF2B5EF4-FFF2-40B4-BE49-F238E27FC236}">
                <a16:creationId xmlns:a16="http://schemas.microsoft.com/office/drawing/2014/main" id="{B82003D2-4F94-EC37-ADE3-F98824F7CD22}"/>
              </a:ext>
            </a:extLst>
          </p:cNvPr>
          <p:cNvSpPr>
            <a:spLocks noGrp="1"/>
          </p:cNvSpPr>
          <p:nvPr>
            <p:ph type="body" sz="quarter" idx="15" hasCustomPrompt="1"/>
          </p:nvPr>
        </p:nvSpPr>
        <p:spPr>
          <a:xfrm>
            <a:off x="977203" y="4945137"/>
            <a:ext cx="4585398" cy="372431"/>
          </a:xfrm>
          <a:noFill/>
        </p:spPr>
        <p:txBody>
          <a:bodyPr wrap="square" lIns="0" tIns="0" rIns="0" bIns="0" anchor="t">
            <a:noAutofit/>
          </a:bodyPr>
          <a:lstStyle>
            <a:lvl1pPr marL="0" indent="0" algn="ctr">
              <a:buFont typeface="Arial" panose="020B0604020202020204" pitchFamily="34" charset="0"/>
              <a:buNone/>
              <a:defRPr kumimoji="0" lang="en-US" sz="2400" b="0" i="0" u="none" strike="noStrike" cap="none" normalizeH="0" dirty="0" smtClean="0">
                <a:ln>
                  <a:noFill/>
                </a:ln>
                <a:solidFill>
                  <a:schemeClr val="tx2"/>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3" name="Text Placeholder 35">
            <a:extLst>
              <a:ext uri="{FF2B5EF4-FFF2-40B4-BE49-F238E27FC236}">
                <a16:creationId xmlns:a16="http://schemas.microsoft.com/office/drawing/2014/main" id="{F294D14F-0E98-E60C-3614-5F2987D415B8}"/>
              </a:ext>
            </a:extLst>
          </p:cNvPr>
          <p:cNvSpPr>
            <a:spLocks noGrp="1"/>
          </p:cNvSpPr>
          <p:nvPr>
            <p:ph type="body" sz="quarter" idx="17" hasCustomPrompt="1"/>
          </p:nvPr>
        </p:nvSpPr>
        <p:spPr>
          <a:xfrm>
            <a:off x="977202" y="5418500"/>
            <a:ext cx="4585397" cy="524945"/>
          </a:xfrm>
          <a:noFill/>
        </p:spPr>
        <p:txBody>
          <a:bodyPr wrap="square" lIns="0" tIns="0" rIns="0" bIns="0" anchor="t">
            <a:noAutofit/>
          </a:bodyPr>
          <a:lstStyle>
            <a:lvl1pPr marL="0" indent="0" algn="ctr">
              <a:buFont typeface="Arial" panose="020B0604020202020204" pitchFamily="34" charset="0"/>
              <a:buNone/>
              <a:defRPr kumimoji="0" lang="en-US" sz="18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7" name="Picture Placeholder 58">
            <a:extLst>
              <a:ext uri="{FF2B5EF4-FFF2-40B4-BE49-F238E27FC236}">
                <a16:creationId xmlns:a16="http://schemas.microsoft.com/office/drawing/2014/main" id="{21AAEE46-56E1-C4CA-4F97-0165AA54E121}"/>
              </a:ext>
            </a:extLst>
          </p:cNvPr>
          <p:cNvSpPr>
            <a:spLocks noGrp="1"/>
          </p:cNvSpPr>
          <p:nvPr>
            <p:ph type="pic" sz="quarter" idx="23"/>
          </p:nvPr>
        </p:nvSpPr>
        <p:spPr>
          <a:xfrm>
            <a:off x="6520524" y="1567440"/>
            <a:ext cx="4803150" cy="3156968"/>
          </a:xfrm>
          <a:prstGeom prst="roundRect">
            <a:avLst>
              <a:gd name="adj" fmla="val 5023"/>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44" name="Text Placeholder 35">
            <a:extLst>
              <a:ext uri="{FF2B5EF4-FFF2-40B4-BE49-F238E27FC236}">
                <a16:creationId xmlns:a16="http://schemas.microsoft.com/office/drawing/2014/main" id="{7701A668-AB3D-F9C3-BB8D-8DCD15F95434}"/>
              </a:ext>
            </a:extLst>
          </p:cNvPr>
          <p:cNvSpPr>
            <a:spLocks noGrp="1"/>
          </p:cNvSpPr>
          <p:nvPr>
            <p:ph type="body" sz="quarter" idx="18" hasCustomPrompt="1"/>
          </p:nvPr>
        </p:nvSpPr>
        <p:spPr>
          <a:xfrm>
            <a:off x="6629400" y="4945137"/>
            <a:ext cx="4585398" cy="372431"/>
          </a:xfrm>
          <a:noFill/>
        </p:spPr>
        <p:txBody>
          <a:bodyPr wrap="square" lIns="0" tIns="0" rIns="0" bIns="0" anchor="t">
            <a:noAutofit/>
          </a:bodyPr>
          <a:lstStyle>
            <a:lvl1pPr marL="0" indent="0" algn="ctr">
              <a:buFont typeface="Arial" panose="020B0604020202020204" pitchFamily="34" charset="0"/>
              <a:buNone/>
              <a:defRPr kumimoji="0" lang="en-US" sz="2400" b="0" i="0" u="none" strike="noStrike" cap="none" normalizeH="0" dirty="0" smtClean="0">
                <a:ln>
                  <a:noFill/>
                </a:ln>
                <a:solidFill>
                  <a:schemeClr val="tx2"/>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5" name="Text Placeholder 35">
            <a:extLst>
              <a:ext uri="{FF2B5EF4-FFF2-40B4-BE49-F238E27FC236}">
                <a16:creationId xmlns:a16="http://schemas.microsoft.com/office/drawing/2014/main" id="{CE5E7A5E-5F91-2C48-0FC9-3170F3EF23D0}"/>
              </a:ext>
            </a:extLst>
          </p:cNvPr>
          <p:cNvSpPr>
            <a:spLocks noGrp="1"/>
          </p:cNvSpPr>
          <p:nvPr>
            <p:ph type="body" sz="quarter" idx="19" hasCustomPrompt="1"/>
          </p:nvPr>
        </p:nvSpPr>
        <p:spPr>
          <a:xfrm>
            <a:off x="6629401" y="5418500"/>
            <a:ext cx="4585397" cy="524945"/>
          </a:xfrm>
          <a:noFill/>
        </p:spPr>
        <p:txBody>
          <a:bodyPr wrap="square" lIns="0" tIns="0" rIns="0" bIns="0" anchor="t">
            <a:noAutofit/>
          </a:bodyPr>
          <a:lstStyle>
            <a:lvl1pPr marL="0" indent="0" algn="ctr">
              <a:buFont typeface="Arial" panose="020B0604020202020204" pitchFamily="34" charset="0"/>
              <a:buNone/>
              <a:defRPr kumimoji="0" lang="en-US" sz="18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349909034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F50B5935-AC7E-A175-797B-F54CF6F350E8}"/>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E60E652F-1C98-96F6-5DCE-F6DDDE7AA303}"/>
              </a:ext>
            </a:extLst>
          </p:cNvPr>
          <p:cNvGrpSpPr/>
          <p:nvPr userDrawn="1"/>
        </p:nvGrpSpPr>
        <p:grpSpPr>
          <a:xfrm>
            <a:off x="9486900" y="0"/>
            <a:ext cx="2705100" cy="694583"/>
            <a:chOff x="9486900" y="0"/>
            <a:chExt cx="2705100" cy="694583"/>
          </a:xfrm>
        </p:grpSpPr>
        <p:sp>
          <p:nvSpPr>
            <p:cNvPr id="5" name="Freeform: Shape 4">
              <a:extLst>
                <a:ext uri="{FF2B5EF4-FFF2-40B4-BE49-F238E27FC236}">
                  <a16:creationId xmlns:a16="http://schemas.microsoft.com/office/drawing/2014/main" id="{0FAEB3FB-76B9-0A13-8EF3-E40B0BA884AE}"/>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6" name="Freeform: Shape 5">
              <a:extLst>
                <a:ext uri="{FF2B5EF4-FFF2-40B4-BE49-F238E27FC236}">
                  <a16:creationId xmlns:a16="http://schemas.microsoft.com/office/drawing/2014/main" id="{548B6DD0-8190-A70E-BC25-66318D523606}"/>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grpSp>
        <p:nvGrpSpPr>
          <p:cNvPr id="8" name="Group 7">
            <a:extLst>
              <a:ext uri="{FF2B5EF4-FFF2-40B4-BE49-F238E27FC236}">
                <a16:creationId xmlns:a16="http://schemas.microsoft.com/office/drawing/2014/main" id="{668CA5FA-8599-21A9-AF56-38279B7E04AA}"/>
              </a:ext>
            </a:extLst>
          </p:cNvPr>
          <p:cNvGrpSpPr/>
          <p:nvPr userDrawn="1"/>
        </p:nvGrpSpPr>
        <p:grpSpPr>
          <a:xfrm>
            <a:off x="0" y="4679915"/>
            <a:ext cx="12192000" cy="2178087"/>
            <a:chOff x="0" y="4679915"/>
            <a:chExt cx="12192000" cy="2178087"/>
          </a:xfrm>
        </p:grpSpPr>
        <p:sp>
          <p:nvSpPr>
            <p:cNvPr id="9" name="Freeform: Shape 8">
              <a:extLst>
                <a:ext uri="{FF2B5EF4-FFF2-40B4-BE49-F238E27FC236}">
                  <a16:creationId xmlns:a16="http://schemas.microsoft.com/office/drawing/2014/main" id="{47B2C48C-5C3C-AFCA-1B9C-EA917C028F63}"/>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10" name="Freeform: Shape 9">
              <a:extLst>
                <a:ext uri="{FF2B5EF4-FFF2-40B4-BE49-F238E27FC236}">
                  <a16:creationId xmlns:a16="http://schemas.microsoft.com/office/drawing/2014/main" id="{294499CE-7659-5301-58F2-024394B18340}"/>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4" name="Title 1">
            <a:extLst>
              <a:ext uri="{FF2B5EF4-FFF2-40B4-BE49-F238E27FC236}">
                <a16:creationId xmlns:a16="http://schemas.microsoft.com/office/drawing/2014/main" id="{A2BDFBE3-3EB5-E673-EB34-F138016BAD44}"/>
              </a:ext>
            </a:extLst>
          </p:cNvPr>
          <p:cNvSpPr>
            <a:spLocks noGrp="1"/>
          </p:cNvSpPr>
          <p:nvPr>
            <p:ph type="title" hasCustomPrompt="1"/>
          </p:nvPr>
        </p:nvSpPr>
        <p:spPr>
          <a:xfrm>
            <a:off x="588263" y="2813445"/>
            <a:ext cx="4956194" cy="1107996"/>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a:t>
            </a:r>
            <a:br>
              <a:rPr lang="en-US"/>
            </a:br>
            <a:r>
              <a:rPr lang="en-US"/>
              <a:t>title style</a:t>
            </a:r>
            <a:endParaRPr lang="en-IN"/>
          </a:p>
        </p:txBody>
      </p:sp>
      <p:sp>
        <p:nvSpPr>
          <p:cNvPr id="13" name="Picture Placeholder 58">
            <a:extLst>
              <a:ext uri="{FF2B5EF4-FFF2-40B4-BE49-F238E27FC236}">
                <a16:creationId xmlns:a16="http://schemas.microsoft.com/office/drawing/2014/main" id="{DE3E332F-F429-153C-AF0F-1F8899F9BF4F}"/>
              </a:ext>
            </a:extLst>
          </p:cNvPr>
          <p:cNvSpPr>
            <a:spLocks noGrp="1"/>
          </p:cNvSpPr>
          <p:nvPr>
            <p:ph type="pic" sz="quarter" idx="22"/>
          </p:nvPr>
        </p:nvSpPr>
        <p:spPr>
          <a:xfrm>
            <a:off x="5919788" y="585786"/>
            <a:ext cx="5686424" cy="5686424"/>
          </a:xfrm>
          <a:prstGeom prst="roundRect">
            <a:avLst>
              <a:gd name="adj" fmla="val 5988"/>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134136619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F877E085-6D9A-D961-A771-D177E85C899D}"/>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FA12B46-E85B-12F4-A5F1-278AFFBF05D9}"/>
              </a:ext>
            </a:extLst>
          </p:cNvPr>
          <p:cNvSpPr/>
          <p:nvPr userDrawn="1"/>
        </p:nvSpPr>
        <p:spPr bwMode="auto">
          <a:xfrm rot="5400000" flipV="1">
            <a:off x="223839" y="360365"/>
            <a:ext cx="2017712" cy="1296988"/>
          </a:xfrm>
          <a:prstGeom prst="rect">
            <a:avLst/>
          </a:prstGeom>
          <a:gradFill>
            <a:gsLst>
              <a:gs pos="16000">
                <a:schemeClr val="bg1">
                  <a:alpha val="0"/>
                </a:schemeClr>
              </a:gs>
              <a:gs pos="84000">
                <a:schemeClr val="bg1"/>
              </a:gs>
            </a:gsLst>
            <a:lin ang="10800000" scaled="1"/>
          </a:gradFill>
          <a:ln>
            <a:noFill/>
            <a:headEnd type="none" w="med" len="med"/>
            <a:tailEnd type="none" w="med" len="med"/>
          </a:ln>
          <a:effectLst>
            <a:outerShdw blurRad="76200" dist="38100" dir="10800000" sx="101000" sy="101000" algn="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IN" sz="2000"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FC7A0CD2-CA9E-7BC5-37B3-58C8A495DAE9}"/>
              </a:ext>
            </a:extLst>
          </p:cNvPr>
          <p:cNvSpPr/>
          <p:nvPr userDrawn="1"/>
        </p:nvSpPr>
        <p:spPr bwMode="auto">
          <a:xfrm>
            <a:off x="7675881" y="1463040"/>
            <a:ext cx="3931920" cy="3931920"/>
          </a:xfrm>
          <a:prstGeom prst="ellipse">
            <a:avLst/>
          </a:prstGeom>
          <a:solidFill>
            <a:schemeClr val="bg1"/>
          </a:solidFill>
          <a:ln>
            <a:noFill/>
            <a:headEnd type="none" w="med" len="med"/>
            <a:tailEnd type="none" w="med" len="med"/>
          </a:ln>
          <a:effectLst>
            <a:outerShdw blurRad="431800" sx="102000" sy="102000" algn="ctr" rotWithShape="0">
              <a:prstClr val="black">
                <a:alpha val="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ctr" defTabSz="932472" fontAlgn="base">
              <a:spcBef>
                <a:spcPct val="0"/>
              </a:spcBef>
              <a:spcAft>
                <a:spcPct val="0"/>
              </a:spcAft>
              <a:buFont typeface="Arial" panose="020B0604020202020204" pitchFamily="34" charset="0"/>
              <a:buNone/>
            </a:pPr>
            <a:endParaRPr lang="en-IN" sz="2000" err="1">
              <a:solidFill>
                <a:srgbClr val="FFFFFF"/>
              </a:solidFill>
              <a:ea typeface="Segoe UI" pitchFamily="34" charset="0"/>
              <a:cs typeface="Segoe UI" pitchFamily="34" charset="0"/>
            </a:endParaRPr>
          </a:p>
        </p:txBody>
      </p:sp>
      <p:sp>
        <p:nvSpPr>
          <p:cNvPr id="7" name="Graphic 28">
            <a:extLst>
              <a:ext uri="{FF2B5EF4-FFF2-40B4-BE49-F238E27FC236}">
                <a16:creationId xmlns:a16="http://schemas.microsoft.com/office/drawing/2014/main" id="{6668DFE4-33A9-4D8D-DFAE-DA75B345215A}"/>
              </a:ext>
            </a:extLst>
          </p:cNvPr>
          <p:cNvSpPr/>
          <p:nvPr userDrawn="1"/>
        </p:nvSpPr>
        <p:spPr>
          <a:xfrm>
            <a:off x="754008" y="1432563"/>
            <a:ext cx="965312" cy="725262"/>
          </a:xfrm>
          <a:custGeom>
            <a:avLst/>
            <a:gdLst>
              <a:gd name="connsiteX0" fmla="*/ 325088 w 3616928"/>
              <a:gd name="connsiteY0" fmla="*/ 2493836 h 2717482"/>
              <a:gd name="connsiteX1" fmla="*/ 0 w 3616928"/>
              <a:gd name="connsiteY1" fmla="*/ 1620108 h 2717482"/>
              <a:gd name="connsiteX2" fmla="*/ 1086517 w 3616928"/>
              <a:gd name="connsiteY2" fmla="*/ 19336 h 2717482"/>
              <a:gd name="connsiteX3" fmla="*/ 1300734 w 3616928"/>
              <a:gd name="connsiteY3" fmla="*/ 71628 h 2717482"/>
              <a:gd name="connsiteX4" fmla="*/ 1300734 w 3616928"/>
              <a:gd name="connsiteY4" fmla="*/ 71628 h 2717482"/>
              <a:gd name="connsiteX5" fmla="*/ 1253776 w 3616928"/>
              <a:gd name="connsiteY5" fmla="*/ 305943 h 2717482"/>
              <a:gd name="connsiteX6" fmla="*/ 710375 w 3616928"/>
              <a:gd name="connsiteY6" fmla="*/ 858584 h 2717482"/>
              <a:gd name="connsiteX7" fmla="*/ 930497 w 3616928"/>
              <a:gd name="connsiteY7" fmla="*/ 1294448 h 2717482"/>
              <a:gd name="connsiteX8" fmla="*/ 934784 w 3616928"/>
              <a:gd name="connsiteY8" fmla="*/ 1295020 h 2717482"/>
              <a:gd name="connsiteX9" fmla="*/ 1585055 w 3616928"/>
              <a:gd name="connsiteY9" fmla="*/ 2006251 h 2717482"/>
              <a:gd name="connsiteX10" fmla="*/ 1387412 w 3616928"/>
              <a:gd name="connsiteY10" fmla="*/ 2507743 h 2717482"/>
              <a:gd name="connsiteX11" fmla="*/ 1375791 w 3616928"/>
              <a:gd name="connsiteY11" fmla="*/ 2520316 h 2717482"/>
              <a:gd name="connsiteX12" fmla="*/ 873919 w 3616928"/>
              <a:gd name="connsiteY12" fmla="*/ 2717483 h 2717482"/>
              <a:gd name="connsiteX13" fmla="*/ 325279 w 3616928"/>
              <a:gd name="connsiteY13" fmla="*/ 2493931 h 2717482"/>
              <a:gd name="connsiteX14" fmla="*/ 325279 w 3616928"/>
              <a:gd name="connsiteY14" fmla="*/ 2493931 h 2717482"/>
              <a:gd name="connsiteX15" fmla="*/ 2357057 w 3616928"/>
              <a:gd name="connsiteY15" fmla="*/ 2493836 h 2717482"/>
              <a:gd name="connsiteX16" fmla="*/ 2031968 w 3616928"/>
              <a:gd name="connsiteY16" fmla="*/ 1620108 h 2717482"/>
              <a:gd name="connsiteX17" fmla="*/ 3118485 w 3616928"/>
              <a:gd name="connsiteY17" fmla="*/ 19336 h 2717482"/>
              <a:gd name="connsiteX18" fmla="*/ 3332703 w 3616928"/>
              <a:gd name="connsiteY18" fmla="*/ 71628 h 2717482"/>
              <a:gd name="connsiteX19" fmla="*/ 3332703 w 3616928"/>
              <a:gd name="connsiteY19" fmla="*/ 71628 h 2717482"/>
              <a:gd name="connsiteX20" fmla="*/ 3285744 w 3616928"/>
              <a:gd name="connsiteY20" fmla="*/ 305943 h 2717482"/>
              <a:gd name="connsiteX21" fmla="*/ 2742343 w 3616928"/>
              <a:gd name="connsiteY21" fmla="*/ 858584 h 2717482"/>
              <a:gd name="connsiteX22" fmla="*/ 2962370 w 3616928"/>
              <a:gd name="connsiteY22" fmla="*/ 1294448 h 2717482"/>
              <a:gd name="connsiteX23" fmla="*/ 2966657 w 3616928"/>
              <a:gd name="connsiteY23" fmla="*/ 1295020 h 2717482"/>
              <a:gd name="connsiteX24" fmla="*/ 3616928 w 3616928"/>
              <a:gd name="connsiteY24" fmla="*/ 2006251 h 2717482"/>
              <a:gd name="connsiteX25" fmla="*/ 3413760 w 3616928"/>
              <a:gd name="connsiteY25" fmla="*/ 2514220 h 2717482"/>
              <a:gd name="connsiteX26" fmla="*/ 2905792 w 3616928"/>
              <a:gd name="connsiteY26" fmla="*/ 2717388 h 2717482"/>
              <a:gd name="connsiteX27" fmla="*/ 2357152 w 3616928"/>
              <a:gd name="connsiteY27" fmla="*/ 2493836 h 2717482"/>
              <a:gd name="connsiteX28" fmla="*/ 2357152 w 3616928"/>
              <a:gd name="connsiteY28" fmla="*/ 2493836 h 271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16928" h="2717482">
                <a:moveTo>
                  <a:pt x="325088" y="2493836"/>
                </a:moveTo>
                <a:cubicBezTo>
                  <a:pt x="121920" y="2270380"/>
                  <a:pt x="0" y="2026539"/>
                  <a:pt x="0" y="1620108"/>
                </a:cubicBezTo>
                <a:cubicBezTo>
                  <a:pt x="0" y="954025"/>
                  <a:pt x="445675" y="359188"/>
                  <a:pt x="1086517" y="19336"/>
                </a:cubicBezTo>
                <a:cubicBezTo>
                  <a:pt x="1160812" y="-20097"/>
                  <a:pt x="1252918" y="2477"/>
                  <a:pt x="1300734" y="71628"/>
                </a:cubicBezTo>
                <a:lnTo>
                  <a:pt x="1300734" y="71628"/>
                </a:lnTo>
                <a:cubicBezTo>
                  <a:pt x="1354550" y="149448"/>
                  <a:pt x="1333310" y="254699"/>
                  <a:pt x="1253776" y="305943"/>
                </a:cubicBezTo>
                <a:cubicBezTo>
                  <a:pt x="981075" y="481585"/>
                  <a:pt x="813911" y="674466"/>
                  <a:pt x="710375" y="858584"/>
                </a:cubicBezTo>
                <a:cubicBezTo>
                  <a:pt x="606838" y="1042702"/>
                  <a:pt x="723805" y="1266159"/>
                  <a:pt x="930497" y="1294448"/>
                </a:cubicBezTo>
                <a:cubicBezTo>
                  <a:pt x="931926" y="1294639"/>
                  <a:pt x="933355" y="1294829"/>
                  <a:pt x="934784" y="1295020"/>
                </a:cubicBezTo>
                <a:cubicBezTo>
                  <a:pt x="1300543" y="1335691"/>
                  <a:pt x="1585055" y="1620108"/>
                  <a:pt x="1585055" y="2006251"/>
                </a:cubicBezTo>
                <a:cubicBezTo>
                  <a:pt x="1585055" y="2186369"/>
                  <a:pt x="1506188" y="2366487"/>
                  <a:pt x="1387412" y="2507743"/>
                </a:cubicBezTo>
                <a:cubicBezTo>
                  <a:pt x="1383792" y="2512124"/>
                  <a:pt x="1379887" y="2516315"/>
                  <a:pt x="1375791" y="2520316"/>
                </a:cubicBezTo>
                <a:cubicBezTo>
                  <a:pt x="1235012" y="2658237"/>
                  <a:pt x="1074230" y="2717483"/>
                  <a:pt x="873919" y="2717483"/>
                </a:cubicBezTo>
                <a:cubicBezTo>
                  <a:pt x="650367" y="2717483"/>
                  <a:pt x="447199" y="2615851"/>
                  <a:pt x="325279" y="2493931"/>
                </a:cubicBezTo>
                <a:lnTo>
                  <a:pt x="325279" y="2493931"/>
                </a:lnTo>
                <a:close/>
                <a:moveTo>
                  <a:pt x="2357057" y="2493836"/>
                </a:moveTo>
                <a:cubicBezTo>
                  <a:pt x="2153888" y="2270284"/>
                  <a:pt x="2031968" y="2026444"/>
                  <a:pt x="2031968" y="1620108"/>
                </a:cubicBezTo>
                <a:cubicBezTo>
                  <a:pt x="2031968" y="954025"/>
                  <a:pt x="2477643" y="359188"/>
                  <a:pt x="3118485" y="19336"/>
                </a:cubicBezTo>
                <a:cubicBezTo>
                  <a:pt x="3192780" y="-20097"/>
                  <a:pt x="3284887" y="2477"/>
                  <a:pt x="3332703" y="71628"/>
                </a:cubicBezTo>
                <a:lnTo>
                  <a:pt x="3332703" y="71628"/>
                </a:lnTo>
                <a:cubicBezTo>
                  <a:pt x="3386519" y="149448"/>
                  <a:pt x="3365278" y="254699"/>
                  <a:pt x="3285744" y="305943"/>
                </a:cubicBezTo>
                <a:cubicBezTo>
                  <a:pt x="3013043" y="481585"/>
                  <a:pt x="2845880" y="674466"/>
                  <a:pt x="2742343" y="858584"/>
                </a:cubicBezTo>
                <a:cubicBezTo>
                  <a:pt x="2640140" y="1040416"/>
                  <a:pt x="2755773" y="1266159"/>
                  <a:pt x="2962370" y="1294448"/>
                </a:cubicBezTo>
                <a:cubicBezTo>
                  <a:pt x="2963799" y="1294639"/>
                  <a:pt x="2965228" y="1294829"/>
                  <a:pt x="2966657" y="1295020"/>
                </a:cubicBezTo>
                <a:cubicBezTo>
                  <a:pt x="3332416" y="1335691"/>
                  <a:pt x="3616928" y="1620108"/>
                  <a:pt x="3616928" y="2006251"/>
                </a:cubicBezTo>
                <a:cubicBezTo>
                  <a:pt x="3616928" y="2189131"/>
                  <a:pt x="3535680" y="2372011"/>
                  <a:pt x="3413760" y="2514220"/>
                </a:cubicBezTo>
                <a:cubicBezTo>
                  <a:pt x="3291840" y="2656428"/>
                  <a:pt x="3108960" y="2717388"/>
                  <a:pt x="2905792" y="2717388"/>
                </a:cubicBezTo>
                <a:cubicBezTo>
                  <a:pt x="2682240" y="2717388"/>
                  <a:pt x="2479072" y="2615756"/>
                  <a:pt x="2357152" y="2493836"/>
                </a:cubicBezTo>
                <a:lnTo>
                  <a:pt x="2357152" y="2493836"/>
                </a:lnTo>
                <a:close/>
              </a:path>
            </a:pathLst>
          </a:custGeom>
          <a:gradFill flip="none" rotWithShape="1">
            <a:gsLst>
              <a:gs pos="24000">
                <a:schemeClr val="tx2"/>
              </a:gs>
              <a:gs pos="100000">
                <a:schemeClr val="tx2">
                  <a:lumMod val="60000"/>
                  <a:lumOff val="40000"/>
                </a:schemeClr>
              </a:gs>
            </a:gsLst>
            <a:path path="circle">
              <a:fillToRect t="100000" r="100000"/>
            </a:path>
            <a:tileRect l="-100000" b="-100000"/>
          </a:gra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a:solidFill>
                <a:srgbClr val="FFFFFF"/>
              </a:solidFill>
              <a:cs typeface="Segoe UI" pitchFamily="34" charset="0"/>
            </a:endParaRPr>
          </a:p>
        </p:txBody>
      </p:sp>
      <p:grpSp>
        <p:nvGrpSpPr>
          <p:cNvPr id="8" name="Group 7">
            <a:extLst>
              <a:ext uri="{FF2B5EF4-FFF2-40B4-BE49-F238E27FC236}">
                <a16:creationId xmlns:a16="http://schemas.microsoft.com/office/drawing/2014/main" id="{6F4A34B5-BA77-32DE-F0AC-DC6A2DC8359E}"/>
              </a:ext>
            </a:extLst>
          </p:cNvPr>
          <p:cNvGrpSpPr/>
          <p:nvPr userDrawn="1"/>
        </p:nvGrpSpPr>
        <p:grpSpPr>
          <a:xfrm>
            <a:off x="7471836" y="1"/>
            <a:ext cx="4720163" cy="1211986"/>
            <a:chOff x="4863262" y="0"/>
            <a:chExt cx="6378217" cy="1637721"/>
          </a:xfrm>
        </p:grpSpPr>
        <p:sp>
          <p:nvSpPr>
            <p:cNvPr id="9" name="Freeform: Shape 8">
              <a:extLst>
                <a:ext uri="{FF2B5EF4-FFF2-40B4-BE49-F238E27FC236}">
                  <a16:creationId xmlns:a16="http://schemas.microsoft.com/office/drawing/2014/main" id="{B0991878-9C94-5F5A-B12E-0BA0AD1AD1C0}"/>
                </a:ext>
              </a:extLst>
            </p:cNvPr>
            <p:cNvSpPr/>
            <p:nvPr/>
          </p:nvSpPr>
          <p:spPr>
            <a:xfrm>
              <a:off x="4863262" y="0"/>
              <a:ext cx="6378217" cy="1637721"/>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10" name="Freeform: Shape 9">
              <a:extLst>
                <a:ext uri="{FF2B5EF4-FFF2-40B4-BE49-F238E27FC236}">
                  <a16:creationId xmlns:a16="http://schemas.microsoft.com/office/drawing/2014/main" id="{42752077-2A69-B572-A4AF-E37033C88ADE}"/>
                </a:ext>
              </a:extLst>
            </p:cNvPr>
            <p:cNvSpPr/>
            <p:nvPr/>
          </p:nvSpPr>
          <p:spPr>
            <a:xfrm>
              <a:off x="4863262" y="0"/>
              <a:ext cx="6378217" cy="1017107"/>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grpSp>
        <p:nvGrpSpPr>
          <p:cNvPr id="11" name="Group 10">
            <a:extLst>
              <a:ext uri="{FF2B5EF4-FFF2-40B4-BE49-F238E27FC236}">
                <a16:creationId xmlns:a16="http://schemas.microsoft.com/office/drawing/2014/main" id="{5D2A1AF5-546E-833F-7889-64AE73191F78}"/>
              </a:ext>
            </a:extLst>
          </p:cNvPr>
          <p:cNvGrpSpPr/>
          <p:nvPr userDrawn="1"/>
        </p:nvGrpSpPr>
        <p:grpSpPr>
          <a:xfrm>
            <a:off x="0" y="5477179"/>
            <a:ext cx="5299075" cy="1381018"/>
            <a:chOff x="950520" y="5263912"/>
            <a:chExt cx="6117399" cy="1594285"/>
          </a:xfrm>
        </p:grpSpPr>
        <p:sp>
          <p:nvSpPr>
            <p:cNvPr id="12" name="Freeform: Shape 11">
              <a:extLst>
                <a:ext uri="{FF2B5EF4-FFF2-40B4-BE49-F238E27FC236}">
                  <a16:creationId xmlns:a16="http://schemas.microsoft.com/office/drawing/2014/main" id="{D1A174E4-ACA7-4C6D-AD28-0C01ED3C67D5}"/>
                </a:ext>
              </a:extLst>
            </p:cNvPr>
            <p:cNvSpPr/>
            <p:nvPr/>
          </p:nvSpPr>
          <p:spPr>
            <a:xfrm>
              <a:off x="950520" y="5263912"/>
              <a:ext cx="6117399" cy="1594285"/>
            </a:xfrm>
            <a:custGeom>
              <a:avLst/>
              <a:gdLst>
                <a:gd name="connsiteX0" fmla="*/ 6117400 w 6117399"/>
                <a:gd name="connsiteY0" fmla="*/ 1594285 h 1594285"/>
                <a:gd name="connsiteX1" fmla="*/ 2120397 w 6117399"/>
                <a:gd name="connsiteY1" fmla="*/ 5581 h 1594285"/>
                <a:gd name="connsiteX2" fmla="*/ 0 w 6117399"/>
                <a:gd name="connsiteY2" fmla="*/ 450163 h 1594285"/>
                <a:gd name="connsiteX3" fmla="*/ 0 w 6117399"/>
                <a:gd name="connsiteY3" fmla="*/ 1594285 h 1594285"/>
                <a:gd name="connsiteX4" fmla="*/ 6117400 w 6117399"/>
                <a:gd name="connsiteY4" fmla="*/ 1594285 h 159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399" h="1594285">
                  <a:moveTo>
                    <a:pt x="6117400" y="1594285"/>
                  </a:moveTo>
                  <a:cubicBezTo>
                    <a:pt x="4701294" y="1374449"/>
                    <a:pt x="3506331" y="76378"/>
                    <a:pt x="2120397" y="5581"/>
                  </a:cubicBezTo>
                  <a:cubicBezTo>
                    <a:pt x="865565" y="-58485"/>
                    <a:pt x="0" y="450163"/>
                    <a:pt x="0" y="450163"/>
                  </a:cubicBezTo>
                  <a:lnTo>
                    <a:pt x="0" y="1594285"/>
                  </a:lnTo>
                  <a:lnTo>
                    <a:pt x="6117400" y="1594285"/>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13" name="Freeform: Shape 12">
              <a:extLst>
                <a:ext uri="{FF2B5EF4-FFF2-40B4-BE49-F238E27FC236}">
                  <a16:creationId xmlns:a16="http://schemas.microsoft.com/office/drawing/2014/main" id="{4720013D-A03D-9DF7-1590-ADC518056CE8}"/>
                </a:ext>
              </a:extLst>
            </p:cNvPr>
            <p:cNvSpPr/>
            <p:nvPr/>
          </p:nvSpPr>
          <p:spPr>
            <a:xfrm>
              <a:off x="950520" y="5868051"/>
              <a:ext cx="6117399" cy="990146"/>
            </a:xfrm>
            <a:custGeom>
              <a:avLst/>
              <a:gdLst>
                <a:gd name="connsiteX0" fmla="*/ 6117400 w 6117399"/>
                <a:gd name="connsiteY0" fmla="*/ 990147 h 990146"/>
                <a:gd name="connsiteX1" fmla="*/ 2190046 w 6117399"/>
                <a:gd name="connsiteY1" fmla="*/ 4210 h 990146"/>
                <a:gd name="connsiteX2" fmla="*/ 0 w 6117399"/>
                <a:gd name="connsiteY2" fmla="*/ 311513 h 990146"/>
                <a:gd name="connsiteX3" fmla="*/ 0 w 6117399"/>
                <a:gd name="connsiteY3" fmla="*/ 990147 h 990146"/>
                <a:gd name="connsiteX4" fmla="*/ 6117400 w 6117399"/>
                <a:gd name="connsiteY4" fmla="*/ 990147 h 990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399" h="990146">
                  <a:moveTo>
                    <a:pt x="6117400" y="990147"/>
                  </a:moveTo>
                  <a:cubicBezTo>
                    <a:pt x="4519312" y="837029"/>
                    <a:pt x="3378436" y="48241"/>
                    <a:pt x="2190046" y="4210"/>
                  </a:cubicBezTo>
                  <a:cubicBezTo>
                    <a:pt x="934462" y="-42275"/>
                    <a:pt x="0" y="311513"/>
                    <a:pt x="0" y="311513"/>
                  </a:cubicBezTo>
                  <a:lnTo>
                    <a:pt x="0" y="990147"/>
                  </a:lnTo>
                  <a:lnTo>
                    <a:pt x="6117400" y="99014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7" name="Text Placeholder 35">
            <a:extLst>
              <a:ext uri="{FF2B5EF4-FFF2-40B4-BE49-F238E27FC236}">
                <a16:creationId xmlns:a16="http://schemas.microsoft.com/office/drawing/2014/main" id="{8A5A4816-7D0E-6041-4EAC-DCECFC68D036}"/>
              </a:ext>
            </a:extLst>
          </p:cNvPr>
          <p:cNvSpPr>
            <a:spLocks noGrp="1"/>
          </p:cNvSpPr>
          <p:nvPr>
            <p:ph type="body" sz="quarter" idx="17" hasCustomPrompt="1"/>
          </p:nvPr>
        </p:nvSpPr>
        <p:spPr>
          <a:xfrm>
            <a:off x="1236664" y="2505671"/>
            <a:ext cx="5656263" cy="2215991"/>
          </a:xfrm>
          <a:noFill/>
        </p:spPr>
        <p:txBody>
          <a:bodyPr wrap="square" lIns="0" tIns="0" rIns="0" bIns="0" anchor="t">
            <a:noAutofit/>
          </a:bodyPr>
          <a:lstStyle>
            <a:lvl1pPr marL="0" indent="0" algn="l">
              <a:buFont typeface="Arial" panose="020B0604020202020204" pitchFamily="34" charset="0"/>
              <a:buNone/>
              <a:defRPr kumimoji="0" lang="en-US" sz="2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8" name="Text Placeholder 35">
            <a:extLst>
              <a:ext uri="{FF2B5EF4-FFF2-40B4-BE49-F238E27FC236}">
                <a16:creationId xmlns:a16="http://schemas.microsoft.com/office/drawing/2014/main" id="{94893FAE-1483-CECC-211A-0E5592196B30}"/>
              </a:ext>
            </a:extLst>
          </p:cNvPr>
          <p:cNvSpPr>
            <a:spLocks noGrp="1"/>
          </p:cNvSpPr>
          <p:nvPr>
            <p:ph type="body" sz="quarter" idx="15" hasCustomPrompt="1"/>
          </p:nvPr>
        </p:nvSpPr>
        <p:spPr>
          <a:xfrm>
            <a:off x="1236664" y="4969297"/>
            <a:ext cx="5656263" cy="275690"/>
          </a:xfrm>
          <a:noFill/>
        </p:spPr>
        <p:txBody>
          <a:bodyPr wrap="square" lIns="0" tIns="0" rIns="0" bIns="0" anchor="t">
            <a:noAutofit/>
          </a:bodyPr>
          <a:lstStyle>
            <a:lvl1pPr marL="0" indent="0" algn="r">
              <a:buFont typeface="Arial" panose="020B0604020202020204" pitchFamily="34" charset="0"/>
              <a:buNone/>
              <a:defRPr kumimoji="0" lang="en-US" sz="1800" b="0" i="0" u="none" strike="noStrike" cap="none" normalizeH="0" dirty="0" smtClean="0">
                <a:ln>
                  <a:noFill/>
                </a:ln>
                <a:solidFill>
                  <a:schemeClr val="tx2"/>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Narrator</a:t>
            </a:r>
          </a:p>
        </p:txBody>
      </p:sp>
      <p:sp>
        <p:nvSpPr>
          <p:cNvPr id="16" name="Picture Placeholder 58">
            <a:extLst>
              <a:ext uri="{FF2B5EF4-FFF2-40B4-BE49-F238E27FC236}">
                <a16:creationId xmlns:a16="http://schemas.microsoft.com/office/drawing/2014/main" id="{03456B76-1609-175B-BF69-94E8CE3C32B9}"/>
              </a:ext>
            </a:extLst>
          </p:cNvPr>
          <p:cNvSpPr>
            <a:spLocks noGrp="1"/>
          </p:cNvSpPr>
          <p:nvPr>
            <p:ph type="pic" sz="quarter" idx="22"/>
          </p:nvPr>
        </p:nvSpPr>
        <p:spPr>
          <a:xfrm>
            <a:off x="7758432" y="1545591"/>
            <a:ext cx="3766818" cy="3766818"/>
          </a:xfrm>
          <a:prstGeom prst="ellipse">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51417404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C5F01E0-FCA9-123F-F4B6-95DF9C407F08}"/>
              </a:ext>
            </a:extLst>
          </p:cNvPr>
          <p:cNvSpPr/>
          <p:nvPr userDrawn="1"/>
        </p:nvSpPr>
        <p:spPr bwMode="auto">
          <a:xfrm>
            <a:off x="6892925" y="585788"/>
            <a:ext cx="4716463" cy="5683249"/>
          </a:xfrm>
          <a:prstGeom prst="roundRect">
            <a:avLst>
              <a:gd name="adj" fmla="val 6345"/>
            </a:avLst>
          </a:prstGeom>
          <a:solidFill>
            <a:schemeClr val="bg1"/>
          </a:solidFill>
          <a:ln w="8467" cap="flat">
            <a:noFill/>
            <a:prstDash val="solid"/>
            <a:miter/>
          </a:ln>
          <a:effectLst>
            <a:outerShdw blurRad="685800" dist="165100" dir="18900000" sx="95000" sy="95000" algn="bl" rotWithShape="0">
              <a:prstClr val="black">
                <a:alpha val="20000"/>
              </a:prstClr>
            </a:outerShdw>
          </a:effectLst>
        </p:spPr>
        <p:txBody>
          <a:bodyPr rtlCol="0" anchor="ctr"/>
          <a:lstStyle/>
          <a:p>
            <a:pPr marL="0" indent="0">
              <a:buFont typeface="Arial" panose="020B0604020202020204" pitchFamily="34" charset="0"/>
              <a:buNone/>
            </a:pPr>
            <a:endParaRPr lang="en-IN" err="1">
              <a:solidFill>
                <a:schemeClr val="tx1"/>
              </a:solidFill>
            </a:endParaRPr>
          </a:p>
        </p:txBody>
      </p:sp>
      <p:pic>
        <p:nvPicPr>
          <p:cNvPr id="4" name="Picture 3">
            <a:extLst>
              <a:ext uri="{FF2B5EF4-FFF2-40B4-BE49-F238E27FC236}">
                <a16:creationId xmlns:a16="http://schemas.microsoft.com/office/drawing/2014/main" id="{CBBE9D09-F88A-C810-FD53-319EC6B35AF8}"/>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89A7745-38DA-45EF-7B28-4181572416FA}"/>
              </a:ext>
            </a:extLst>
          </p:cNvPr>
          <p:cNvSpPr/>
          <p:nvPr userDrawn="1"/>
        </p:nvSpPr>
        <p:spPr bwMode="auto">
          <a:xfrm>
            <a:off x="0" y="2017713"/>
            <a:ext cx="7110413" cy="3486784"/>
          </a:xfrm>
          <a:prstGeom prst="rect">
            <a:avLst/>
          </a:prstGeom>
          <a:solidFill>
            <a:schemeClr val="bg1"/>
          </a:solidFill>
          <a:ln>
            <a:noFill/>
            <a:headEnd type="none" w="med" len="med"/>
            <a:tailEnd type="none" w="med" len="med"/>
          </a:ln>
          <a:effectLst>
            <a:outerShdw blurRad="444500" dist="419100" dir="8100000" sx="95000" sy="95000" algn="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IN" sz="2000" err="1">
              <a:solidFill>
                <a:schemeClr val="tx1"/>
              </a:solidFill>
              <a:cs typeface="Segoe UI" pitchFamily="34" charset="0"/>
            </a:endParaRPr>
          </a:p>
        </p:txBody>
      </p:sp>
      <p:grpSp>
        <p:nvGrpSpPr>
          <p:cNvPr id="8" name="Group 7">
            <a:extLst>
              <a:ext uri="{FF2B5EF4-FFF2-40B4-BE49-F238E27FC236}">
                <a16:creationId xmlns:a16="http://schemas.microsoft.com/office/drawing/2014/main" id="{2B47B3F4-A59F-E959-BFB9-9070C3F4693F}"/>
              </a:ext>
            </a:extLst>
          </p:cNvPr>
          <p:cNvGrpSpPr/>
          <p:nvPr userDrawn="1"/>
        </p:nvGrpSpPr>
        <p:grpSpPr>
          <a:xfrm>
            <a:off x="584200" y="1215243"/>
            <a:ext cx="965312" cy="977565"/>
            <a:chOff x="142812" y="139308"/>
            <a:chExt cx="301753" cy="305583"/>
          </a:xfrm>
          <a:effectLst>
            <a:outerShdw blurRad="571500" dist="38100" dir="5400000" sx="95000" sy="95000" algn="t" rotWithShape="0">
              <a:schemeClr val="tx2">
                <a:alpha val="25000"/>
              </a:schemeClr>
            </a:outerShdw>
          </a:effectLst>
        </p:grpSpPr>
        <p:sp>
          <p:nvSpPr>
            <p:cNvPr id="9" name="Rectangle: Rounded Corners 8">
              <a:extLst>
                <a:ext uri="{FF2B5EF4-FFF2-40B4-BE49-F238E27FC236}">
                  <a16:creationId xmlns:a16="http://schemas.microsoft.com/office/drawing/2014/main" id="{D21BD6C9-CDB6-817F-6DA1-06FC2598B472}"/>
                </a:ext>
              </a:extLst>
            </p:cNvPr>
            <p:cNvSpPr/>
            <p:nvPr/>
          </p:nvSpPr>
          <p:spPr bwMode="auto">
            <a:xfrm>
              <a:off x="142812" y="139308"/>
              <a:ext cx="301753" cy="305583"/>
            </a:xfrm>
            <a:prstGeom prst="roundRect">
              <a:avLst>
                <a:gd name="adj" fmla="val 17933"/>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tx1"/>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8E8A5A4E-77D0-EC21-03A2-A88372631264}"/>
                </a:ext>
              </a:extLst>
            </p:cNvPr>
            <p:cNvSpPr/>
            <p:nvPr/>
          </p:nvSpPr>
          <p:spPr bwMode="auto">
            <a:xfrm>
              <a:off x="177513" y="175925"/>
              <a:ext cx="232350" cy="232350"/>
            </a:xfrm>
            <a:prstGeom prst="ellipse">
              <a:avLst/>
            </a:prstGeom>
            <a:gradFill flip="none" rotWithShape="1">
              <a:gsLst>
                <a:gs pos="24000">
                  <a:schemeClr val="tx2"/>
                </a:gs>
                <a:gs pos="100000">
                  <a:schemeClr val="tx2">
                    <a:lumMod val="60000"/>
                    <a:lumOff val="40000"/>
                  </a:schemeClr>
                </a:gs>
              </a:gsLst>
              <a:path path="circle">
                <a:fillToRect t="100000" r="100000"/>
              </a:path>
              <a:tileRect l="-100000" b="-100000"/>
            </a:gra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chemeClr val="tx1"/>
                </a:solidFill>
                <a:cs typeface="Segoe UI" pitchFamily="34" charset="0"/>
              </a:endParaRPr>
            </a:p>
          </p:txBody>
        </p:sp>
      </p:grpSp>
      <p:sp>
        <p:nvSpPr>
          <p:cNvPr id="11" name="Graphic 28">
            <a:extLst>
              <a:ext uri="{FF2B5EF4-FFF2-40B4-BE49-F238E27FC236}">
                <a16:creationId xmlns:a16="http://schemas.microsoft.com/office/drawing/2014/main" id="{94084894-5998-2121-7B84-D92C656E9F5F}"/>
              </a:ext>
            </a:extLst>
          </p:cNvPr>
          <p:cNvSpPr/>
          <p:nvPr userDrawn="1"/>
        </p:nvSpPr>
        <p:spPr>
          <a:xfrm>
            <a:off x="821642" y="1519790"/>
            <a:ext cx="490428" cy="368470"/>
          </a:xfrm>
          <a:custGeom>
            <a:avLst/>
            <a:gdLst>
              <a:gd name="connsiteX0" fmla="*/ 325088 w 3616928"/>
              <a:gd name="connsiteY0" fmla="*/ 2493836 h 2717482"/>
              <a:gd name="connsiteX1" fmla="*/ 0 w 3616928"/>
              <a:gd name="connsiteY1" fmla="*/ 1620108 h 2717482"/>
              <a:gd name="connsiteX2" fmla="*/ 1086517 w 3616928"/>
              <a:gd name="connsiteY2" fmla="*/ 19336 h 2717482"/>
              <a:gd name="connsiteX3" fmla="*/ 1300734 w 3616928"/>
              <a:gd name="connsiteY3" fmla="*/ 71628 h 2717482"/>
              <a:gd name="connsiteX4" fmla="*/ 1300734 w 3616928"/>
              <a:gd name="connsiteY4" fmla="*/ 71628 h 2717482"/>
              <a:gd name="connsiteX5" fmla="*/ 1253776 w 3616928"/>
              <a:gd name="connsiteY5" fmla="*/ 305943 h 2717482"/>
              <a:gd name="connsiteX6" fmla="*/ 710375 w 3616928"/>
              <a:gd name="connsiteY6" fmla="*/ 858584 h 2717482"/>
              <a:gd name="connsiteX7" fmla="*/ 930497 w 3616928"/>
              <a:gd name="connsiteY7" fmla="*/ 1294448 h 2717482"/>
              <a:gd name="connsiteX8" fmla="*/ 934784 w 3616928"/>
              <a:gd name="connsiteY8" fmla="*/ 1295020 h 2717482"/>
              <a:gd name="connsiteX9" fmla="*/ 1585055 w 3616928"/>
              <a:gd name="connsiteY9" fmla="*/ 2006251 h 2717482"/>
              <a:gd name="connsiteX10" fmla="*/ 1387412 w 3616928"/>
              <a:gd name="connsiteY10" fmla="*/ 2507743 h 2717482"/>
              <a:gd name="connsiteX11" fmla="*/ 1375791 w 3616928"/>
              <a:gd name="connsiteY11" fmla="*/ 2520316 h 2717482"/>
              <a:gd name="connsiteX12" fmla="*/ 873919 w 3616928"/>
              <a:gd name="connsiteY12" fmla="*/ 2717483 h 2717482"/>
              <a:gd name="connsiteX13" fmla="*/ 325279 w 3616928"/>
              <a:gd name="connsiteY13" fmla="*/ 2493931 h 2717482"/>
              <a:gd name="connsiteX14" fmla="*/ 325279 w 3616928"/>
              <a:gd name="connsiteY14" fmla="*/ 2493931 h 2717482"/>
              <a:gd name="connsiteX15" fmla="*/ 2357057 w 3616928"/>
              <a:gd name="connsiteY15" fmla="*/ 2493836 h 2717482"/>
              <a:gd name="connsiteX16" fmla="*/ 2031968 w 3616928"/>
              <a:gd name="connsiteY16" fmla="*/ 1620108 h 2717482"/>
              <a:gd name="connsiteX17" fmla="*/ 3118485 w 3616928"/>
              <a:gd name="connsiteY17" fmla="*/ 19336 h 2717482"/>
              <a:gd name="connsiteX18" fmla="*/ 3332703 w 3616928"/>
              <a:gd name="connsiteY18" fmla="*/ 71628 h 2717482"/>
              <a:gd name="connsiteX19" fmla="*/ 3332703 w 3616928"/>
              <a:gd name="connsiteY19" fmla="*/ 71628 h 2717482"/>
              <a:gd name="connsiteX20" fmla="*/ 3285744 w 3616928"/>
              <a:gd name="connsiteY20" fmla="*/ 305943 h 2717482"/>
              <a:gd name="connsiteX21" fmla="*/ 2742343 w 3616928"/>
              <a:gd name="connsiteY21" fmla="*/ 858584 h 2717482"/>
              <a:gd name="connsiteX22" fmla="*/ 2962370 w 3616928"/>
              <a:gd name="connsiteY22" fmla="*/ 1294448 h 2717482"/>
              <a:gd name="connsiteX23" fmla="*/ 2966657 w 3616928"/>
              <a:gd name="connsiteY23" fmla="*/ 1295020 h 2717482"/>
              <a:gd name="connsiteX24" fmla="*/ 3616928 w 3616928"/>
              <a:gd name="connsiteY24" fmla="*/ 2006251 h 2717482"/>
              <a:gd name="connsiteX25" fmla="*/ 3413760 w 3616928"/>
              <a:gd name="connsiteY25" fmla="*/ 2514220 h 2717482"/>
              <a:gd name="connsiteX26" fmla="*/ 2905792 w 3616928"/>
              <a:gd name="connsiteY26" fmla="*/ 2717388 h 2717482"/>
              <a:gd name="connsiteX27" fmla="*/ 2357152 w 3616928"/>
              <a:gd name="connsiteY27" fmla="*/ 2493836 h 2717482"/>
              <a:gd name="connsiteX28" fmla="*/ 2357152 w 3616928"/>
              <a:gd name="connsiteY28" fmla="*/ 2493836 h 271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16928" h="2717482">
                <a:moveTo>
                  <a:pt x="325088" y="2493836"/>
                </a:moveTo>
                <a:cubicBezTo>
                  <a:pt x="121920" y="2270380"/>
                  <a:pt x="0" y="2026539"/>
                  <a:pt x="0" y="1620108"/>
                </a:cubicBezTo>
                <a:cubicBezTo>
                  <a:pt x="0" y="954025"/>
                  <a:pt x="445675" y="359188"/>
                  <a:pt x="1086517" y="19336"/>
                </a:cubicBezTo>
                <a:cubicBezTo>
                  <a:pt x="1160812" y="-20097"/>
                  <a:pt x="1252918" y="2477"/>
                  <a:pt x="1300734" y="71628"/>
                </a:cubicBezTo>
                <a:lnTo>
                  <a:pt x="1300734" y="71628"/>
                </a:lnTo>
                <a:cubicBezTo>
                  <a:pt x="1354550" y="149448"/>
                  <a:pt x="1333310" y="254699"/>
                  <a:pt x="1253776" y="305943"/>
                </a:cubicBezTo>
                <a:cubicBezTo>
                  <a:pt x="981075" y="481585"/>
                  <a:pt x="813911" y="674466"/>
                  <a:pt x="710375" y="858584"/>
                </a:cubicBezTo>
                <a:cubicBezTo>
                  <a:pt x="606838" y="1042702"/>
                  <a:pt x="723805" y="1266159"/>
                  <a:pt x="930497" y="1294448"/>
                </a:cubicBezTo>
                <a:cubicBezTo>
                  <a:pt x="931926" y="1294639"/>
                  <a:pt x="933355" y="1294829"/>
                  <a:pt x="934784" y="1295020"/>
                </a:cubicBezTo>
                <a:cubicBezTo>
                  <a:pt x="1300543" y="1335691"/>
                  <a:pt x="1585055" y="1620108"/>
                  <a:pt x="1585055" y="2006251"/>
                </a:cubicBezTo>
                <a:cubicBezTo>
                  <a:pt x="1585055" y="2186369"/>
                  <a:pt x="1506188" y="2366487"/>
                  <a:pt x="1387412" y="2507743"/>
                </a:cubicBezTo>
                <a:cubicBezTo>
                  <a:pt x="1383792" y="2512124"/>
                  <a:pt x="1379887" y="2516315"/>
                  <a:pt x="1375791" y="2520316"/>
                </a:cubicBezTo>
                <a:cubicBezTo>
                  <a:pt x="1235012" y="2658237"/>
                  <a:pt x="1074230" y="2717483"/>
                  <a:pt x="873919" y="2717483"/>
                </a:cubicBezTo>
                <a:cubicBezTo>
                  <a:pt x="650367" y="2717483"/>
                  <a:pt x="447199" y="2615851"/>
                  <a:pt x="325279" y="2493931"/>
                </a:cubicBezTo>
                <a:lnTo>
                  <a:pt x="325279" y="2493931"/>
                </a:lnTo>
                <a:close/>
                <a:moveTo>
                  <a:pt x="2357057" y="2493836"/>
                </a:moveTo>
                <a:cubicBezTo>
                  <a:pt x="2153888" y="2270284"/>
                  <a:pt x="2031968" y="2026444"/>
                  <a:pt x="2031968" y="1620108"/>
                </a:cubicBezTo>
                <a:cubicBezTo>
                  <a:pt x="2031968" y="954025"/>
                  <a:pt x="2477643" y="359188"/>
                  <a:pt x="3118485" y="19336"/>
                </a:cubicBezTo>
                <a:cubicBezTo>
                  <a:pt x="3192780" y="-20097"/>
                  <a:pt x="3284887" y="2477"/>
                  <a:pt x="3332703" y="71628"/>
                </a:cubicBezTo>
                <a:lnTo>
                  <a:pt x="3332703" y="71628"/>
                </a:lnTo>
                <a:cubicBezTo>
                  <a:pt x="3386519" y="149448"/>
                  <a:pt x="3365278" y="254699"/>
                  <a:pt x="3285744" y="305943"/>
                </a:cubicBezTo>
                <a:cubicBezTo>
                  <a:pt x="3013043" y="481585"/>
                  <a:pt x="2845880" y="674466"/>
                  <a:pt x="2742343" y="858584"/>
                </a:cubicBezTo>
                <a:cubicBezTo>
                  <a:pt x="2640140" y="1040416"/>
                  <a:pt x="2755773" y="1266159"/>
                  <a:pt x="2962370" y="1294448"/>
                </a:cubicBezTo>
                <a:cubicBezTo>
                  <a:pt x="2963799" y="1294639"/>
                  <a:pt x="2965228" y="1294829"/>
                  <a:pt x="2966657" y="1295020"/>
                </a:cubicBezTo>
                <a:cubicBezTo>
                  <a:pt x="3332416" y="1335691"/>
                  <a:pt x="3616928" y="1620108"/>
                  <a:pt x="3616928" y="2006251"/>
                </a:cubicBezTo>
                <a:cubicBezTo>
                  <a:pt x="3616928" y="2189131"/>
                  <a:pt x="3535680" y="2372011"/>
                  <a:pt x="3413760" y="2514220"/>
                </a:cubicBezTo>
                <a:cubicBezTo>
                  <a:pt x="3291840" y="2656428"/>
                  <a:pt x="3108960" y="2717388"/>
                  <a:pt x="2905792" y="2717388"/>
                </a:cubicBezTo>
                <a:cubicBezTo>
                  <a:pt x="2682240" y="2717388"/>
                  <a:pt x="2479072" y="2615756"/>
                  <a:pt x="2357152" y="2493836"/>
                </a:cubicBezTo>
                <a:lnTo>
                  <a:pt x="2357152" y="2493836"/>
                </a:lnTo>
                <a:close/>
              </a:path>
            </a:pathLst>
          </a:custGeom>
          <a:solidFill>
            <a:schemeClr val="bg1"/>
          </a:soli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a:solidFill>
                <a:schemeClr val="tx1"/>
              </a:solidFill>
              <a:cs typeface="Segoe UI" pitchFamily="34" charset="0"/>
            </a:endParaRPr>
          </a:p>
        </p:txBody>
      </p:sp>
      <p:sp>
        <p:nvSpPr>
          <p:cNvPr id="13" name="Text Placeholder 35">
            <a:extLst>
              <a:ext uri="{FF2B5EF4-FFF2-40B4-BE49-F238E27FC236}">
                <a16:creationId xmlns:a16="http://schemas.microsoft.com/office/drawing/2014/main" id="{7E45569B-DC4B-6BB5-7125-236795D561C2}"/>
              </a:ext>
            </a:extLst>
          </p:cNvPr>
          <p:cNvSpPr>
            <a:spLocks noGrp="1"/>
          </p:cNvSpPr>
          <p:nvPr>
            <p:ph type="body" sz="quarter" idx="17" hasCustomPrompt="1"/>
          </p:nvPr>
        </p:nvSpPr>
        <p:spPr>
          <a:xfrm>
            <a:off x="584200" y="2686834"/>
            <a:ext cx="5829300" cy="1732236"/>
          </a:xfrm>
          <a:noFill/>
        </p:spPr>
        <p:txBody>
          <a:bodyPr wrap="square" lIns="0" tIns="0" rIns="0" bIns="0" anchor="t">
            <a:noAutofit/>
          </a:bodyPr>
          <a:lstStyle>
            <a:lvl1pPr marL="0" indent="0" algn="l">
              <a:buFont typeface="Arial" panose="020B0604020202020204" pitchFamily="34" charset="0"/>
              <a:buNone/>
              <a:defRPr kumimoji="0" lang="en-US" sz="2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4" name="Text Placeholder 35">
            <a:extLst>
              <a:ext uri="{FF2B5EF4-FFF2-40B4-BE49-F238E27FC236}">
                <a16:creationId xmlns:a16="http://schemas.microsoft.com/office/drawing/2014/main" id="{37DA3014-0EB4-BDB4-9685-50FA55C9BDD2}"/>
              </a:ext>
            </a:extLst>
          </p:cNvPr>
          <p:cNvSpPr>
            <a:spLocks noGrp="1"/>
          </p:cNvSpPr>
          <p:nvPr>
            <p:ph type="body" sz="quarter" idx="15" hasCustomPrompt="1"/>
          </p:nvPr>
        </p:nvSpPr>
        <p:spPr>
          <a:xfrm>
            <a:off x="582613" y="4756201"/>
            <a:ext cx="5830888" cy="275690"/>
          </a:xfrm>
          <a:noFill/>
        </p:spPr>
        <p:txBody>
          <a:bodyPr wrap="square" lIns="0" tIns="0" rIns="0" bIns="0" anchor="t">
            <a:noAutofit/>
          </a:bodyPr>
          <a:lstStyle>
            <a:lvl1pPr marL="0" indent="0" algn="r">
              <a:buFont typeface="Arial" panose="020B0604020202020204" pitchFamily="34" charset="0"/>
              <a:buNone/>
              <a:defRPr kumimoji="0" lang="en-US" sz="1800" b="0" i="0" u="none" strike="noStrike" cap="none" normalizeH="0" dirty="0" smtClean="0">
                <a:ln>
                  <a:noFill/>
                </a:ln>
                <a:solidFill>
                  <a:schemeClr val="tx2"/>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Narrator</a:t>
            </a:r>
          </a:p>
        </p:txBody>
      </p:sp>
      <p:sp>
        <p:nvSpPr>
          <p:cNvPr id="15" name="Picture Placeholder 58">
            <a:extLst>
              <a:ext uri="{FF2B5EF4-FFF2-40B4-BE49-F238E27FC236}">
                <a16:creationId xmlns:a16="http://schemas.microsoft.com/office/drawing/2014/main" id="{899616DF-EE05-1C41-D337-34195C9D7609}"/>
              </a:ext>
            </a:extLst>
          </p:cNvPr>
          <p:cNvSpPr>
            <a:spLocks noGrp="1"/>
          </p:cNvSpPr>
          <p:nvPr>
            <p:ph type="pic" sz="quarter" idx="22"/>
          </p:nvPr>
        </p:nvSpPr>
        <p:spPr>
          <a:xfrm>
            <a:off x="7110413" y="800101"/>
            <a:ext cx="4281488" cy="5257794"/>
          </a:xfrm>
          <a:prstGeom prst="roundRect">
            <a:avLst>
              <a:gd name="adj" fmla="val 4431"/>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149404464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4848C0-D098-5D14-13AE-49598AD2CB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E29B058-B616-330F-9512-B44D120D2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192C902-D749-7065-9100-479C957E481B}"/>
              </a:ext>
            </a:extLst>
          </p:cNvPr>
          <p:cNvSpPr>
            <a:spLocks noGrp="1"/>
          </p:cNvSpPr>
          <p:nvPr>
            <p:ph type="dt" sz="half" idx="10"/>
          </p:nvPr>
        </p:nvSpPr>
        <p:spPr/>
        <p:txBody>
          <a:bodyPr/>
          <a:lstStyle/>
          <a:p>
            <a:fld id="{60A6C734-B560-4B56-8C53-83A0E711496C}" type="datetimeFigureOut">
              <a:rPr lang="en-IE" smtClean="0"/>
              <a:t>12/03/2025</a:t>
            </a:fld>
            <a:endParaRPr lang="en-IE"/>
          </a:p>
        </p:txBody>
      </p:sp>
      <p:sp>
        <p:nvSpPr>
          <p:cNvPr id="5" name="Footer Placeholder 4">
            <a:extLst>
              <a:ext uri="{FF2B5EF4-FFF2-40B4-BE49-F238E27FC236}">
                <a16:creationId xmlns:a16="http://schemas.microsoft.com/office/drawing/2014/main" id="{CF099D70-5826-E00D-A80B-404E6415A08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7F1E7B8-6B6A-4462-09C2-55DEDD7ACE25}"/>
              </a:ext>
            </a:extLst>
          </p:cNvPr>
          <p:cNvSpPr>
            <a:spLocks noGrp="1"/>
          </p:cNvSpPr>
          <p:nvPr>
            <p:ph type="sldNum" sz="quarter" idx="12"/>
          </p:nvPr>
        </p:nvSpPr>
        <p:spPr/>
        <p:txBody>
          <a:bodyPr/>
          <a:lstStyle/>
          <a:p>
            <a:fld id="{75441606-4EA0-4431-918E-5E64FD0C16DE}" type="slidenum">
              <a:rPr lang="en-IE" smtClean="0"/>
              <a:t>‹#›</a:t>
            </a:fld>
            <a:endParaRPr lang="en-IE"/>
          </a:p>
        </p:txBody>
      </p:sp>
    </p:spTree>
    <p:extLst>
      <p:ext uri="{BB962C8B-B14F-4D97-AF65-F5344CB8AC3E}">
        <p14:creationId xmlns:p14="http://schemas.microsoft.com/office/powerpoint/2010/main" val="25327855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5A8F57CE-B11F-FDCE-C00F-F25B11E66278}"/>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1CDB8BBC-B556-21B2-D0D1-7C7F3CB71707}"/>
              </a:ext>
            </a:extLst>
          </p:cNvPr>
          <p:cNvGrpSpPr/>
          <p:nvPr userDrawn="1"/>
        </p:nvGrpSpPr>
        <p:grpSpPr>
          <a:xfrm>
            <a:off x="0" y="0"/>
            <a:ext cx="12192000" cy="6858002"/>
            <a:chOff x="0" y="0"/>
            <a:chExt cx="12192000" cy="6858002"/>
          </a:xfrm>
        </p:grpSpPr>
        <p:grpSp>
          <p:nvGrpSpPr>
            <p:cNvPr id="5" name="Group 4">
              <a:extLst>
                <a:ext uri="{FF2B5EF4-FFF2-40B4-BE49-F238E27FC236}">
                  <a16:creationId xmlns:a16="http://schemas.microsoft.com/office/drawing/2014/main" id="{2F387BD7-70CA-2D22-2A69-8ED8FA8B1B93}"/>
                </a:ext>
              </a:extLst>
            </p:cNvPr>
            <p:cNvGrpSpPr/>
            <p:nvPr/>
          </p:nvGrpSpPr>
          <p:grpSpPr>
            <a:xfrm>
              <a:off x="0" y="0"/>
              <a:ext cx="12192000" cy="6858002"/>
              <a:chOff x="0" y="0"/>
              <a:chExt cx="12192000" cy="6858002"/>
            </a:xfrm>
          </p:grpSpPr>
          <p:grpSp>
            <p:nvGrpSpPr>
              <p:cNvPr id="7" name="Group 6">
                <a:extLst>
                  <a:ext uri="{FF2B5EF4-FFF2-40B4-BE49-F238E27FC236}">
                    <a16:creationId xmlns:a16="http://schemas.microsoft.com/office/drawing/2014/main" id="{F1DFA4BC-6635-416F-CC5B-B2026F648140}"/>
                  </a:ext>
                </a:extLst>
              </p:cNvPr>
              <p:cNvGrpSpPr/>
              <p:nvPr/>
            </p:nvGrpSpPr>
            <p:grpSpPr>
              <a:xfrm>
                <a:off x="9486900" y="0"/>
                <a:ext cx="2705100" cy="694583"/>
                <a:chOff x="9486900" y="0"/>
                <a:chExt cx="2705100" cy="694583"/>
              </a:xfrm>
            </p:grpSpPr>
            <p:sp>
              <p:nvSpPr>
                <p:cNvPr id="9" name="Freeform: Shape 8">
                  <a:extLst>
                    <a:ext uri="{FF2B5EF4-FFF2-40B4-BE49-F238E27FC236}">
                      <a16:creationId xmlns:a16="http://schemas.microsoft.com/office/drawing/2014/main" id="{8AAA8816-2FDB-5849-8CA1-71465FDEB41C}"/>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10" name="Freeform: Shape 9">
                  <a:extLst>
                    <a:ext uri="{FF2B5EF4-FFF2-40B4-BE49-F238E27FC236}">
                      <a16:creationId xmlns:a16="http://schemas.microsoft.com/office/drawing/2014/main" id="{0DF84D57-6CD0-78EF-6169-70166E3359C4}"/>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sp>
            <p:nvSpPr>
              <p:cNvPr id="8" name="Freeform: Shape 7">
                <a:extLst>
                  <a:ext uri="{FF2B5EF4-FFF2-40B4-BE49-F238E27FC236}">
                    <a16:creationId xmlns:a16="http://schemas.microsoft.com/office/drawing/2014/main" id="{FFD108A8-0F0C-77F2-79BD-22F2CDD01A7E}"/>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alpha val="96000"/>
                </a:schemeClr>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grpSp>
        <p:sp>
          <p:nvSpPr>
            <p:cNvPr id="6" name="Freeform: Shape 5">
              <a:extLst>
                <a:ext uri="{FF2B5EF4-FFF2-40B4-BE49-F238E27FC236}">
                  <a16:creationId xmlns:a16="http://schemas.microsoft.com/office/drawing/2014/main" id="{90D8CF27-77D3-4567-911B-BF7DDD8ACC18}"/>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1" name="Rectangle: Single Corner Rounded 10">
            <a:extLst>
              <a:ext uri="{FF2B5EF4-FFF2-40B4-BE49-F238E27FC236}">
                <a16:creationId xmlns:a16="http://schemas.microsoft.com/office/drawing/2014/main" id="{001A4B08-CCE4-1072-D260-16E63D16BA9F}"/>
              </a:ext>
            </a:extLst>
          </p:cNvPr>
          <p:cNvSpPr/>
          <p:nvPr userDrawn="1"/>
        </p:nvSpPr>
        <p:spPr bwMode="auto">
          <a:xfrm flipH="1" flipV="1">
            <a:off x="588262" y="1436687"/>
            <a:ext cx="11603738" cy="4818968"/>
          </a:xfrm>
          <a:prstGeom prst="round1Rect">
            <a:avLst>
              <a:gd name="adj" fmla="val 9815"/>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err="1"/>
          </a:p>
        </p:txBody>
      </p:sp>
      <p:sp>
        <p:nvSpPr>
          <p:cNvPr id="12" name="Rectangle 11">
            <a:extLst>
              <a:ext uri="{FF2B5EF4-FFF2-40B4-BE49-F238E27FC236}">
                <a16:creationId xmlns:a16="http://schemas.microsoft.com/office/drawing/2014/main" id="{D9B1E9B9-5AE2-783F-C1CE-317B37271650}"/>
              </a:ext>
            </a:extLst>
          </p:cNvPr>
          <p:cNvSpPr/>
          <p:nvPr userDrawn="1"/>
        </p:nvSpPr>
        <p:spPr bwMode="auto">
          <a:xfrm>
            <a:off x="588262" y="1436687"/>
            <a:ext cx="11603738" cy="27432"/>
          </a:xfrm>
          <a:prstGeom prst="rect">
            <a:avLst/>
          </a:prstGeom>
          <a:gradFill>
            <a:gsLst>
              <a:gs pos="100000">
                <a:schemeClr val="tx2">
                  <a:lumMod val="60000"/>
                  <a:lumOff val="40000"/>
                </a:schemeClr>
              </a:gs>
              <a:gs pos="0">
                <a:schemeClr val="tx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rgbClr val="FFFFFF"/>
              </a:solidFill>
              <a:cs typeface="Segoe UI" pitchFamily="34" charset="0"/>
            </a:endParaRPr>
          </a:p>
        </p:txBody>
      </p:sp>
      <p:sp>
        <p:nvSpPr>
          <p:cNvPr id="32" name="Title 1">
            <a:extLst>
              <a:ext uri="{FF2B5EF4-FFF2-40B4-BE49-F238E27FC236}">
                <a16:creationId xmlns:a16="http://schemas.microsoft.com/office/drawing/2014/main" id="{ABCD7A71-2A1B-2264-AACF-F18563B73056}"/>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33" name="Text Placeholder 35">
            <a:extLst>
              <a:ext uri="{FF2B5EF4-FFF2-40B4-BE49-F238E27FC236}">
                <a16:creationId xmlns:a16="http://schemas.microsoft.com/office/drawing/2014/main" id="{0602A06A-48CD-2FF2-8F3C-8F5C14404B21}"/>
              </a:ext>
            </a:extLst>
          </p:cNvPr>
          <p:cNvSpPr>
            <a:spLocks noGrp="1"/>
          </p:cNvSpPr>
          <p:nvPr>
            <p:ph type="body" sz="quarter" idx="15" hasCustomPrompt="1"/>
          </p:nvPr>
        </p:nvSpPr>
        <p:spPr>
          <a:xfrm>
            <a:off x="777238" y="1621002"/>
            <a:ext cx="10826500" cy="298305"/>
          </a:xfrm>
          <a:noFill/>
        </p:spPr>
        <p:txBody>
          <a:bodyPr wrap="square" lIns="0" tIns="0" rIns="0" bIns="0" anchor="t">
            <a:noAutofit/>
          </a:bodyPr>
          <a:lstStyle>
            <a:lvl1pPr marL="0" indent="0" algn="l">
              <a:buFont typeface="Arial" panose="020B0604020202020204" pitchFamily="34" charset="0"/>
              <a:buNone/>
              <a:defRPr kumimoji="0" lang="en-US" sz="1800" b="0" i="0" u="none" strike="noStrike" cap="none" normalizeH="0" dirty="0" smtClean="0">
                <a:ln>
                  <a:noFill/>
                </a:ln>
                <a:solidFill>
                  <a:schemeClr val="tx2"/>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4" name="Text Placeholder 35">
            <a:extLst>
              <a:ext uri="{FF2B5EF4-FFF2-40B4-BE49-F238E27FC236}">
                <a16:creationId xmlns:a16="http://schemas.microsoft.com/office/drawing/2014/main" id="{1DA93EE8-A098-FD68-164F-D297A77021BE}"/>
              </a:ext>
            </a:extLst>
          </p:cNvPr>
          <p:cNvSpPr>
            <a:spLocks noGrp="1"/>
          </p:cNvSpPr>
          <p:nvPr>
            <p:ph type="body" sz="quarter" idx="16" hasCustomPrompt="1"/>
          </p:nvPr>
        </p:nvSpPr>
        <p:spPr>
          <a:xfrm>
            <a:off x="1402152" y="2261674"/>
            <a:ext cx="4314125"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5" name="Text Placeholder 35">
            <a:extLst>
              <a:ext uri="{FF2B5EF4-FFF2-40B4-BE49-F238E27FC236}">
                <a16:creationId xmlns:a16="http://schemas.microsoft.com/office/drawing/2014/main" id="{33D95478-0AF7-7DB8-9FF3-B29BBC0B62B2}"/>
              </a:ext>
            </a:extLst>
          </p:cNvPr>
          <p:cNvSpPr>
            <a:spLocks noGrp="1"/>
          </p:cNvSpPr>
          <p:nvPr>
            <p:ph type="body" sz="quarter" idx="17" hasCustomPrompt="1"/>
          </p:nvPr>
        </p:nvSpPr>
        <p:spPr>
          <a:xfrm>
            <a:off x="1533639" y="2611299"/>
            <a:ext cx="4182638" cy="1236793"/>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6" name="Text Placeholder 35">
            <a:extLst>
              <a:ext uri="{FF2B5EF4-FFF2-40B4-BE49-F238E27FC236}">
                <a16:creationId xmlns:a16="http://schemas.microsoft.com/office/drawing/2014/main" id="{F7E861F5-88B2-B9F6-9FA0-9FAEF57B1046}"/>
              </a:ext>
            </a:extLst>
          </p:cNvPr>
          <p:cNvSpPr>
            <a:spLocks noGrp="1"/>
          </p:cNvSpPr>
          <p:nvPr>
            <p:ph type="body" sz="quarter" idx="18" hasCustomPrompt="1"/>
          </p:nvPr>
        </p:nvSpPr>
        <p:spPr>
          <a:xfrm>
            <a:off x="1402152" y="4384037"/>
            <a:ext cx="4314125"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7" name="Text Placeholder 35">
            <a:extLst>
              <a:ext uri="{FF2B5EF4-FFF2-40B4-BE49-F238E27FC236}">
                <a16:creationId xmlns:a16="http://schemas.microsoft.com/office/drawing/2014/main" id="{5AD8DE6F-8E00-C9C5-84E4-99F639116FF5}"/>
              </a:ext>
            </a:extLst>
          </p:cNvPr>
          <p:cNvSpPr>
            <a:spLocks noGrp="1"/>
          </p:cNvSpPr>
          <p:nvPr>
            <p:ph type="body" sz="quarter" idx="19" hasCustomPrompt="1"/>
          </p:nvPr>
        </p:nvSpPr>
        <p:spPr>
          <a:xfrm>
            <a:off x="1533639" y="4733662"/>
            <a:ext cx="4182638" cy="1236793"/>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9" name="Picture Placeholder 58">
            <a:extLst>
              <a:ext uri="{FF2B5EF4-FFF2-40B4-BE49-F238E27FC236}">
                <a16:creationId xmlns:a16="http://schemas.microsoft.com/office/drawing/2014/main" id="{5E4D564C-C979-8981-FE46-EDD4BA56DA36}"/>
              </a:ext>
            </a:extLst>
          </p:cNvPr>
          <p:cNvSpPr>
            <a:spLocks noGrp="1"/>
          </p:cNvSpPr>
          <p:nvPr>
            <p:ph type="pic" sz="quarter" idx="22"/>
          </p:nvPr>
        </p:nvSpPr>
        <p:spPr>
          <a:xfrm>
            <a:off x="5998916" y="2417148"/>
            <a:ext cx="5604824" cy="3227274"/>
          </a:xfrm>
          <a:prstGeom prst="roundRect">
            <a:avLst>
              <a:gd name="adj" fmla="val 4431"/>
            </a:avLst>
          </a:prstGeom>
          <a:solidFill>
            <a:schemeClr val="bg1">
              <a:alpha val="40000"/>
            </a:schemeClr>
          </a:solidFill>
          <a:ln>
            <a:solidFill>
              <a:schemeClr val="bg1"/>
            </a:solidFill>
          </a:ln>
          <a:effectLst>
            <a:outerShdw blurRad="266700" sx="102000" sy="102000" algn="ctr" rotWithShape="0">
              <a:prstClr val="black">
                <a:alpha val="1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38" name="Text Placeholder 35">
            <a:extLst>
              <a:ext uri="{FF2B5EF4-FFF2-40B4-BE49-F238E27FC236}">
                <a16:creationId xmlns:a16="http://schemas.microsoft.com/office/drawing/2014/main" id="{200BFA4D-1FDC-4F90-A030-C634EDBF4035}"/>
              </a:ext>
            </a:extLst>
          </p:cNvPr>
          <p:cNvSpPr>
            <a:spLocks noGrp="1"/>
          </p:cNvSpPr>
          <p:nvPr>
            <p:ph type="body" sz="quarter" idx="20" hasCustomPrompt="1"/>
          </p:nvPr>
        </p:nvSpPr>
        <p:spPr>
          <a:xfrm>
            <a:off x="5998914" y="5869249"/>
            <a:ext cx="5488235" cy="139110"/>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1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61781479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5575785C-48C3-E449-C0A6-82D361FA2C48}"/>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8DB79DC-6C39-2DAB-858C-EA013C54B1CB}"/>
              </a:ext>
            </a:extLst>
          </p:cNvPr>
          <p:cNvSpPr/>
          <p:nvPr userDrawn="1"/>
        </p:nvSpPr>
        <p:spPr bwMode="auto">
          <a:xfrm rot="16200000">
            <a:off x="6061472" y="-4758631"/>
            <a:ext cx="69057" cy="12192002"/>
          </a:xfrm>
          <a:prstGeom prst="rect">
            <a:avLst/>
          </a:prstGeom>
          <a:gradFill flip="none" rotWithShape="1">
            <a:gsLst>
              <a:gs pos="100000">
                <a:schemeClr val="tx2">
                  <a:lumMod val="60000"/>
                  <a:lumOff val="40000"/>
                </a:schemeClr>
              </a:gs>
              <a:gs pos="0">
                <a:schemeClr val="tx2"/>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rgbClr val="FFFFFF"/>
              </a:solidFill>
              <a:cs typeface="Segoe UI" pitchFamily="34" charset="0"/>
            </a:endParaRPr>
          </a:p>
        </p:txBody>
      </p:sp>
      <p:grpSp>
        <p:nvGrpSpPr>
          <p:cNvPr id="5" name="Group 4">
            <a:extLst>
              <a:ext uri="{FF2B5EF4-FFF2-40B4-BE49-F238E27FC236}">
                <a16:creationId xmlns:a16="http://schemas.microsoft.com/office/drawing/2014/main" id="{0252C6B6-01F8-1C69-2B80-8DE266098BA6}"/>
              </a:ext>
            </a:extLst>
          </p:cNvPr>
          <p:cNvGrpSpPr/>
          <p:nvPr userDrawn="1"/>
        </p:nvGrpSpPr>
        <p:grpSpPr>
          <a:xfrm>
            <a:off x="0" y="0"/>
            <a:ext cx="12192000" cy="6858002"/>
            <a:chOff x="0" y="0"/>
            <a:chExt cx="12192000" cy="6858002"/>
          </a:xfrm>
        </p:grpSpPr>
        <p:grpSp>
          <p:nvGrpSpPr>
            <p:cNvPr id="6" name="Group 5">
              <a:extLst>
                <a:ext uri="{FF2B5EF4-FFF2-40B4-BE49-F238E27FC236}">
                  <a16:creationId xmlns:a16="http://schemas.microsoft.com/office/drawing/2014/main" id="{4689DC06-5B15-D7CD-BC91-DDBE9C577EB6}"/>
                </a:ext>
              </a:extLst>
            </p:cNvPr>
            <p:cNvGrpSpPr/>
            <p:nvPr/>
          </p:nvGrpSpPr>
          <p:grpSpPr>
            <a:xfrm>
              <a:off x="0" y="0"/>
              <a:ext cx="12192000" cy="6858002"/>
              <a:chOff x="0" y="0"/>
              <a:chExt cx="12192000" cy="6858002"/>
            </a:xfrm>
          </p:grpSpPr>
          <p:grpSp>
            <p:nvGrpSpPr>
              <p:cNvPr id="8" name="Group 7">
                <a:extLst>
                  <a:ext uri="{FF2B5EF4-FFF2-40B4-BE49-F238E27FC236}">
                    <a16:creationId xmlns:a16="http://schemas.microsoft.com/office/drawing/2014/main" id="{3EFFAD1F-4C33-267C-458A-ABE4F1A18637}"/>
                  </a:ext>
                </a:extLst>
              </p:cNvPr>
              <p:cNvGrpSpPr/>
              <p:nvPr/>
            </p:nvGrpSpPr>
            <p:grpSpPr>
              <a:xfrm>
                <a:off x="9486900" y="0"/>
                <a:ext cx="2705100" cy="694583"/>
                <a:chOff x="9486900" y="0"/>
                <a:chExt cx="2705100" cy="694583"/>
              </a:xfrm>
            </p:grpSpPr>
            <p:sp>
              <p:nvSpPr>
                <p:cNvPr id="10" name="Freeform: Shape 9">
                  <a:extLst>
                    <a:ext uri="{FF2B5EF4-FFF2-40B4-BE49-F238E27FC236}">
                      <a16:creationId xmlns:a16="http://schemas.microsoft.com/office/drawing/2014/main" id="{63B40E98-22B1-54B3-26C2-6237CFC6DEFC}"/>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11" name="Freeform: Shape 10">
                  <a:extLst>
                    <a:ext uri="{FF2B5EF4-FFF2-40B4-BE49-F238E27FC236}">
                      <a16:creationId xmlns:a16="http://schemas.microsoft.com/office/drawing/2014/main" id="{47EFB575-3F74-23E6-086A-2F5CB82C4BD3}"/>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sp>
            <p:nvSpPr>
              <p:cNvPr id="9" name="Freeform: Shape 8">
                <a:extLst>
                  <a:ext uri="{FF2B5EF4-FFF2-40B4-BE49-F238E27FC236}">
                    <a16:creationId xmlns:a16="http://schemas.microsoft.com/office/drawing/2014/main" id="{8B0657FF-0301-3EF8-411D-7A9ADD8856BB}"/>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alpha val="96000"/>
                </a:schemeClr>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grpSp>
        <p:sp>
          <p:nvSpPr>
            <p:cNvPr id="7" name="Freeform: Shape 6">
              <a:extLst>
                <a:ext uri="{FF2B5EF4-FFF2-40B4-BE49-F238E27FC236}">
                  <a16:creationId xmlns:a16="http://schemas.microsoft.com/office/drawing/2014/main" id="{4F2914F6-1A75-4FCC-42C0-F0AA2CC68C25}"/>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3" name="Rectangle: Top Corners Rounded 12">
            <a:extLst>
              <a:ext uri="{FF2B5EF4-FFF2-40B4-BE49-F238E27FC236}">
                <a16:creationId xmlns:a16="http://schemas.microsoft.com/office/drawing/2014/main" id="{0E63EE77-E309-1EEE-B436-7FDE1FD0927D}"/>
              </a:ext>
            </a:extLst>
          </p:cNvPr>
          <p:cNvSpPr/>
          <p:nvPr userDrawn="1"/>
        </p:nvSpPr>
        <p:spPr bwMode="auto">
          <a:xfrm rot="16200000">
            <a:off x="2937230" y="1964970"/>
            <a:ext cx="1908830" cy="6614889"/>
          </a:xfrm>
          <a:prstGeom prst="round2SameRect">
            <a:avLst>
              <a:gd name="adj1" fmla="val 9481"/>
              <a:gd name="adj2" fmla="val 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err="1"/>
          </a:p>
        </p:txBody>
      </p:sp>
      <p:cxnSp>
        <p:nvCxnSpPr>
          <p:cNvPr id="16" name="Straight Connector 15">
            <a:extLst>
              <a:ext uri="{FF2B5EF4-FFF2-40B4-BE49-F238E27FC236}">
                <a16:creationId xmlns:a16="http://schemas.microsoft.com/office/drawing/2014/main" id="{ECEE4D01-A4C3-2421-8DF7-C177BDF8C473}"/>
              </a:ext>
            </a:extLst>
          </p:cNvPr>
          <p:cNvCxnSpPr>
            <a:cxnSpLocks/>
          </p:cNvCxnSpPr>
          <p:nvPr userDrawn="1"/>
        </p:nvCxnSpPr>
        <p:spPr>
          <a:xfrm rot="5400000">
            <a:off x="2908877" y="5272415"/>
            <a:ext cx="170303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B5A6A5-64C3-E326-1AB9-D9D627464B36}"/>
              </a:ext>
            </a:extLst>
          </p:cNvPr>
          <p:cNvCxnSpPr>
            <a:cxnSpLocks/>
          </p:cNvCxnSpPr>
          <p:nvPr userDrawn="1"/>
        </p:nvCxnSpPr>
        <p:spPr>
          <a:xfrm flipH="1">
            <a:off x="1432561" y="2769472"/>
            <a:ext cx="5387339"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15BCAEFC-3E12-82D3-EBF5-3FC448D80918}"/>
              </a:ext>
            </a:extLst>
          </p:cNvPr>
          <p:cNvSpPr>
            <a:spLocks noGrp="1"/>
          </p:cNvSpPr>
          <p:nvPr>
            <p:ph type="title"/>
          </p:nvPr>
        </p:nvSpPr>
        <p:spPr>
          <a:xfrm>
            <a:off x="588263" y="457200"/>
            <a:ext cx="6429757"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34" name="Text Placeholder 35">
            <a:extLst>
              <a:ext uri="{FF2B5EF4-FFF2-40B4-BE49-F238E27FC236}">
                <a16:creationId xmlns:a16="http://schemas.microsoft.com/office/drawing/2014/main" id="{A27F3113-F925-0386-1C98-9F47AAB20398}"/>
              </a:ext>
            </a:extLst>
          </p:cNvPr>
          <p:cNvSpPr>
            <a:spLocks noGrp="1"/>
          </p:cNvSpPr>
          <p:nvPr>
            <p:ph type="body" sz="quarter" idx="16" hasCustomPrompt="1"/>
          </p:nvPr>
        </p:nvSpPr>
        <p:spPr>
          <a:xfrm>
            <a:off x="1432340" y="1509442"/>
            <a:ext cx="5387339"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5" name="Text Placeholder 35">
            <a:extLst>
              <a:ext uri="{FF2B5EF4-FFF2-40B4-BE49-F238E27FC236}">
                <a16:creationId xmlns:a16="http://schemas.microsoft.com/office/drawing/2014/main" id="{9BF442A1-CBF9-6E76-E76B-D00DFF057417}"/>
              </a:ext>
            </a:extLst>
          </p:cNvPr>
          <p:cNvSpPr>
            <a:spLocks noGrp="1"/>
          </p:cNvSpPr>
          <p:nvPr>
            <p:ph type="body" sz="quarter" idx="18" hasCustomPrompt="1"/>
          </p:nvPr>
        </p:nvSpPr>
        <p:spPr>
          <a:xfrm>
            <a:off x="1432340" y="1895144"/>
            <a:ext cx="5387339" cy="732554"/>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6" name="Text Placeholder 35">
            <a:extLst>
              <a:ext uri="{FF2B5EF4-FFF2-40B4-BE49-F238E27FC236}">
                <a16:creationId xmlns:a16="http://schemas.microsoft.com/office/drawing/2014/main" id="{CD10DBAC-AB5D-B5EC-FD55-7EC2EC3EE805}"/>
              </a:ext>
            </a:extLst>
          </p:cNvPr>
          <p:cNvSpPr>
            <a:spLocks noGrp="1"/>
          </p:cNvSpPr>
          <p:nvPr>
            <p:ph type="body" sz="quarter" idx="19" hasCustomPrompt="1"/>
          </p:nvPr>
        </p:nvSpPr>
        <p:spPr>
          <a:xfrm>
            <a:off x="1432340" y="2907015"/>
            <a:ext cx="5387339"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7" name="Text Placeholder 35">
            <a:extLst>
              <a:ext uri="{FF2B5EF4-FFF2-40B4-BE49-F238E27FC236}">
                <a16:creationId xmlns:a16="http://schemas.microsoft.com/office/drawing/2014/main" id="{904F664E-9233-DD19-3D09-78EC7EC7CA0D}"/>
              </a:ext>
            </a:extLst>
          </p:cNvPr>
          <p:cNvSpPr>
            <a:spLocks noGrp="1"/>
          </p:cNvSpPr>
          <p:nvPr>
            <p:ph type="body" sz="quarter" idx="20" hasCustomPrompt="1"/>
          </p:nvPr>
        </p:nvSpPr>
        <p:spPr>
          <a:xfrm>
            <a:off x="1432340" y="3292717"/>
            <a:ext cx="5387339" cy="732554"/>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8" name="Text Placeholder 35">
            <a:extLst>
              <a:ext uri="{FF2B5EF4-FFF2-40B4-BE49-F238E27FC236}">
                <a16:creationId xmlns:a16="http://schemas.microsoft.com/office/drawing/2014/main" id="{DDB8B7D1-AE7B-9ABB-69AF-1F3BF1D3DD2C}"/>
              </a:ext>
            </a:extLst>
          </p:cNvPr>
          <p:cNvSpPr>
            <a:spLocks noGrp="1"/>
          </p:cNvSpPr>
          <p:nvPr>
            <p:ph type="body" sz="quarter" idx="21" hasCustomPrompt="1"/>
          </p:nvPr>
        </p:nvSpPr>
        <p:spPr>
          <a:xfrm>
            <a:off x="784641" y="4468158"/>
            <a:ext cx="27698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9" name="Text Placeholder 35">
            <a:extLst>
              <a:ext uri="{FF2B5EF4-FFF2-40B4-BE49-F238E27FC236}">
                <a16:creationId xmlns:a16="http://schemas.microsoft.com/office/drawing/2014/main" id="{EF4E0C96-439B-978C-B177-B71EED74E9C4}"/>
              </a:ext>
            </a:extLst>
          </p:cNvPr>
          <p:cNvSpPr>
            <a:spLocks noGrp="1"/>
          </p:cNvSpPr>
          <p:nvPr>
            <p:ph type="body" sz="quarter" idx="22" hasCustomPrompt="1"/>
          </p:nvPr>
        </p:nvSpPr>
        <p:spPr>
          <a:xfrm>
            <a:off x="784641" y="4853859"/>
            <a:ext cx="2769840" cy="1223629"/>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0" name="Text Placeholder 35">
            <a:extLst>
              <a:ext uri="{FF2B5EF4-FFF2-40B4-BE49-F238E27FC236}">
                <a16:creationId xmlns:a16="http://schemas.microsoft.com/office/drawing/2014/main" id="{966CBC3A-2CBA-FA46-A72A-F16E00D29FD3}"/>
              </a:ext>
            </a:extLst>
          </p:cNvPr>
          <p:cNvSpPr>
            <a:spLocks noGrp="1"/>
          </p:cNvSpPr>
          <p:nvPr>
            <p:ph type="body" sz="quarter" idx="23" hasCustomPrompt="1"/>
          </p:nvPr>
        </p:nvSpPr>
        <p:spPr>
          <a:xfrm>
            <a:off x="3966301" y="4468158"/>
            <a:ext cx="27698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1" name="Text Placeholder 35">
            <a:extLst>
              <a:ext uri="{FF2B5EF4-FFF2-40B4-BE49-F238E27FC236}">
                <a16:creationId xmlns:a16="http://schemas.microsoft.com/office/drawing/2014/main" id="{74B00D75-1BC5-52B7-93A2-94B1DAE716E2}"/>
              </a:ext>
            </a:extLst>
          </p:cNvPr>
          <p:cNvSpPr>
            <a:spLocks noGrp="1"/>
          </p:cNvSpPr>
          <p:nvPr>
            <p:ph type="body" sz="quarter" idx="24" hasCustomPrompt="1"/>
          </p:nvPr>
        </p:nvSpPr>
        <p:spPr>
          <a:xfrm>
            <a:off x="3966301" y="4853859"/>
            <a:ext cx="2769840" cy="1223629"/>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2" name="Picture Placeholder 58">
            <a:extLst>
              <a:ext uri="{FF2B5EF4-FFF2-40B4-BE49-F238E27FC236}">
                <a16:creationId xmlns:a16="http://schemas.microsoft.com/office/drawing/2014/main" id="{DD82BAC3-B2A2-78A3-233D-1489239199D7}"/>
              </a:ext>
            </a:extLst>
          </p:cNvPr>
          <p:cNvSpPr>
            <a:spLocks noGrp="1"/>
          </p:cNvSpPr>
          <p:nvPr>
            <p:ph type="pic" sz="quarter" idx="25"/>
          </p:nvPr>
        </p:nvSpPr>
        <p:spPr>
          <a:xfrm>
            <a:off x="7199091" y="215899"/>
            <a:ext cx="4410299" cy="6426199"/>
          </a:xfrm>
          <a:prstGeom prst="roundRect">
            <a:avLst>
              <a:gd name="adj" fmla="val 5089"/>
            </a:avLst>
          </a:prstGeom>
          <a:solidFill>
            <a:schemeClr val="bg1">
              <a:alpha val="40000"/>
            </a:schemeClr>
          </a:solidFill>
          <a:ln>
            <a:solidFill>
              <a:schemeClr val="bg1"/>
            </a:solidFill>
          </a:ln>
          <a:effectLst>
            <a:outerShdw blurRad="266700" sx="102000" sy="102000" algn="ctr" rotWithShape="0">
              <a:prstClr val="black">
                <a:alpha val="1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221746865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8A8E858F-D3F2-C3DA-5C51-CB59ED6C6B2F}"/>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A6BCE642-BF08-5EFC-43AC-540A845FC592}"/>
              </a:ext>
            </a:extLst>
          </p:cNvPr>
          <p:cNvGrpSpPr/>
          <p:nvPr userDrawn="1"/>
        </p:nvGrpSpPr>
        <p:grpSpPr>
          <a:xfrm>
            <a:off x="9486900" y="0"/>
            <a:ext cx="2705100" cy="694583"/>
            <a:chOff x="9486900" y="0"/>
            <a:chExt cx="2705100" cy="694583"/>
          </a:xfrm>
        </p:grpSpPr>
        <p:sp>
          <p:nvSpPr>
            <p:cNvPr id="5" name="Freeform: Shape 4">
              <a:extLst>
                <a:ext uri="{FF2B5EF4-FFF2-40B4-BE49-F238E27FC236}">
                  <a16:creationId xmlns:a16="http://schemas.microsoft.com/office/drawing/2014/main" id="{9F1E25ED-C5A7-A260-7B03-E9961F9EFD96}"/>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6" name="Freeform: Shape 5">
              <a:extLst>
                <a:ext uri="{FF2B5EF4-FFF2-40B4-BE49-F238E27FC236}">
                  <a16:creationId xmlns:a16="http://schemas.microsoft.com/office/drawing/2014/main" id="{94D27974-EEDA-20C9-5D37-18BD0BDBED93}"/>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sp>
        <p:nvSpPr>
          <p:cNvPr id="7" name="Rectangle 6">
            <a:extLst>
              <a:ext uri="{FF2B5EF4-FFF2-40B4-BE49-F238E27FC236}">
                <a16:creationId xmlns:a16="http://schemas.microsoft.com/office/drawing/2014/main" id="{062ACEB0-89D1-4F45-6EEA-284117CE20C1}"/>
              </a:ext>
            </a:extLst>
          </p:cNvPr>
          <p:cNvSpPr/>
          <p:nvPr userDrawn="1"/>
        </p:nvSpPr>
        <p:spPr bwMode="auto">
          <a:xfrm>
            <a:off x="0" y="1663700"/>
            <a:ext cx="12192000" cy="3975100"/>
          </a:xfrm>
          <a:prstGeom prst="rect">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defTabSz="914400">
              <a:buFont typeface="Arial" panose="020B0604020202020204" pitchFamily="34" charset="0"/>
              <a:buNone/>
            </a:pPr>
            <a:endParaRPr lang="en-US" sz="1800" err="1"/>
          </a:p>
        </p:txBody>
      </p:sp>
      <p:grpSp>
        <p:nvGrpSpPr>
          <p:cNvPr id="62" name="Group 61">
            <a:extLst>
              <a:ext uri="{FF2B5EF4-FFF2-40B4-BE49-F238E27FC236}">
                <a16:creationId xmlns:a16="http://schemas.microsoft.com/office/drawing/2014/main" id="{CE56E7CD-44A7-48B8-2389-F9395E8705A0}"/>
              </a:ext>
            </a:extLst>
          </p:cNvPr>
          <p:cNvGrpSpPr/>
          <p:nvPr/>
        </p:nvGrpSpPr>
        <p:grpSpPr>
          <a:xfrm>
            <a:off x="0" y="4679915"/>
            <a:ext cx="12192000" cy="2178087"/>
            <a:chOff x="0" y="4679915"/>
            <a:chExt cx="12192000" cy="2178087"/>
          </a:xfrm>
        </p:grpSpPr>
        <p:sp>
          <p:nvSpPr>
            <p:cNvPr id="63" name="Freeform: Shape 62">
              <a:extLst>
                <a:ext uri="{FF2B5EF4-FFF2-40B4-BE49-F238E27FC236}">
                  <a16:creationId xmlns:a16="http://schemas.microsoft.com/office/drawing/2014/main" id="{AC02E470-D23F-42A6-BE49-8929E4AAA348}"/>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64" name="Freeform: Shape 63">
              <a:extLst>
                <a:ext uri="{FF2B5EF4-FFF2-40B4-BE49-F238E27FC236}">
                  <a16:creationId xmlns:a16="http://schemas.microsoft.com/office/drawing/2014/main" id="{46F4ED49-A79C-6769-99DD-97D40A87E405}"/>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65" name="Title 1">
            <a:extLst>
              <a:ext uri="{FF2B5EF4-FFF2-40B4-BE49-F238E27FC236}">
                <a16:creationId xmlns:a16="http://schemas.microsoft.com/office/drawing/2014/main" id="{47F7219E-12D3-3F00-F109-7CFFE912FB5F}"/>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66" name="Text Placeholder 35">
            <a:extLst>
              <a:ext uri="{FF2B5EF4-FFF2-40B4-BE49-F238E27FC236}">
                <a16:creationId xmlns:a16="http://schemas.microsoft.com/office/drawing/2014/main" id="{9487FEDF-0CF5-182A-D29E-B233969E4B96}"/>
              </a:ext>
            </a:extLst>
          </p:cNvPr>
          <p:cNvSpPr>
            <a:spLocks noGrp="1"/>
          </p:cNvSpPr>
          <p:nvPr>
            <p:ph type="body" sz="quarter" idx="21" hasCustomPrompt="1"/>
          </p:nvPr>
        </p:nvSpPr>
        <p:spPr>
          <a:xfrm>
            <a:off x="1229360" y="2143341"/>
            <a:ext cx="26680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67" name="Text Placeholder 35">
            <a:extLst>
              <a:ext uri="{FF2B5EF4-FFF2-40B4-BE49-F238E27FC236}">
                <a16:creationId xmlns:a16="http://schemas.microsoft.com/office/drawing/2014/main" id="{050604BA-147A-A6CC-35E1-6A6A29D41695}"/>
              </a:ext>
            </a:extLst>
          </p:cNvPr>
          <p:cNvSpPr>
            <a:spLocks noGrp="1"/>
          </p:cNvSpPr>
          <p:nvPr>
            <p:ph type="body" sz="quarter" idx="22" hasCustomPrompt="1"/>
          </p:nvPr>
        </p:nvSpPr>
        <p:spPr>
          <a:xfrm>
            <a:off x="1229360" y="2466318"/>
            <a:ext cx="2668037"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8" name="Text Placeholder 35">
            <a:extLst>
              <a:ext uri="{FF2B5EF4-FFF2-40B4-BE49-F238E27FC236}">
                <a16:creationId xmlns:a16="http://schemas.microsoft.com/office/drawing/2014/main" id="{DF528674-39D5-6682-7667-8AD10D42B537}"/>
              </a:ext>
            </a:extLst>
          </p:cNvPr>
          <p:cNvSpPr>
            <a:spLocks noGrp="1"/>
          </p:cNvSpPr>
          <p:nvPr>
            <p:ph type="body" sz="quarter" idx="23" hasCustomPrompt="1"/>
          </p:nvPr>
        </p:nvSpPr>
        <p:spPr>
          <a:xfrm>
            <a:off x="4692907" y="2143341"/>
            <a:ext cx="26680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69" name="Text Placeholder 35">
            <a:extLst>
              <a:ext uri="{FF2B5EF4-FFF2-40B4-BE49-F238E27FC236}">
                <a16:creationId xmlns:a16="http://schemas.microsoft.com/office/drawing/2014/main" id="{D0D18EC4-300C-6FD8-607B-3AE34A3D6A82}"/>
              </a:ext>
            </a:extLst>
          </p:cNvPr>
          <p:cNvSpPr>
            <a:spLocks noGrp="1"/>
          </p:cNvSpPr>
          <p:nvPr>
            <p:ph type="body" sz="quarter" idx="24" hasCustomPrompt="1"/>
          </p:nvPr>
        </p:nvSpPr>
        <p:spPr>
          <a:xfrm>
            <a:off x="4692907" y="2466318"/>
            <a:ext cx="2668037"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70" name="Text Placeholder 35">
            <a:extLst>
              <a:ext uri="{FF2B5EF4-FFF2-40B4-BE49-F238E27FC236}">
                <a16:creationId xmlns:a16="http://schemas.microsoft.com/office/drawing/2014/main" id="{34F21398-91B5-7FD9-D89B-884024988110}"/>
              </a:ext>
            </a:extLst>
          </p:cNvPr>
          <p:cNvSpPr>
            <a:spLocks noGrp="1"/>
          </p:cNvSpPr>
          <p:nvPr>
            <p:ph type="body" sz="quarter" idx="25" hasCustomPrompt="1"/>
          </p:nvPr>
        </p:nvSpPr>
        <p:spPr>
          <a:xfrm>
            <a:off x="8156454" y="2143341"/>
            <a:ext cx="26680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71" name="Text Placeholder 35">
            <a:extLst>
              <a:ext uri="{FF2B5EF4-FFF2-40B4-BE49-F238E27FC236}">
                <a16:creationId xmlns:a16="http://schemas.microsoft.com/office/drawing/2014/main" id="{0F91D0E3-7132-BDA2-CB8F-4EE40DD269FE}"/>
              </a:ext>
            </a:extLst>
          </p:cNvPr>
          <p:cNvSpPr>
            <a:spLocks noGrp="1"/>
          </p:cNvSpPr>
          <p:nvPr>
            <p:ph type="body" sz="quarter" idx="26" hasCustomPrompt="1"/>
          </p:nvPr>
        </p:nvSpPr>
        <p:spPr>
          <a:xfrm>
            <a:off x="8156454" y="2466318"/>
            <a:ext cx="2668037"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74" name="Text Placeholder 35">
            <a:extLst>
              <a:ext uri="{FF2B5EF4-FFF2-40B4-BE49-F238E27FC236}">
                <a16:creationId xmlns:a16="http://schemas.microsoft.com/office/drawing/2014/main" id="{FD2BB8A6-C77E-A117-9F79-102ED0811656}"/>
              </a:ext>
            </a:extLst>
          </p:cNvPr>
          <p:cNvSpPr>
            <a:spLocks noGrp="1"/>
          </p:cNvSpPr>
          <p:nvPr>
            <p:ph type="body" sz="quarter" idx="29" hasCustomPrompt="1"/>
          </p:nvPr>
        </p:nvSpPr>
        <p:spPr>
          <a:xfrm>
            <a:off x="3018508" y="3830449"/>
            <a:ext cx="26680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75" name="Text Placeholder 35">
            <a:extLst>
              <a:ext uri="{FF2B5EF4-FFF2-40B4-BE49-F238E27FC236}">
                <a16:creationId xmlns:a16="http://schemas.microsoft.com/office/drawing/2014/main" id="{848D7518-1D6E-3CA9-FDDF-4471B8B37403}"/>
              </a:ext>
            </a:extLst>
          </p:cNvPr>
          <p:cNvSpPr>
            <a:spLocks noGrp="1"/>
          </p:cNvSpPr>
          <p:nvPr>
            <p:ph type="body" sz="quarter" idx="30" hasCustomPrompt="1"/>
          </p:nvPr>
        </p:nvSpPr>
        <p:spPr>
          <a:xfrm>
            <a:off x="3018508" y="4153425"/>
            <a:ext cx="2668037" cy="1154805"/>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72" name="Text Placeholder 35">
            <a:extLst>
              <a:ext uri="{FF2B5EF4-FFF2-40B4-BE49-F238E27FC236}">
                <a16:creationId xmlns:a16="http://schemas.microsoft.com/office/drawing/2014/main" id="{5E9642B5-4C08-BED6-86A8-9DCE6CCC4BB1}"/>
              </a:ext>
            </a:extLst>
          </p:cNvPr>
          <p:cNvSpPr>
            <a:spLocks noGrp="1"/>
          </p:cNvSpPr>
          <p:nvPr>
            <p:ph type="body" sz="quarter" idx="27" hasCustomPrompt="1"/>
          </p:nvPr>
        </p:nvSpPr>
        <p:spPr>
          <a:xfrm>
            <a:off x="6482055" y="3830449"/>
            <a:ext cx="26680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73" name="Text Placeholder 35">
            <a:extLst>
              <a:ext uri="{FF2B5EF4-FFF2-40B4-BE49-F238E27FC236}">
                <a16:creationId xmlns:a16="http://schemas.microsoft.com/office/drawing/2014/main" id="{6F960771-8601-12A7-0DF7-C238655EEC42}"/>
              </a:ext>
            </a:extLst>
          </p:cNvPr>
          <p:cNvSpPr>
            <a:spLocks noGrp="1"/>
          </p:cNvSpPr>
          <p:nvPr>
            <p:ph type="body" sz="quarter" idx="28" hasCustomPrompt="1"/>
          </p:nvPr>
        </p:nvSpPr>
        <p:spPr>
          <a:xfrm>
            <a:off x="6482055" y="4153425"/>
            <a:ext cx="2668037" cy="1154805"/>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76" name="Text Placeholder 35">
            <a:extLst>
              <a:ext uri="{FF2B5EF4-FFF2-40B4-BE49-F238E27FC236}">
                <a16:creationId xmlns:a16="http://schemas.microsoft.com/office/drawing/2014/main" id="{9144DA75-485F-4683-BC40-E604A0E37A77}"/>
              </a:ext>
            </a:extLst>
          </p:cNvPr>
          <p:cNvSpPr>
            <a:spLocks noGrp="1"/>
          </p:cNvSpPr>
          <p:nvPr>
            <p:ph type="body" sz="quarter" idx="31" hasCustomPrompt="1"/>
          </p:nvPr>
        </p:nvSpPr>
        <p:spPr>
          <a:xfrm>
            <a:off x="9945603" y="3830449"/>
            <a:ext cx="1827298"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77" name="Text Placeholder 35">
            <a:extLst>
              <a:ext uri="{FF2B5EF4-FFF2-40B4-BE49-F238E27FC236}">
                <a16:creationId xmlns:a16="http://schemas.microsoft.com/office/drawing/2014/main" id="{FF01C0B1-68CA-E6EB-0767-56255A4B3FE4}"/>
              </a:ext>
            </a:extLst>
          </p:cNvPr>
          <p:cNvSpPr>
            <a:spLocks noGrp="1"/>
          </p:cNvSpPr>
          <p:nvPr>
            <p:ph type="body" sz="quarter" idx="32" hasCustomPrompt="1"/>
          </p:nvPr>
        </p:nvSpPr>
        <p:spPr>
          <a:xfrm>
            <a:off x="9945604" y="4153425"/>
            <a:ext cx="1827296" cy="1154805"/>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220562613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87DE7EEC-21C0-C181-7341-AD392B4FED0D}"/>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4DE3692F-4CA8-1A8A-BEAD-AF4167DD9A50}"/>
              </a:ext>
            </a:extLst>
          </p:cNvPr>
          <p:cNvGrpSpPr/>
          <p:nvPr userDrawn="1"/>
        </p:nvGrpSpPr>
        <p:grpSpPr>
          <a:xfrm>
            <a:off x="0" y="0"/>
            <a:ext cx="12192000" cy="6858002"/>
            <a:chOff x="0" y="0"/>
            <a:chExt cx="12192000" cy="6858002"/>
          </a:xfrm>
        </p:grpSpPr>
        <p:grpSp>
          <p:nvGrpSpPr>
            <p:cNvPr id="5" name="Group 4">
              <a:extLst>
                <a:ext uri="{FF2B5EF4-FFF2-40B4-BE49-F238E27FC236}">
                  <a16:creationId xmlns:a16="http://schemas.microsoft.com/office/drawing/2014/main" id="{1C2C2466-8839-69D4-9529-7C7CCFA39388}"/>
                </a:ext>
              </a:extLst>
            </p:cNvPr>
            <p:cNvGrpSpPr/>
            <p:nvPr/>
          </p:nvGrpSpPr>
          <p:grpSpPr>
            <a:xfrm>
              <a:off x="0" y="0"/>
              <a:ext cx="12192000" cy="6858002"/>
              <a:chOff x="0" y="0"/>
              <a:chExt cx="12192000" cy="6858002"/>
            </a:xfrm>
          </p:grpSpPr>
          <p:grpSp>
            <p:nvGrpSpPr>
              <p:cNvPr id="7" name="Group 6">
                <a:extLst>
                  <a:ext uri="{FF2B5EF4-FFF2-40B4-BE49-F238E27FC236}">
                    <a16:creationId xmlns:a16="http://schemas.microsoft.com/office/drawing/2014/main" id="{C1BE79E9-27A5-23B6-82F3-2CD7D0F5BD5A}"/>
                  </a:ext>
                </a:extLst>
              </p:cNvPr>
              <p:cNvGrpSpPr/>
              <p:nvPr/>
            </p:nvGrpSpPr>
            <p:grpSpPr>
              <a:xfrm>
                <a:off x="9486900" y="0"/>
                <a:ext cx="2705100" cy="694583"/>
                <a:chOff x="9486900" y="0"/>
                <a:chExt cx="2705100" cy="694583"/>
              </a:xfrm>
            </p:grpSpPr>
            <p:sp>
              <p:nvSpPr>
                <p:cNvPr id="9" name="Freeform: Shape 8">
                  <a:extLst>
                    <a:ext uri="{FF2B5EF4-FFF2-40B4-BE49-F238E27FC236}">
                      <a16:creationId xmlns:a16="http://schemas.microsoft.com/office/drawing/2014/main" id="{7B424CC3-EC1A-2335-4611-0242DD54AEE5}"/>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10" name="Freeform: Shape 9">
                  <a:extLst>
                    <a:ext uri="{FF2B5EF4-FFF2-40B4-BE49-F238E27FC236}">
                      <a16:creationId xmlns:a16="http://schemas.microsoft.com/office/drawing/2014/main" id="{DC006CA8-A858-6DE2-5990-A8A262ECFE78}"/>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sp>
            <p:nvSpPr>
              <p:cNvPr id="8" name="Freeform: Shape 7">
                <a:extLst>
                  <a:ext uri="{FF2B5EF4-FFF2-40B4-BE49-F238E27FC236}">
                    <a16:creationId xmlns:a16="http://schemas.microsoft.com/office/drawing/2014/main" id="{DF755F42-9A3E-63F3-C7A0-1A4EACDB90AD}"/>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grpSp>
        <p:sp>
          <p:nvSpPr>
            <p:cNvPr id="6" name="Freeform: Shape 5">
              <a:extLst>
                <a:ext uri="{FF2B5EF4-FFF2-40B4-BE49-F238E27FC236}">
                  <a16:creationId xmlns:a16="http://schemas.microsoft.com/office/drawing/2014/main" id="{1F3BF23E-4E3C-8D9C-CEC3-6D60D5203408}"/>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2" name="Rectangle: Single Corner Rounded 11">
            <a:extLst>
              <a:ext uri="{FF2B5EF4-FFF2-40B4-BE49-F238E27FC236}">
                <a16:creationId xmlns:a16="http://schemas.microsoft.com/office/drawing/2014/main" id="{5F59683D-94E4-5C8D-BEA3-5FD753BB4135}"/>
              </a:ext>
            </a:extLst>
          </p:cNvPr>
          <p:cNvSpPr/>
          <p:nvPr userDrawn="1"/>
        </p:nvSpPr>
        <p:spPr bwMode="auto">
          <a:xfrm flipV="1">
            <a:off x="-1" y="1436688"/>
            <a:ext cx="12192001" cy="4595812"/>
          </a:xfrm>
          <a:prstGeom prst="round1Rect">
            <a:avLst>
              <a:gd name="adj" fmla="val 1774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a:p>
        </p:txBody>
      </p:sp>
      <p:sp>
        <p:nvSpPr>
          <p:cNvPr id="13" name="Rectangle: Top Corners Rounded 12">
            <a:extLst>
              <a:ext uri="{FF2B5EF4-FFF2-40B4-BE49-F238E27FC236}">
                <a16:creationId xmlns:a16="http://schemas.microsoft.com/office/drawing/2014/main" id="{CDD33C11-FCF0-018D-4EA5-0FF71CEA5E8E}"/>
              </a:ext>
            </a:extLst>
          </p:cNvPr>
          <p:cNvSpPr/>
          <p:nvPr userDrawn="1"/>
        </p:nvSpPr>
        <p:spPr bwMode="auto">
          <a:xfrm rot="5400000" flipH="1">
            <a:off x="5433569" y="-2076654"/>
            <a:ext cx="736600" cy="11603740"/>
          </a:xfrm>
          <a:prstGeom prst="round2SameRect">
            <a:avLst>
              <a:gd name="adj1" fmla="val 50000"/>
              <a:gd name="adj2" fmla="val 0"/>
            </a:avLst>
          </a:prstGeom>
          <a:gradFill>
            <a:gsLst>
              <a:gs pos="0">
                <a:schemeClr val="tx2">
                  <a:lumMod val="75000"/>
                </a:schemeClr>
              </a:gs>
              <a:gs pos="100000">
                <a:schemeClr val="tx2"/>
              </a:gs>
            </a:gsLst>
            <a:lin ang="12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lvl="0" indent="0" defTabSz="932472" fontAlgn="base">
              <a:spcBef>
                <a:spcPct val="0"/>
              </a:spcBef>
              <a:spcAft>
                <a:spcPct val="0"/>
              </a:spcAft>
              <a:buFont typeface="Arial" panose="020B0604020202020204" pitchFamily="34" charset="0"/>
              <a:buNone/>
            </a:pPr>
            <a:endParaRPr lang="en-US" sz="2000" err="1">
              <a:solidFill>
                <a:schemeClr val="bg1"/>
              </a:solidFill>
              <a:cs typeface="Segoe UI" pitchFamily="34" charset="0"/>
            </a:endParaRPr>
          </a:p>
        </p:txBody>
      </p:sp>
      <p:cxnSp>
        <p:nvCxnSpPr>
          <p:cNvPr id="24" name="Straight Connector 23">
            <a:extLst>
              <a:ext uri="{FF2B5EF4-FFF2-40B4-BE49-F238E27FC236}">
                <a16:creationId xmlns:a16="http://schemas.microsoft.com/office/drawing/2014/main" id="{21871DD7-74DB-DAF5-2356-2CC753B2F54B}"/>
              </a:ext>
            </a:extLst>
          </p:cNvPr>
          <p:cNvCxnSpPr>
            <a:cxnSpLocks/>
          </p:cNvCxnSpPr>
          <p:nvPr userDrawn="1"/>
        </p:nvCxnSpPr>
        <p:spPr>
          <a:xfrm>
            <a:off x="591706" y="3366748"/>
            <a:ext cx="0" cy="1737360"/>
          </a:xfrm>
          <a:prstGeom prst="line">
            <a:avLst/>
          </a:prstGeom>
          <a:solidFill>
            <a:schemeClr val="tx1"/>
          </a:solidFill>
          <a:ln w="19050" cap="rnd">
            <a:gradFill flip="none" rotWithShape="1">
              <a:gsLst>
                <a:gs pos="0">
                  <a:schemeClr val="accent1"/>
                </a:gs>
                <a:gs pos="100000">
                  <a:schemeClr val="accent6">
                    <a:lumMod val="50000"/>
                  </a:schemeClr>
                </a:gs>
              </a:gsLst>
              <a:lin ang="16200000" scaled="1"/>
              <a:tileRect/>
            </a:gradFill>
            <a:prstDash val="solid"/>
            <a:round/>
            <a:tailEnd type="oval"/>
          </a:ln>
          <a:effectLst>
            <a:outerShdw blurRad="177800" dist="12700" dir="13500000" algn="br" rotWithShape="0">
              <a:schemeClr val="tx1">
                <a:lumMod val="85000"/>
                <a:alpha val="30000"/>
              </a:schemeClr>
            </a:outerShdw>
          </a:effectLst>
        </p:spPr>
      </p:cxnSp>
      <p:cxnSp>
        <p:nvCxnSpPr>
          <p:cNvPr id="25" name="Straight Connector 24">
            <a:extLst>
              <a:ext uri="{FF2B5EF4-FFF2-40B4-BE49-F238E27FC236}">
                <a16:creationId xmlns:a16="http://schemas.microsoft.com/office/drawing/2014/main" id="{0972CFB4-69F8-CBDD-D0A4-0E78A9D7FB70}"/>
              </a:ext>
            </a:extLst>
          </p:cNvPr>
          <p:cNvCxnSpPr>
            <a:cxnSpLocks/>
          </p:cNvCxnSpPr>
          <p:nvPr userDrawn="1"/>
        </p:nvCxnSpPr>
        <p:spPr>
          <a:xfrm>
            <a:off x="4200318" y="3366748"/>
            <a:ext cx="0" cy="1737360"/>
          </a:xfrm>
          <a:prstGeom prst="line">
            <a:avLst/>
          </a:prstGeom>
          <a:solidFill>
            <a:schemeClr val="tx1"/>
          </a:solidFill>
          <a:ln w="19050" cap="rnd">
            <a:gradFill flip="none" rotWithShape="1">
              <a:gsLst>
                <a:gs pos="0">
                  <a:schemeClr val="accent1"/>
                </a:gs>
                <a:gs pos="100000">
                  <a:schemeClr val="accent6">
                    <a:lumMod val="50000"/>
                  </a:schemeClr>
                </a:gs>
              </a:gsLst>
              <a:lin ang="16200000" scaled="1"/>
              <a:tileRect/>
            </a:gradFill>
            <a:prstDash val="solid"/>
            <a:round/>
            <a:tailEnd type="oval"/>
          </a:ln>
          <a:effectLst>
            <a:outerShdw blurRad="177800" dist="12700" dir="13500000" algn="br" rotWithShape="0">
              <a:schemeClr val="tx1">
                <a:lumMod val="85000"/>
                <a:alpha val="30000"/>
              </a:schemeClr>
            </a:outerShdw>
          </a:effectLst>
        </p:spPr>
      </p:cxnSp>
      <p:cxnSp>
        <p:nvCxnSpPr>
          <p:cNvPr id="26" name="Straight Connector 25">
            <a:extLst>
              <a:ext uri="{FF2B5EF4-FFF2-40B4-BE49-F238E27FC236}">
                <a16:creationId xmlns:a16="http://schemas.microsoft.com/office/drawing/2014/main" id="{602E207A-B3DB-4C07-7356-238B6FF9352E}"/>
              </a:ext>
            </a:extLst>
          </p:cNvPr>
          <p:cNvCxnSpPr>
            <a:cxnSpLocks/>
          </p:cNvCxnSpPr>
          <p:nvPr userDrawn="1"/>
        </p:nvCxnSpPr>
        <p:spPr>
          <a:xfrm>
            <a:off x="7808930" y="3366748"/>
            <a:ext cx="0" cy="1737360"/>
          </a:xfrm>
          <a:prstGeom prst="line">
            <a:avLst/>
          </a:prstGeom>
          <a:solidFill>
            <a:schemeClr val="tx1"/>
          </a:solidFill>
          <a:ln w="19050" cap="rnd">
            <a:gradFill flip="none" rotWithShape="1">
              <a:gsLst>
                <a:gs pos="0">
                  <a:schemeClr val="accent1"/>
                </a:gs>
                <a:gs pos="100000">
                  <a:schemeClr val="accent6">
                    <a:lumMod val="50000"/>
                  </a:schemeClr>
                </a:gs>
              </a:gsLst>
              <a:lin ang="16200000" scaled="1"/>
              <a:tileRect/>
            </a:gradFill>
            <a:prstDash val="solid"/>
            <a:round/>
            <a:tailEnd type="oval"/>
          </a:ln>
          <a:effectLst>
            <a:outerShdw blurRad="177800" dist="12700" dir="13500000" algn="br" rotWithShape="0">
              <a:schemeClr val="tx1">
                <a:lumMod val="85000"/>
                <a:alpha val="30000"/>
              </a:schemeClr>
            </a:outerShdw>
          </a:effectLst>
        </p:spPr>
      </p:cxnSp>
      <p:cxnSp>
        <p:nvCxnSpPr>
          <p:cNvPr id="27" name="Straight Connector 26">
            <a:extLst>
              <a:ext uri="{FF2B5EF4-FFF2-40B4-BE49-F238E27FC236}">
                <a16:creationId xmlns:a16="http://schemas.microsoft.com/office/drawing/2014/main" id="{FFCFD553-F13D-5D7D-1231-BEE67A090FF6}"/>
              </a:ext>
            </a:extLst>
          </p:cNvPr>
          <p:cNvCxnSpPr>
            <a:cxnSpLocks/>
          </p:cNvCxnSpPr>
          <p:nvPr userDrawn="1"/>
        </p:nvCxnSpPr>
        <p:spPr>
          <a:xfrm>
            <a:off x="2396012" y="2428523"/>
            <a:ext cx="0" cy="1655161"/>
          </a:xfrm>
          <a:prstGeom prst="line">
            <a:avLst/>
          </a:prstGeom>
          <a:solidFill>
            <a:schemeClr val="tx1"/>
          </a:solidFill>
          <a:ln w="19050" cap="rnd">
            <a:gradFill flip="none" rotWithShape="1">
              <a:gsLst>
                <a:gs pos="0">
                  <a:schemeClr val="accent1"/>
                </a:gs>
                <a:gs pos="100000">
                  <a:schemeClr val="accent6">
                    <a:lumMod val="50000"/>
                  </a:schemeClr>
                </a:gs>
              </a:gsLst>
              <a:lin ang="16200000" scaled="1"/>
              <a:tileRect/>
            </a:gradFill>
            <a:prstDash val="solid"/>
            <a:round/>
            <a:headEnd type="oval"/>
          </a:ln>
          <a:effectLst>
            <a:outerShdw blurRad="177800" dist="12700" dir="13500000" algn="br" rotWithShape="0">
              <a:schemeClr val="tx1">
                <a:lumMod val="85000"/>
                <a:alpha val="30000"/>
              </a:schemeClr>
            </a:outerShdw>
          </a:effectLst>
        </p:spPr>
      </p:cxnSp>
      <p:cxnSp>
        <p:nvCxnSpPr>
          <p:cNvPr id="28" name="Straight Connector 27">
            <a:extLst>
              <a:ext uri="{FF2B5EF4-FFF2-40B4-BE49-F238E27FC236}">
                <a16:creationId xmlns:a16="http://schemas.microsoft.com/office/drawing/2014/main" id="{28AF7D05-6855-6903-1DFA-396EDDF64AF2}"/>
              </a:ext>
            </a:extLst>
          </p:cNvPr>
          <p:cNvCxnSpPr>
            <a:cxnSpLocks/>
          </p:cNvCxnSpPr>
          <p:nvPr userDrawn="1"/>
        </p:nvCxnSpPr>
        <p:spPr>
          <a:xfrm>
            <a:off x="6004624" y="2428523"/>
            <a:ext cx="0" cy="1655161"/>
          </a:xfrm>
          <a:prstGeom prst="line">
            <a:avLst/>
          </a:prstGeom>
          <a:solidFill>
            <a:schemeClr val="tx1"/>
          </a:solidFill>
          <a:ln w="19050" cap="rnd">
            <a:gradFill flip="none" rotWithShape="1">
              <a:gsLst>
                <a:gs pos="0">
                  <a:schemeClr val="accent1"/>
                </a:gs>
                <a:gs pos="100000">
                  <a:schemeClr val="accent6">
                    <a:lumMod val="50000"/>
                  </a:schemeClr>
                </a:gs>
              </a:gsLst>
              <a:lin ang="16200000" scaled="1"/>
              <a:tileRect/>
            </a:gradFill>
            <a:prstDash val="solid"/>
            <a:round/>
            <a:headEnd type="oval"/>
          </a:ln>
          <a:effectLst>
            <a:outerShdw blurRad="177800" dist="12700" dir="13500000" algn="br" rotWithShape="0">
              <a:schemeClr val="tx1">
                <a:lumMod val="85000"/>
                <a:alpha val="30000"/>
              </a:schemeClr>
            </a:outerShdw>
          </a:effectLst>
        </p:spPr>
      </p:cxnSp>
      <p:cxnSp>
        <p:nvCxnSpPr>
          <p:cNvPr id="29" name="Straight Connector 28">
            <a:extLst>
              <a:ext uri="{FF2B5EF4-FFF2-40B4-BE49-F238E27FC236}">
                <a16:creationId xmlns:a16="http://schemas.microsoft.com/office/drawing/2014/main" id="{B051561E-78E5-6695-AD22-A7B82BF2AAE9}"/>
              </a:ext>
            </a:extLst>
          </p:cNvPr>
          <p:cNvCxnSpPr>
            <a:cxnSpLocks/>
          </p:cNvCxnSpPr>
          <p:nvPr userDrawn="1"/>
        </p:nvCxnSpPr>
        <p:spPr>
          <a:xfrm>
            <a:off x="9613236" y="2428523"/>
            <a:ext cx="0" cy="1655161"/>
          </a:xfrm>
          <a:prstGeom prst="line">
            <a:avLst/>
          </a:prstGeom>
          <a:solidFill>
            <a:schemeClr val="tx1"/>
          </a:solidFill>
          <a:ln w="19050" cap="rnd">
            <a:gradFill flip="none" rotWithShape="1">
              <a:gsLst>
                <a:gs pos="0">
                  <a:schemeClr val="accent1"/>
                </a:gs>
                <a:gs pos="100000">
                  <a:schemeClr val="accent6">
                    <a:lumMod val="50000"/>
                  </a:schemeClr>
                </a:gs>
              </a:gsLst>
              <a:lin ang="16200000" scaled="1"/>
              <a:tileRect/>
            </a:gradFill>
            <a:prstDash val="solid"/>
            <a:round/>
            <a:headEnd type="oval"/>
          </a:ln>
          <a:effectLst>
            <a:outerShdw blurRad="177800" dist="12700" dir="13500000" algn="br" rotWithShape="0">
              <a:schemeClr val="tx1">
                <a:lumMod val="85000"/>
                <a:alpha val="30000"/>
              </a:schemeClr>
            </a:outerShdw>
          </a:effectLst>
        </p:spPr>
      </p:cxnSp>
      <p:sp>
        <p:nvSpPr>
          <p:cNvPr id="32" name="Title 1">
            <a:extLst>
              <a:ext uri="{FF2B5EF4-FFF2-40B4-BE49-F238E27FC236}">
                <a16:creationId xmlns:a16="http://schemas.microsoft.com/office/drawing/2014/main" id="{F56917C8-5F84-E61B-8979-1F88A470FA03}"/>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42" name="Text Placeholder 35">
            <a:extLst>
              <a:ext uri="{FF2B5EF4-FFF2-40B4-BE49-F238E27FC236}">
                <a16:creationId xmlns:a16="http://schemas.microsoft.com/office/drawing/2014/main" id="{173ABB89-8F5D-A343-94CF-54FA0EFE61A4}"/>
              </a:ext>
            </a:extLst>
          </p:cNvPr>
          <p:cNvSpPr>
            <a:spLocks noGrp="1"/>
          </p:cNvSpPr>
          <p:nvPr>
            <p:ph type="body" sz="quarter" idx="30" hasCustomPrompt="1"/>
          </p:nvPr>
        </p:nvSpPr>
        <p:spPr>
          <a:xfrm>
            <a:off x="2555001" y="2046848"/>
            <a:ext cx="2224934"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3" name="Text Placeholder 35">
            <a:extLst>
              <a:ext uri="{FF2B5EF4-FFF2-40B4-BE49-F238E27FC236}">
                <a16:creationId xmlns:a16="http://schemas.microsoft.com/office/drawing/2014/main" id="{572BC1DA-D9A3-96C3-F202-CA002F5286D0}"/>
              </a:ext>
            </a:extLst>
          </p:cNvPr>
          <p:cNvSpPr>
            <a:spLocks noGrp="1"/>
          </p:cNvSpPr>
          <p:nvPr>
            <p:ph type="body" sz="quarter" idx="31" hasCustomPrompt="1"/>
          </p:nvPr>
        </p:nvSpPr>
        <p:spPr>
          <a:xfrm>
            <a:off x="6163613" y="2046848"/>
            <a:ext cx="2224934"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4" name="Text Placeholder 35">
            <a:extLst>
              <a:ext uri="{FF2B5EF4-FFF2-40B4-BE49-F238E27FC236}">
                <a16:creationId xmlns:a16="http://schemas.microsoft.com/office/drawing/2014/main" id="{E6568C91-1E57-FA14-80A6-66497E6B3907}"/>
              </a:ext>
            </a:extLst>
          </p:cNvPr>
          <p:cNvSpPr>
            <a:spLocks noGrp="1"/>
          </p:cNvSpPr>
          <p:nvPr>
            <p:ph type="body" sz="quarter" idx="32" hasCustomPrompt="1"/>
          </p:nvPr>
        </p:nvSpPr>
        <p:spPr>
          <a:xfrm>
            <a:off x="9772226" y="2046848"/>
            <a:ext cx="1831511"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3" name="Text Placeholder 35">
            <a:extLst>
              <a:ext uri="{FF2B5EF4-FFF2-40B4-BE49-F238E27FC236}">
                <a16:creationId xmlns:a16="http://schemas.microsoft.com/office/drawing/2014/main" id="{7D9D1E7E-449C-3D57-BD61-5627D3F4ABB0}"/>
              </a:ext>
            </a:extLst>
          </p:cNvPr>
          <p:cNvSpPr>
            <a:spLocks noGrp="1"/>
          </p:cNvSpPr>
          <p:nvPr>
            <p:ph type="body" sz="quarter" idx="21" hasCustomPrompt="1"/>
          </p:nvPr>
        </p:nvSpPr>
        <p:spPr>
          <a:xfrm>
            <a:off x="717550"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5" name="Text Placeholder 35">
            <a:extLst>
              <a:ext uri="{FF2B5EF4-FFF2-40B4-BE49-F238E27FC236}">
                <a16:creationId xmlns:a16="http://schemas.microsoft.com/office/drawing/2014/main" id="{66AA47A5-74C5-CD01-6B87-B9B5EB150F19}"/>
              </a:ext>
            </a:extLst>
          </p:cNvPr>
          <p:cNvSpPr>
            <a:spLocks noGrp="1"/>
          </p:cNvSpPr>
          <p:nvPr>
            <p:ph type="body" sz="quarter" idx="23" hasCustomPrompt="1"/>
          </p:nvPr>
        </p:nvSpPr>
        <p:spPr>
          <a:xfrm>
            <a:off x="2521855"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6" name="Text Placeholder 35">
            <a:extLst>
              <a:ext uri="{FF2B5EF4-FFF2-40B4-BE49-F238E27FC236}">
                <a16:creationId xmlns:a16="http://schemas.microsoft.com/office/drawing/2014/main" id="{A7B7E7D4-FB68-2F96-9E65-509CADB21E4C}"/>
              </a:ext>
            </a:extLst>
          </p:cNvPr>
          <p:cNvSpPr>
            <a:spLocks noGrp="1"/>
          </p:cNvSpPr>
          <p:nvPr>
            <p:ph type="body" sz="quarter" idx="24" hasCustomPrompt="1"/>
          </p:nvPr>
        </p:nvSpPr>
        <p:spPr>
          <a:xfrm>
            <a:off x="4326160"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7" name="Text Placeholder 35">
            <a:extLst>
              <a:ext uri="{FF2B5EF4-FFF2-40B4-BE49-F238E27FC236}">
                <a16:creationId xmlns:a16="http://schemas.microsoft.com/office/drawing/2014/main" id="{F8A6873F-F97B-C0E2-7105-65449782D419}"/>
              </a:ext>
            </a:extLst>
          </p:cNvPr>
          <p:cNvSpPr>
            <a:spLocks noGrp="1"/>
          </p:cNvSpPr>
          <p:nvPr>
            <p:ph type="body" sz="quarter" idx="25" hasCustomPrompt="1"/>
          </p:nvPr>
        </p:nvSpPr>
        <p:spPr>
          <a:xfrm>
            <a:off x="6130465"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8" name="Text Placeholder 35">
            <a:extLst>
              <a:ext uri="{FF2B5EF4-FFF2-40B4-BE49-F238E27FC236}">
                <a16:creationId xmlns:a16="http://schemas.microsoft.com/office/drawing/2014/main" id="{DE73FF5A-BCD5-B6D5-D85A-01ED24E845E6}"/>
              </a:ext>
            </a:extLst>
          </p:cNvPr>
          <p:cNvSpPr>
            <a:spLocks noGrp="1"/>
          </p:cNvSpPr>
          <p:nvPr>
            <p:ph type="body" sz="quarter" idx="26" hasCustomPrompt="1"/>
          </p:nvPr>
        </p:nvSpPr>
        <p:spPr>
          <a:xfrm>
            <a:off x="7934770"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9" name="Text Placeholder 35">
            <a:extLst>
              <a:ext uri="{FF2B5EF4-FFF2-40B4-BE49-F238E27FC236}">
                <a16:creationId xmlns:a16="http://schemas.microsoft.com/office/drawing/2014/main" id="{B527E545-1DC0-9D39-18D3-09510D2F9F16}"/>
              </a:ext>
            </a:extLst>
          </p:cNvPr>
          <p:cNvSpPr>
            <a:spLocks noGrp="1"/>
          </p:cNvSpPr>
          <p:nvPr>
            <p:ph type="body" sz="quarter" idx="27" hasCustomPrompt="1"/>
          </p:nvPr>
        </p:nvSpPr>
        <p:spPr>
          <a:xfrm>
            <a:off x="9739075"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4" name="Text Placeholder 35">
            <a:extLst>
              <a:ext uri="{FF2B5EF4-FFF2-40B4-BE49-F238E27FC236}">
                <a16:creationId xmlns:a16="http://schemas.microsoft.com/office/drawing/2014/main" id="{805A2D35-1EFA-42D3-5305-745E21081520}"/>
              </a:ext>
            </a:extLst>
          </p:cNvPr>
          <p:cNvSpPr>
            <a:spLocks noGrp="1"/>
          </p:cNvSpPr>
          <p:nvPr>
            <p:ph type="body" sz="quarter" idx="22" hasCustomPrompt="1"/>
          </p:nvPr>
        </p:nvSpPr>
        <p:spPr>
          <a:xfrm>
            <a:off x="750695" y="4737667"/>
            <a:ext cx="2224934"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0" name="Text Placeholder 35">
            <a:extLst>
              <a:ext uri="{FF2B5EF4-FFF2-40B4-BE49-F238E27FC236}">
                <a16:creationId xmlns:a16="http://schemas.microsoft.com/office/drawing/2014/main" id="{AA5FFAFE-A039-2490-B63B-3CF0EB3E55D8}"/>
              </a:ext>
            </a:extLst>
          </p:cNvPr>
          <p:cNvSpPr>
            <a:spLocks noGrp="1"/>
          </p:cNvSpPr>
          <p:nvPr>
            <p:ph type="body" sz="quarter" idx="28" hasCustomPrompt="1"/>
          </p:nvPr>
        </p:nvSpPr>
        <p:spPr>
          <a:xfrm>
            <a:off x="4359307" y="4737667"/>
            <a:ext cx="2224934"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1" name="Text Placeholder 35">
            <a:extLst>
              <a:ext uri="{FF2B5EF4-FFF2-40B4-BE49-F238E27FC236}">
                <a16:creationId xmlns:a16="http://schemas.microsoft.com/office/drawing/2014/main" id="{C833A490-25F6-7D1B-3B47-80BA132C41E3}"/>
              </a:ext>
            </a:extLst>
          </p:cNvPr>
          <p:cNvSpPr>
            <a:spLocks noGrp="1"/>
          </p:cNvSpPr>
          <p:nvPr>
            <p:ph type="body" sz="quarter" idx="29" hasCustomPrompt="1"/>
          </p:nvPr>
        </p:nvSpPr>
        <p:spPr>
          <a:xfrm>
            <a:off x="7967919" y="4737667"/>
            <a:ext cx="2224934"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394911936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441077C2-7F96-1427-B522-5DC53D92F168}"/>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52B3ABDE-BD7D-D0CF-A3CF-D5494A331B18}"/>
              </a:ext>
            </a:extLst>
          </p:cNvPr>
          <p:cNvGrpSpPr/>
          <p:nvPr userDrawn="1"/>
        </p:nvGrpSpPr>
        <p:grpSpPr>
          <a:xfrm>
            <a:off x="0" y="0"/>
            <a:ext cx="12192000" cy="6858002"/>
            <a:chOff x="0" y="0"/>
            <a:chExt cx="12192000" cy="6858002"/>
          </a:xfrm>
        </p:grpSpPr>
        <p:grpSp>
          <p:nvGrpSpPr>
            <p:cNvPr id="5" name="Group 4">
              <a:extLst>
                <a:ext uri="{FF2B5EF4-FFF2-40B4-BE49-F238E27FC236}">
                  <a16:creationId xmlns:a16="http://schemas.microsoft.com/office/drawing/2014/main" id="{1F09C771-91AF-62D9-8BCD-053B4B8F198A}"/>
                </a:ext>
              </a:extLst>
            </p:cNvPr>
            <p:cNvGrpSpPr/>
            <p:nvPr/>
          </p:nvGrpSpPr>
          <p:grpSpPr>
            <a:xfrm>
              <a:off x="0" y="0"/>
              <a:ext cx="12192000" cy="6858002"/>
              <a:chOff x="0" y="0"/>
              <a:chExt cx="12192000" cy="6858002"/>
            </a:xfrm>
          </p:grpSpPr>
          <p:grpSp>
            <p:nvGrpSpPr>
              <p:cNvPr id="7" name="Group 6">
                <a:extLst>
                  <a:ext uri="{FF2B5EF4-FFF2-40B4-BE49-F238E27FC236}">
                    <a16:creationId xmlns:a16="http://schemas.microsoft.com/office/drawing/2014/main" id="{31C21954-E4DC-51E0-171A-74EA25BDD650}"/>
                  </a:ext>
                </a:extLst>
              </p:cNvPr>
              <p:cNvGrpSpPr/>
              <p:nvPr/>
            </p:nvGrpSpPr>
            <p:grpSpPr>
              <a:xfrm>
                <a:off x="9486900" y="0"/>
                <a:ext cx="2705100" cy="694583"/>
                <a:chOff x="9486900" y="0"/>
                <a:chExt cx="2705100" cy="694583"/>
              </a:xfrm>
            </p:grpSpPr>
            <p:sp>
              <p:nvSpPr>
                <p:cNvPr id="9" name="Freeform: Shape 8">
                  <a:extLst>
                    <a:ext uri="{FF2B5EF4-FFF2-40B4-BE49-F238E27FC236}">
                      <a16:creationId xmlns:a16="http://schemas.microsoft.com/office/drawing/2014/main" id="{A9CAC332-07FC-6AA5-DCA6-AE8094820344}"/>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10" name="Freeform: Shape 9">
                  <a:extLst>
                    <a:ext uri="{FF2B5EF4-FFF2-40B4-BE49-F238E27FC236}">
                      <a16:creationId xmlns:a16="http://schemas.microsoft.com/office/drawing/2014/main" id="{F2D783C0-B201-5420-6B92-CB62D7EA7CEC}"/>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sp>
            <p:nvSpPr>
              <p:cNvPr id="8" name="Freeform: Shape 7">
                <a:extLst>
                  <a:ext uri="{FF2B5EF4-FFF2-40B4-BE49-F238E27FC236}">
                    <a16:creationId xmlns:a16="http://schemas.microsoft.com/office/drawing/2014/main" id="{5505A8C2-72A2-7C5D-866D-677804D0D2C1}"/>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grpSp>
        <p:sp>
          <p:nvSpPr>
            <p:cNvPr id="6" name="Freeform: Shape 5">
              <a:extLst>
                <a:ext uri="{FF2B5EF4-FFF2-40B4-BE49-F238E27FC236}">
                  <a16:creationId xmlns:a16="http://schemas.microsoft.com/office/drawing/2014/main" id="{19B7F128-8B04-FC0E-8741-B4F5F78E1421}"/>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1" name="Rectangle: Top Corners Rounded 10">
            <a:extLst>
              <a:ext uri="{FF2B5EF4-FFF2-40B4-BE49-F238E27FC236}">
                <a16:creationId xmlns:a16="http://schemas.microsoft.com/office/drawing/2014/main" id="{8B8FBF05-759F-40D6-B768-1DB006380620}"/>
              </a:ext>
            </a:extLst>
          </p:cNvPr>
          <p:cNvSpPr>
            <a:spLocks/>
          </p:cNvSpPr>
          <p:nvPr userDrawn="1"/>
        </p:nvSpPr>
        <p:spPr bwMode="auto">
          <a:xfrm flipH="1">
            <a:off x="588263" y="1733550"/>
            <a:ext cx="11015472" cy="4535488"/>
          </a:xfrm>
          <a:prstGeom prst="round2SameRect">
            <a:avLst>
              <a:gd name="adj1" fmla="val 0"/>
              <a:gd name="adj2" fmla="val 4489"/>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1600" err="1">
              <a:solidFill>
                <a:schemeClr val="tx1"/>
              </a:solidFill>
            </a:endParaRPr>
          </a:p>
        </p:txBody>
      </p:sp>
      <p:sp>
        <p:nvSpPr>
          <p:cNvPr id="12" name="Rectangle: Top Corners Rounded 11">
            <a:extLst>
              <a:ext uri="{FF2B5EF4-FFF2-40B4-BE49-F238E27FC236}">
                <a16:creationId xmlns:a16="http://schemas.microsoft.com/office/drawing/2014/main" id="{27BDE32D-7BC0-CFB9-6D37-0BF1D7FFB853}"/>
              </a:ext>
            </a:extLst>
          </p:cNvPr>
          <p:cNvSpPr>
            <a:spLocks/>
          </p:cNvSpPr>
          <p:nvPr userDrawn="1"/>
        </p:nvSpPr>
        <p:spPr bwMode="auto">
          <a:xfrm flipH="1">
            <a:off x="587206" y="1428750"/>
            <a:ext cx="11017586" cy="596900"/>
          </a:xfrm>
          <a:prstGeom prst="round2SameRect">
            <a:avLst>
              <a:gd name="adj1" fmla="val 39007"/>
              <a:gd name="adj2" fmla="val 0"/>
            </a:avLst>
          </a:prstGeom>
          <a:gradFill>
            <a:gsLst>
              <a:gs pos="0">
                <a:schemeClr val="tx2">
                  <a:lumMod val="75000"/>
                </a:schemeClr>
              </a:gs>
              <a:gs pos="100000">
                <a:schemeClr val="tx2"/>
              </a:gs>
            </a:gsLst>
            <a:lin ang="12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chemeClr val="bg1"/>
              </a:solidFill>
              <a:cs typeface="Segoe UI" pitchFamily="34" charset="0"/>
            </a:endParaRPr>
          </a:p>
        </p:txBody>
      </p:sp>
      <p:sp>
        <p:nvSpPr>
          <p:cNvPr id="15" name="Title 1">
            <a:extLst>
              <a:ext uri="{FF2B5EF4-FFF2-40B4-BE49-F238E27FC236}">
                <a16:creationId xmlns:a16="http://schemas.microsoft.com/office/drawing/2014/main" id="{99811C9C-EE36-8FFD-4326-C94016CC8C71}"/>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Tree>
    <p:extLst>
      <p:ext uri="{BB962C8B-B14F-4D97-AF65-F5344CB8AC3E}">
        <p14:creationId xmlns:p14="http://schemas.microsoft.com/office/powerpoint/2010/main" val="27823620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4" name="Picture 3" descr="A picture containing white, design, black and white, art&#10;&#10;Description automatically generated">
            <a:extLst>
              <a:ext uri="{FF2B5EF4-FFF2-40B4-BE49-F238E27FC236}">
                <a16:creationId xmlns:a16="http://schemas.microsoft.com/office/drawing/2014/main" id="{17D0A459-F68F-C274-D68E-6A8F15C938A4}"/>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F2585A6E-95CD-29C4-02ED-3EFE445EF97B}"/>
              </a:ext>
            </a:extLst>
          </p:cNvPr>
          <p:cNvGrpSpPr/>
          <p:nvPr userDrawn="1"/>
        </p:nvGrpSpPr>
        <p:grpSpPr>
          <a:xfrm>
            <a:off x="0" y="0"/>
            <a:ext cx="12192000" cy="6858002"/>
            <a:chOff x="0" y="0"/>
            <a:chExt cx="12192000" cy="6858002"/>
          </a:xfrm>
        </p:grpSpPr>
        <p:grpSp>
          <p:nvGrpSpPr>
            <p:cNvPr id="6" name="Group 5">
              <a:extLst>
                <a:ext uri="{FF2B5EF4-FFF2-40B4-BE49-F238E27FC236}">
                  <a16:creationId xmlns:a16="http://schemas.microsoft.com/office/drawing/2014/main" id="{62566CC7-46D1-2A68-A71D-E9B07F6011AD}"/>
                </a:ext>
              </a:extLst>
            </p:cNvPr>
            <p:cNvGrpSpPr/>
            <p:nvPr/>
          </p:nvGrpSpPr>
          <p:grpSpPr>
            <a:xfrm>
              <a:off x="0" y="0"/>
              <a:ext cx="12192000" cy="6858002"/>
              <a:chOff x="0" y="0"/>
              <a:chExt cx="12192000" cy="6858002"/>
            </a:xfrm>
          </p:grpSpPr>
          <p:grpSp>
            <p:nvGrpSpPr>
              <p:cNvPr id="8" name="Group 7">
                <a:extLst>
                  <a:ext uri="{FF2B5EF4-FFF2-40B4-BE49-F238E27FC236}">
                    <a16:creationId xmlns:a16="http://schemas.microsoft.com/office/drawing/2014/main" id="{897C368E-1DE5-F4BF-B0FD-B1E41392288F}"/>
                  </a:ext>
                </a:extLst>
              </p:cNvPr>
              <p:cNvGrpSpPr/>
              <p:nvPr/>
            </p:nvGrpSpPr>
            <p:grpSpPr>
              <a:xfrm>
                <a:off x="9486900" y="0"/>
                <a:ext cx="2705100" cy="694583"/>
                <a:chOff x="9486900" y="0"/>
                <a:chExt cx="2705100" cy="694583"/>
              </a:xfrm>
            </p:grpSpPr>
            <p:sp>
              <p:nvSpPr>
                <p:cNvPr id="10" name="Freeform: Shape 9">
                  <a:extLst>
                    <a:ext uri="{FF2B5EF4-FFF2-40B4-BE49-F238E27FC236}">
                      <a16:creationId xmlns:a16="http://schemas.microsoft.com/office/drawing/2014/main" id="{FB85E69E-078F-D22D-30FB-0248842C8DBD}"/>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endParaRPr lang="en-US"/>
                </a:p>
              </p:txBody>
            </p:sp>
            <p:sp>
              <p:nvSpPr>
                <p:cNvPr id="11" name="Freeform: Shape 10">
                  <a:extLst>
                    <a:ext uri="{FF2B5EF4-FFF2-40B4-BE49-F238E27FC236}">
                      <a16:creationId xmlns:a16="http://schemas.microsoft.com/office/drawing/2014/main" id="{C5C018AB-A794-7F63-66F9-5F078B1BBC2F}"/>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endParaRPr lang="en-US"/>
                </a:p>
              </p:txBody>
            </p:sp>
          </p:grpSp>
          <p:sp>
            <p:nvSpPr>
              <p:cNvPr id="9" name="Freeform: Shape 8">
                <a:extLst>
                  <a:ext uri="{FF2B5EF4-FFF2-40B4-BE49-F238E27FC236}">
                    <a16:creationId xmlns:a16="http://schemas.microsoft.com/office/drawing/2014/main" id="{6430FA2F-B010-7AC9-C7C2-DFBE16DB8D31}"/>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endParaRPr lang="en-US"/>
              </a:p>
            </p:txBody>
          </p:sp>
        </p:grpSp>
        <p:sp>
          <p:nvSpPr>
            <p:cNvPr id="7" name="Freeform: Shape 6">
              <a:extLst>
                <a:ext uri="{FF2B5EF4-FFF2-40B4-BE49-F238E27FC236}">
                  <a16:creationId xmlns:a16="http://schemas.microsoft.com/office/drawing/2014/main" id="{C6300A47-1391-9B4A-AABE-5C9A73F52208}"/>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endParaRPr lang="en-US"/>
            </a:p>
          </p:txBody>
        </p:sp>
      </p:grpSp>
      <p:sp>
        <p:nvSpPr>
          <p:cNvPr id="12" name="Rectangle: Rounded Corners 11">
            <a:extLst>
              <a:ext uri="{FF2B5EF4-FFF2-40B4-BE49-F238E27FC236}">
                <a16:creationId xmlns:a16="http://schemas.microsoft.com/office/drawing/2014/main" id="{86B59532-B35D-F014-C59A-7C85CDD148C1}"/>
              </a:ext>
            </a:extLst>
          </p:cNvPr>
          <p:cNvSpPr>
            <a:spLocks/>
          </p:cNvSpPr>
          <p:nvPr userDrawn="1"/>
        </p:nvSpPr>
        <p:spPr bwMode="auto">
          <a:xfrm flipH="1">
            <a:off x="7069254" y="1428750"/>
            <a:ext cx="4539340" cy="4478564"/>
          </a:xfrm>
          <a:prstGeom prst="roundRect">
            <a:avLst>
              <a:gd name="adj" fmla="val 6884"/>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3" name="Rectangle: Rounded Corners 12">
            <a:extLst>
              <a:ext uri="{FF2B5EF4-FFF2-40B4-BE49-F238E27FC236}">
                <a16:creationId xmlns:a16="http://schemas.microsoft.com/office/drawing/2014/main" id="{9E8B001A-44E4-A9C5-A6BE-E3F591F0532F}"/>
              </a:ext>
            </a:extLst>
          </p:cNvPr>
          <p:cNvSpPr>
            <a:spLocks/>
          </p:cNvSpPr>
          <p:nvPr userDrawn="1"/>
        </p:nvSpPr>
        <p:spPr bwMode="auto">
          <a:xfrm flipH="1">
            <a:off x="588263" y="1428750"/>
            <a:ext cx="6291508" cy="4478564"/>
          </a:xfrm>
          <a:prstGeom prst="roundRect">
            <a:avLst>
              <a:gd name="adj" fmla="val 6033"/>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3" name="Title 1">
            <a:extLst>
              <a:ext uri="{FF2B5EF4-FFF2-40B4-BE49-F238E27FC236}">
                <a16:creationId xmlns:a16="http://schemas.microsoft.com/office/drawing/2014/main" id="{D7ACA96C-08B4-1565-C12E-DC9AB0B2547B}"/>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Tree>
    <p:extLst>
      <p:ext uri="{BB962C8B-B14F-4D97-AF65-F5344CB8AC3E}">
        <p14:creationId xmlns:p14="http://schemas.microsoft.com/office/powerpoint/2010/main" val="209291104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08092F74-6029-28DC-3132-B8D147587753}"/>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43163B0D-1C8F-48BF-2D79-56469BBCD0D4}"/>
              </a:ext>
            </a:extLst>
          </p:cNvPr>
          <p:cNvGrpSpPr/>
          <p:nvPr userDrawn="1"/>
        </p:nvGrpSpPr>
        <p:grpSpPr>
          <a:xfrm>
            <a:off x="0" y="0"/>
            <a:ext cx="12192000" cy="6858002"/>
            <a:chOff x="0" y="0"/>
            <a:chExt cx="12192000" cy="6858002"/>
          </a:xfrm>
        </p:grpSpPr>
        <p:grpSp>
          <p:nvGrpSpPr>
            <p:cNvPr id="5" name="Group 4">
              <a:extLst>
                <a:ext uri="{FF2B5EF4-FFF2-40B4-BE49-F238E27FC236}">
                  <a16:creationId xmlns:a16="http://schemas.microsoft.com/office/drawing/2014/main" id="{324F115A-DFA2-8B9C-A87B-967766D6510A}"/>
                </a:ext>
              </a:extLst>
            </p:cNvPr>
            <p:cNvGrpSpPr/>
            <p:nvPr/>
          </p:nvGrpSpPr>
          <p:grpSpPr>
            <a:xfrm>
              <a:off x="0" y="0"/>
              <a:ext cx="12192000" cy="6858002"/>
              <a:chOff x="0" y="0"/>
              <a:chExt cx="12192000" cy="6858002"/>
            </a:xfrm>
          </p:grpSpPr>
          <p:grpSp>
            <p:nvGrpSpPr>
              <p:cNvPr id="7" name="Group 6">
                <a:extLst>
                  <a:ext uri="{FF2B5EF4-FFF2-40B4-BE49-F238E27FC236}">
                    <a16:creationId xmlns:a16="http://schemas.microsoft.com/office/drawing/2014/main" id="{6A91AF3F-1D88-FD58-6115-F7D19B68AC16}"/>
                  </a:ext>
                </a:extLst>
              </p:cNvPr>
              <p:cNvGrpSpPr/>
              <p:nvPr/>
            </p:nvGrpSpPr>
            <p:grpSpPr>
              <a:xfrm>
                <a:off x="9486900" y="0"/>
                <a:ext cx="2705100" cy="694583"/>
                <a:chOff x="9486900" y="0"/>
                <a:chExt cx="2705100" cy="694583"/>
              </a:xfrm>
            </p:grpSpPr>
            <p:sp>
              <p:nvSpPr>
                <p:cNvPr id="9" name="Freeform: Shape 8">
                  <a:extLst>
                    <a:ext uri="{FF2B5EF4-FFF2-40B4-BE49-F238E27FC236}">
                      <a16:creationId xmlns:a16="http://schemas.microsoft.com/office/drawing/2014/main" id="{C46D4B35-B0C5-4AF1-CD0F-DE5EFF92C4FF}"/>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endParaRPr lang="en-US"/>
                </a:p>
              </p:txBody>
            </p:sp>
            <p:sp>
              <p:nvSpPr>
                <p:cNvPr id="10" name="Freeform: Shape 9">
                  <a:extLst>
                    <a:ext uri="{FF2B5EF4-FFF2-40B4-BE49-F238E27FC236}">
                      <a16:creationId xmlns:a16="http://schemas.microsoft.com/office/drawing/2014/main" id="{DFEBB183-8A55-64E1-DAFE-F7221FD7856E}"/>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endParaRPr lang="en-US"/>
                </a:p>
              </p:txBody>
            </p:sp>
          </p:grpSp>
          <p:sp>
            <p:nvSpPr>
              <p:cNvPr id="8" name="Freeform: Shape 7">
                <a:extLst>
                  <a:ext uri="{FF2B5EF4-FFF2-40B4-BE49-F238E27FC236}">
                    <a16:creationId xmlns:a16="http://schemas.microsoft.com/office/drawing/2014/main" id="{29ED977D-F36A-193C-F12E-6861FF021F52}"/>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endParaRPr lang="en-US"/>
              </a:p>
            </p:txBody>
          </p:sp>
        </p:grpSp>
        <p:sp>
          <p:nvSpPr>
            <p:cNvPr id="6" name="Freeform: Shape 5">
              <a:extLst>
                <a:ext uri="{FF2B5EF4-FFF2-40B4-BE49-F238E27FC236}">
                  <a16:creationId xmlns:a16="http://schemas.microsoft.com/office/drawing/2014/main" id="{48830DBB-67E7-AE9F-AAA2-12F830FB8E78}"/>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endParaRPr lang="en-US"/>
            </a:p>
          </p:txBody>
        </p:sp>
      </p:grpSp>
      <p:sp>
        <p:nvSpPr>
          <p:cNvPr id="11" name="Rectangle: Single Corner Rounded 10">
            <a:extLst>
              <a:ext uri="{FF2B5EF4-FFF2-40B4-BE49-F238E27FC236}">
                <a16:creationId xmlns:a16="http://schemas.microsoft.com/office/drawing/2014/main" id="{A5886D16-D927-59FC-7EE3-35C735EF36D3}"/>
              </a:ext>
            </a:extLst>
          </p:cNvPr>
          <p:cNvSpPr/>
          <p:nvPr userDrawn="1"/>
        </p:nvSpPr>
        <p:spPr bwMode="auto">
          <a:xfrm>
            <a:off x="0" y="1436688"/>
            <a:ext cx="7467600" cy="5421312"/>
          </a:xfrm>
          <a:prstGeom prst="round1Rect">
            <a:avLst>
              <a:gd name="adj" fmla="val 11027"/>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itle 1">
            <a:extLst>
              <a:ext uri="{FF2B5EF4-FFF2-40B4-BE49-F238E27FC236}">
                <a16:creationId xmlns:a16="http://schemas.microsoft.com/office/drawing/2014/main" id="{5C0FEC20-5D0D-6C71-DA64-D24A8A4B15E7}"/>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38" name="Text Placeholder 35">
            <a:extLst>
              <a:ext uri="{FF2B5EF4-FFF2-40B4-BE49-F238E27FC236}">
                <a16:creationId xmlns:a16="http://schemas.microsoft.com/office/drawing/2014/main" id="{37D570D2-42FE-2760-C8D1-9E83FCA4F530}"/>
              </a:ext>
            </a:extLst>
          </p:cNvPr>
          <p:cNvSpPr>
            <a:spLocks noGrp="1"/>
          </p:cNvSpPr>
          <p:nvPr>
            <p:ph type="body" sz="quarter" idx="23" hasCustomPrompt="1"/>
          </p:nvPr>
        </p:nvSpPr>
        <p:spPr>
          <a:xfrm>
            <a:off x="8127999" y="1352010"/>
            <a:ext cx="3478787" cy="553998"/>
          </a:xfrm>
        </p:spPr>
        <p:txBody>
          <a:bodyPr vert="horz" wrap="square" lIns="0" tIns="0" rIns="0" bIns="0" rtlCol="0" anchor="t">
            <a:spAutoFit/>
          </a:bodyPr>
          <a:lstStyle>
            <a:lvl1pPr marL="0" indent="0">
              <a:buNone/>
              <a:defRPr lang="en-US" sz="3600" b="1" cap="none" spc="-50" dirty="0">
                <a:ln w="3175">
                  <a:noFill/>
                </a:ln>
                <a:gradFill>
                  <a:gsLst>
                    <a:gs pos="0">
                      <a:schemeClr val="tx2"/>
                    </a:gs>
                    <a:gs pos="100000">
                      <a:schemeClr val="tx2">
                        <a:lumMod val="60000"/>
                        <a:lumOff val="40000"/>
                      </a:schemeClr>
                    </a:gs>
                  </a:gsLst>
                  <a:lin ang="2700000" scaled="1"/>
                </a:gradFill>
                <a:effectLst/>
                <a:latin typeface="+mn-lt"/>
              </a:defRPr>
            </a:lvl1pPr>
          </a:lstStyle>
          <a:p>
            <a:pPr marL="228600" lvl="0" indent="-228600">
              <a:spcBef>
                <a:spcPct val="0"/>
              </a:spcBef>
            </a:pPr>
            <a:r>
              <a:rPr lang="en-US"/>
              <a:t>01</a:t>
            </a:r>
          </a:p>
        </p:txBody>
      </p:sp>
      <p:sp>
        <p:nvSpPr>
          <p:cNvPr id="36" name="Text Placeholder 35">
            <a:extLst>
              <a:ext uri="{FF2B5EF4-FFF2-40B4-BE49-F238E27FC236}">
                <a16:creationId xmlns:a16="http://schemas.microsoft.com/office/drawing/2014/main" id="{30BD6089-FFF7-DF6A-8F0A-60F942D8D0EF}"/>
              </a:ext>
            </a:extLst>
          </p:cNvPr>
          <p:cNvSpPr>
            <a:spLocks noGrp="1"/>
          </p:cNvSpPr>
          <p:nvPr>
            <p:ph type="body" sz="quarter" idx="21" hasCustomPrompt="1"/>
          </p:nvPr>
        </p:nvSpPr>
        <p:spPr>
          <a:xfrm>
            <a:off x="8127999" y="1949738"/>
            <a:ext cx="3478787"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heading</a:t>
            </a:r>
          </a:p>
        </p:txBody>
      </p:sp>
      <p:sp>
        <p:nvSpPr>
          <p:cNvPr id="37" name="Text Placeholder 35">
            <a:extLst>
              <a:ext uri="{FF2B5EF4-FFF2-40B4-BE49-F238E27FC236}">
                <a16:creationId xmlns:a16="http://schemas.microsoft.com/office/drawing/2014/main" id="{81F50A0A-2BD9-1114-30FF-91FD830AD207}"/>
              </a:ext>
            </a:extLst>
          </p:cNvPr>
          <p:cNvSpPr>
            <a:spLocks noGrp="1"/>
          </p:cNvSpPr>
          <p:nvPr>
            <p:ph type="body" sz="quarter" idx="22" hasCustomPrompt="1"/>
          </p:nvPr>
        </p:nvSpPr>
        <p:spPr>
          <a:xfrm>
            <a:off x="8127999" y="2277208"/>
            <a:ext cx="3478783"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1" name="Text Placeholder 35">
            <a:extLst>
              <a:ext uri="{FF2B5EF4-FFF2-40B4-BE49-F238E27FC236}">
                <a16:creationId xmlns:a16="http://schemas.microsoft.com/office/drawing/2014/main" id="{D673F7F9-EDCA-FB72-8AE8-77D607CF123A}"/>
              </a:ext>
            </a:extLst>
          </p:cNvPr>
          <p:cNvSpPr>
            <a:spLocks noGrp="1"/>
          </p:cNvSpPr>
          <p:nvPr>
            <p:ph type="body" sz="quarter" idx="26" hasCustomPrompt="1"/>
          </p:nvPr>
        </p:nvSpPr>
        <p:spPr>
          <a:xfrm>
            <a:off x="8127999" y="3072485"/>
            <a:ext cx="3478787" cy="553998"/>
          </a:xfrm>
        </p:spPr>
        <p:txBody>
          <a:bodyPr vert="horz" wrap="square" lIns="0" tIns="0" rIns="0" bIns="0" rtlCol="0" anchor="t">
            <a:spAutoFit/>
          </a:bodyPr>
          <a:lstStyle>
            <a:lvl1pPr marL="0" indent="0">
              <a:buNone/>
              <a:defRPr lang="en-US" sz="3600" b="1" cap="none" spc="-50" dirty="0">
                <a:ln w="3175">
                  <a:noFill/>
                </a:ln>
                <a:gradFill>
                  <a:gsLst>
                    <a:gs pos="0">
                      <a:schemeClr val="tx2"/>
                    </a:gs>
                    <a:gs pos="100000">
                      <a:schemeClr val="tx2">
                        <a:lumMod val="60000"/>
                        <a:lumOff val="40000"/>
                      </a:schemeClr>
                    </a:gs>
                  </a:gsLst>
                  <a:lin ang="2700000" scaled="1"/>
                </a:gradFill>
                <a:effectLst/>
                <a:latin typeface="+mn-lt"/>
              </a:defRPr>
            </a:lvl1pPr>
          </a:lstStyle>
          <a:p>
            <a:pPr marL="228600" lvl="0" indent="-228600">
              <a:spcBef>
                <a:spcPct val="0"/>
              </a:spcBef>
            </a:pPr>
            <a:r>
              <a:rPr lang="en-US"/>
              <a:t>02</a:t>
            </a:r>
          </a:p>
        </p:txBody>
      </p:sp>
      <p:sp>
        <p:nvSpPr>
          <p:cNvPr id="39" name="Text Placeholder 35">
            <a:extLst>
              <a:ext uri="{FF2B5EF4-FFF2-40B4-BE49-F238E27FC236}">
                <a16:creationId xmlns:a16="http://schemas.microsoft.com/office/drawing/2014/main" id="{2D7DD48A-49A0-169F-8726-DCA105910C7A}"/>
              </a:ext>
            </a:extLst>
          </p:cNvPr>
          <p:cNvSpPr>
            <a:spLocks noGrp="1"/>
          </p:cNvSpPr>
          <p:nvPr>
            <p:ph type="body" sz="quarter" idx="24" hasCustomPrompt="1"/>
          </p:nvPr>
        </p:nvSpPr>
        <p:spPr>
          <a:xfrm>
            <a:off x="8127999" y="3670213"/>
            <a:ext cx="3478787"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heading</a:t>
            </a:r>
          </a:p>
        </p:txBody>
      </p:sp>
      <p:sp>
        <p:nvSpPr>
          <p:cNvPr id="40" name="Text Placeholder 35">
            <a:extLst>
              <a:ext uri="{FF2B5EF4-FFF2-40B4-BE49-F238E27FC236}">
                <a16:creationId xmlns:a16="http://schemas.microsoft.com/office/drawing/2014/main" id="{DB9A021A-63D3-D7F6-97E2-E37A37D9902D}"/>
              </a:ext>
            </a:extLst>
          </p:cNvPr>
          <p:cNvSpPr>
            <a:spLocks noGrp="1"/>
          </p:cNvSpPr>
          <p:nvPr>
            <p:ph type="body" sz="quarter" idx="25" hasCustomPrompt="1"/>
          </p:nvPr>
        </p:nvSpPr>
        <p:spPr>
          <a:xfrm>
            <a:off x="8127999" y="3997683"/>
            <a:ext cx="3478783"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4" name="Text Placeholder 35">
            <a:extLst>
              <a:ext uri="{FF2B5EF4-FFF2-40B4-BE49-F238E27FC236}">
                <a16:creationId xmlns:a16="http://schemas.microsoft.com/office/drawing/2014/main" id="{518CE0EF-01CA-6DF6-603E-D9DD384E0136}"/>
              </a:ext>
            </a:extLst>
          </p:cNvPr>
          <p:cNvSpPr>
            <a:spLocks noGrp="1"/>
          </p:cNvSpPr>
          <p:nvPr>
            <p:ph type="body" sz="quarter" idx="29" hasCustomPrompt="1"/>
          </p:nvPr>
        </p:nvSpPr>
        <p:spPr>
          <a:xfrm>
            <a:off x="8127999" y="4797025"/>
            <a:ext cx="3478787" cy="553998"/>
          </a:xfrm>
        </p:spPr>
        <p:txBody>
          <a:bodyPr vert="horz" wrap="square" lIns="0" tIns="0" rIns="0" bIns="0" rtlCol="0" anchor="t">
            <a:spAutoFit/>
          </a:bodyPr>
          <a:lstStyle>
            <a:lvl1pPr marL="0" indent="0">
              <a:buNone/>
              <a:defRPr lang="en-US" sz="3600" b="1" cap="none" spc="-50" dirty="0">
                <a:ln w="3175">
                  <a:noFill/>
                </a:ln>
                <a:gradFill>
                  <a:gsLst>
                    <a:gs pos="0">
                      <a:schemeClr val="tx2"/>
                    </a:gs>
                    <a:gs pos="100000">
                      <a:schemeClr val="tx2">
                        <a:lumMod val="60000"/>
                        <a:lumOff val="40000"/>
                      </a:schemeClr>
                    </a:gs>
                  </a:gsLst>
                  <a:lin ang="2700000" scaled="1"/>
                </a:gradFill>
                <a:effectLst/>
                <a:latin typeface="+mn-lt"/>
              </a:defRPr>
            </a:lvl1pPr>
          </a:lstStyle>
          <a:p>
            <a:pPr marL="228600" lvl="0" indent="-228600">
              <a:spcBef>
                <a:spcPct val="0"/>
              </a:spcBef>
            </a:pPr>
            <a:r>
              <a:rPr lang="en-US"/>
              <a:t>03</a:t>
            </a:r>
          </a:p>
        </p:txBody>
      </p:sp>
      <p:sp>
        <p:nvSpPr>
          <p:cNvPr id="42" name="Text Placeholder 35">
            <a:extLst>
              <a:ext uri="{FF2B5EF4-FFF2-40B4-BE49-F238E27FC236}">
                <a16:creationId xmlns:a16="http://schemas.microsoft.com/office/drawing/2014/main" id="{B3DF3DD8-927E-87A3-C931-5EE0CC14474B}"/>
              </a:ext>
            </a:extLst>
          </p:cNvPr>
          <p:cNvSpPr>
            <a:spLocks noGrp="1"/>
          </p:cNvSpPr>
          <p:nvPr>
            <p:ph type="body" sz="quarter" idx="27" hasCustomPrompt="1"/>
          </p:nvPr>
        </p:nvSpPr>
        <p:spPr>
          <a:xfrm>
            <a:off x="8127999" y="5394753"/>
            <a:ext cx="3478787"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heading</a:t>
            </a:r>
          </a:p>
        </p:txBody>
      </p:sp>
      <p:sp>
        <p:nvSpPr>
          <p:cNvPr id="43" name="Text Placeholder 35">
            <a:extLst>
              <a:ext uri="{FF2B5EF4-FFF2-40B4-BE49-F238E27FC236}">
                <a16:creationId xmlns:a16="http://schemas.microsoft.com/office/drawing/2014/main" id="{01D83148-7E45-90DA-FBAA-DF532D9AB846}"/>
              </a:ext>
            </a:extLst>
          </p:cNvPr>
          <p:cNvSpPr>
            <a:spLocks noGrp="1"/>
          </p:cNvSpPr>
          <p:nvPr>
            <p:ph type="body" sz="quarter" idx="28" hasCustomPrompt="1"/>
          </p:nvPr>
        </p:nvSpPr>
        <p:spPr>
          <a:xfrm>
            <a:off x="8127999" y="5722223"/>
            <a:ext cx="3478783"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174071956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5DABC436-7240-1208-7630-A00F2FD23D9E}"/>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57E96190-9C15-EF61-6562-1A6141EBBC1D}"/>
              </a:ext>
            </a:extLst>
          </p:cNvPr>
          <p:cNvGrpSpPr/>
          <p:nvPr userDrawn="1"/>
        </p:nvGrpSpPr>
        <p:grpSpPr>
          <a:xfrm>
            <a:off x="0" y="0"/>
            <a:ext cx="12192000" cy="6858002"/>
            <a:chOff x="0" y="0"/>
            <a:chExt cx="12192000" cy="6858002"/>
          </a:xfrm>
        </p:grpSpPr>
        <p:grpSp>
          <p:nvGrpSpPr>
            <p:cNvPr id="5" name="Group 4">
              <a:extLst>
                <a:ext uri="{FF2B5EF4-FFF2-40B4-BE49-F238E27FC236}">
                  <a16:creationId xmlns:a16="http://schemas.microsoft.com/office/drawing/2014/main" id="{4F0E3FA7-F428-D382-C8BD-51AE0875D126}"/>
                </a:ext>
              </a:extLst>
            </p:cNvPr>
            <p:cNvGrpSpPr/>
            <p:nvPr/>
          </p:nvGrpSpPr>
          <p:grpSpPr>
            <a:xfrm>
              <a:off x="0" y="0"/>
              <a:ext cx="12192000" cy="6858002"/>
              <a:chOff x="0" y="0"/>
              <a:chExt cx="12192000" cy="6858002"/>
            </a:xfrm>
          </p:grpSpPr>
          <p:grpSp>
            <p:nvGrpSpPr>
              <p:cNvPr id="7" name="Group 6">
                <a:extLst>
                  <a:ext uri="{FF2B5EF4-FFF2-40B4-BE49-F238E27FC236}">
                    <a16:creationId xmlns:a16="http://schemas.microsoft.com/office/drawing/2014/main" id="{0FBD7D60-7CEC-78F3-480D-7CD6CA574FE8}"/>
                  </a:ext>
                </a:extLst>
              </p:cNvPr>
              <p:cNvGrpSpPr/>
              <p:nvPr/>
            </p:nvGrpSpPr>
            <p:grpSpPr>
              <a:xfrm>
                <a:off x="9486900" y="0"/>
                <a:ext cx="2705100" cy="694583"/>
                <a:chOff x="9486900" y="0"/>
                <a:chExt cx="2705100" cy="694583"/>
              </a:xfrm>
            </p:grpSpPr>
            <p:sp>
              <p:nvSpPr>
                <p:cNvPr id="9" name="Freeform: Shape 8">
                  <a:extLst>
                    <a:ext uri="{FF2B5EF4-FFF2-40B4-BE49-F238E27FC236}">
                      <a16:creationId xmlns:a16="http://schemas.microsoft.com/office/drawing/2014/main" id="{28ADD028-B1EC-17F5-5ACF-7B0BD566B3C9}"/>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endParaRPr lang="en-US"/>
                </a:p>
              </p:txBody>
            </p:sp>
            <p:sp>
              <p:nvSpPr>
                <p:cNvPr id="10" name="Freeform: Shape 9">
                  <a:extLst>
                    <a:ext uri="{FF2B5EF4-FFF2-40B4-BE49-F238E27FC236}">
                      <a16:creationId xmlns:a16="http://schemas.microsoft.com/office/drawing/2014/main" id="{AE989333-0DBD-CF8C-7E70-C78520F626C8}"/>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endParaRPr lang="en-US"/>
                </a:p>
              </p:txBody>
            </p:sp>
          </p:grpSp>
          <p:sp>
            <p:nvSpPr>
              <p:cNvPr id="8" name="Freeform: Shape 7">
                <a:extLst>
                  <a:ext uri="{FF2B5EF4-FFF2-40B4-BE49-F238E27FC236}">
                    <a16:creationId xmlns:a16="http://schemas.microsoft.com/office/drawing/2014/main" id="{402D488F-E37B-B0F1-AF20-949D10D92D24}"/>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endParaRPr lang="en-US"/>
              </a:p>
            </p:txBody>
          </p:sp>
        </p:grpSp>
        <p:sp>
          <p:nvSpPr>
            <p:cNvPr id="6" name="Freeform: Shape 5">
              <a:extLst>
                <a:ext uri="{FF2B5EF4-FFF2-40B4-BE49-F238E27FC236}">
                  <a16:creationId xmlns:a16="http://schemas.microsoft.com/office/drawing/2014/main" id="{85168EBD-EA45-1E87-2551-8DEDD5701C05}"/>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endParaRPr lang="en-US"/>
            </a:p>
          </p:txBody>
        </p:sp>
      </p:grpSp>
      <p:sp>
        <p:nvSpPr>
          <p:cNvPr id="11" name="Rectangle 10">
            <a:extLst>
              <a:ext uri="{FF2B5EF4-FFF2-40B4-BE49-F238E27FC236}">
                <a16:creationId xmlns:a16="http://schemas.microsoft.com/office/drawing/2014/main" id="{74261ACD-524F-F8A5-7C1D-EBAD6CF91E7C}"/>
              </a:ext>
            </a:extLst>
          </p:cNvPr>
          <p:cNvSpPr/>
          <p:nvPr userDrawn="1"/>
        </p:nvSpPr>
        <p:spPr bwMode="auto">
          <a:xfrm>
            <a:off x="0" y="1436688"/>
            <a:ext cx="12192000" cy="4646612"/>
          </a:xfrm>
          <a:prstGeom prst="rect">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Title 1">
            <a:extLst>
              <a:ext uri="{FF2B5EF4-FFF2-40B4-BE49-F238E27FC236}">
                <a16:creationId xmlns:a16="http://schemas.microsoft.com/office/drawing/2014/main" id="{DD9F9B38-D95C-F64F-84C5-FA31BC716B18}"/>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Tree>
    <p:extLst>
      <p:ext uri="{BB962C8B-B14F-4D97-AF65-F5344CB8AC3E}">
        <p14:creationId xmlns:p14="http://schemas.microsoft.com/office/powerpoint/2010/main" val="8223866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91439B6B-03D6-269B-AE7B-6C5E69C803D3}"/>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DFA082B7-6193-355B-1B9D-F249B634A10F}"/>
              </a:ext>
            </a:extLst>
          </p:cNvPr>
          <p:cNvGrpSpPr/>
          <p:nvPr userDrawn="1"/>
        </p:nvGrpSpPr>
        <p:grpSpPr>
          <a:xfrm>
            <a:off x="0" y="0"/>
            <a:ext cx="12192000" cy="6858002"/>
            <a:chOff x="0" y="0"/>
            <a:chExt cx="12192000" cy="6858002"/>
          </a:xfrm>
        </p:grpSpPr>
        <p:grpSp>
          <p:nvGrpSpPr>
            <p:cNvPr id="5" name="Group 4">
              <a:extLst>
                <a:ext uri="{FF2B5EF4-FFF2-40B4-BE49-F238E27FC236}">
                  <a16:creationId xmlns:a16="http://schemas.microsoft.com/office/drawing/2014/main" id="{92B2C974-8704-8428-CE71-97F4B00531B0}"/>
                </a:ext>
              </a:extLst>
            </p:cNvPr>
            <p:cNvGrpSpPr/>
            <p:nvPr/>
          </p:nvGrpSpPr>
          <p:grpSpPr>
            <a:xfrm>
              <a:off x="0" y="0"/>
              <a:ext cx="12192000" cy="6858002"/>
              <a:chOff x="0" y="0"/>
              <a:chExt cx="12192000" cy="6858002"/>
            </a:xfrm>
          </p:grpSpPr>
          <p:grpSp>
            <p:nvGrpSpPr>
              <p:cNvPr id="7" name="Group 6">
                <a:extLst>
                  <a:ext uri="{FF2B5EF4-FFF2-40B4-BE49-F238E27FC236}">
                    <a16:creationId xmlns:a16="http://schemas.microsoft.com/office/drawing/2014/main" id="{85CC7131-BEA8-053B-F0D9-C9221AF0092F}"/>
                  </a:ext>
                </a:extLst>
              </p:cNvPr>
              <p:cNvGrpSpPr/>
              <p:nvPr/>
            </p:nvGrpSpPr>
            <p:grpSpPr>
              <a:xfrm>
                <a:off x="9486900" y="0"/>
                <a:ext cx="2705100" cy="694583"/>
                <a:chOff x="9486900" y="0"/>
                <a:chExt cx="2705100" cy="694583"/>
              </a:xfrm>
            </p:grpSpPr>
            <p:sp>
              <p:nvSpPr>
                <p:cNvPr id="9" name="Freeform: Shape 8">
                  <a:extLst>
                    <a:ext uri="{FF2B5EF4-FFF2-40B4-BE49-F238E27FC236}">
                      <a16:creationId xmlns:a16="http://schemas.microsoft.com/office/drawing/2014/main" id="{C4FFF555-AFF4-CE60-5887-10B60AE2913D}"/>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10" name="Freeform: Shape 9">
                  <a:extLst>
                    <a:ext uri="{FF2B5EF4-FFF2-40B4-BE49-F238E27FC236}">
                      <a16:creationId xmlns:a16="http://schemas.microsoft.com/office/drawing/2014/main" id="{8E25EC91-A20F-2D61-5FED-5BD8D775F2F3}"/>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pPr marL="0" indent="0">
                    <a:buFont typeface="Arial" panose="020B0604020202020204" pitchFamily="34" charset="0"/>
                    <a:buNone/>
                  </a:pPr>
                  <a:endParaRPr lang="en-US"/>
                </a:p>
              </p:txBody>
            </p:sp>
          </p:grpSp>
          <p:sp>
            <p:nvSpPr>
              <p:cNvPr id="8" name="Freeform: Shape 7">
                <a:extLst>
                  <a:ext uri="{FF2B5EF4-FFF2-40B4-BE49-F238E27FC236}">
                    <a16:creationId xmlns:a16="http://schemas.microsoft.com/office/drawing/2014/main" id="{E70C1BA3-7A3D-A420-A7E4-7AC1E401F1B1}"/>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grpSp>
        <p:sp>
          <p:nvSpPr>
            <p:cNvPr id="6" name="Freeform: Shape 5">
              <a:extLst>
                <a:ext uri="{FF2B5EF4-FFF2-40B4-BE49-F238E27FC236}">
                  <a16:creationId xmlns:a16="http://schemas.microsoft.com/office/drawing/2014/main" id="{E42D31BD-9FBB-8419-F94C-F0FBF49FB175}"/>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1" name="Rectangle: Single Corner Rounded 10">
            <a:extLst>
              <a:ext uri="{FF2B5EF4-FFF2-40B4-BE49-F238E27FC236}">
                <a16:creationId xmlns:a16="http://schemas.microsoft.com/office/drawing/2014/main" id="{28F9A865-97B3-C5BE-DB00-CA28E0DAE6FB}"/>
              </a:ext>
            </a:extLst>
          </p:cNvPr>
          <p:cNvSpPr/>
          <p:nvPr userDrawn="1"/>
        </p:nvSpPr>
        <p:spPr bwMode="auto">
          <a:xfrm>
            <a:off x="0" y="1436688"/>
            <a:ext cx="5740400" cy="5113533"/>
          </a:xfrm>
          <a:prstGeom prst="round1Rect">
            <a:avLst>
              <a:gd name="adj" fmla="val 13021"/>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a:p>
        </p:txBody>
      </p:sp>
      <p:sp>
        <p:nvSpPr>
          <p:cNvPr id="18" name="Rectangle 17">
            <a:extLst>
              <a:ext uri="{FF2B5EF4-FFF2-40B4-BE49-F238E27FC236}">
                <a16:creationId xmlns:a16="http://schemas.microsoft.com/office/drawing/2014/main" id="{4AD22638-E85A-8246-1496-86736BCE1B4E}"/>
              </a:ext>
            </a:extLst>
          </p:cNvPr>
          <p:cNvSpPr/>
          <p:nvPr userDrawn="1"/>
        </p:nvSpPr>
        <p:spPr bwMode="auto">
          <a:xfrm rot="5400000" flipH="1">
            <a:off x="5942111" y="608110"/>
            <a:ext cx="307777" cy="12192000"/>
          </a:xfrm>
          <a:prstGeom prst="rect">
            <a:avLst/>
          </a:prstGeom>
          <a:gradFill flip="none" rotWithShape="1">
            <a:gsLst>
              <a:gs pos="35000">
                <a:schemeClr val="tx2"/>
              </a:gs>
              <a:gs pos="100000">
                <a:schemeClr val="tx2">
                  <a:lumMod val="60000"/>
                  <a:lumOff val="4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lvl="0" indent="0" defTabSz="932472" fontAlgn="base">
              <a:spcBef>
                <a:spcPct val="0"/>
              </a:spcBef>
              <a:spcAft>
                <a:spcPct val="0"/>
              </a:spcAft>
              <a:buFont typeface="Arial" panose="020B0604020202020204" pitchFamily="34" charset="0"/>
              <a:buNone/>
            </a:pPr>
            <a:endParaRPr lang="en-US" sz="2000" err="1">
              <a:solidFill>
                <a:schemeClr val="bg1"/>
              </a:solidFill>
              <a:cs typeface="Segoe UI" pitchFamily="34" charset="0"/>
            </a:endParaRPr>
          </a:p>
        </p:txBody>
      </p:sp>
      <p:cxnSp>
        <p:nvCxnSpPr>
          <p:cNvPr id="19" name="Straight Connector 18">
            <a:extLst>
              <a:ext uri="{FF2B5EF4-FFF2-40B4-BE49-F238E27FC236}">
                <a16:creationId xmlns:a16="http://schemas.microsoft.com/office/drawing/2014/main" id="{AC0A0D0F-043A-D756-9908-B9863D45FFA9}"/>
              </a:ext>
            </a:extLst>
          </p:cNvPr>
          <p:cNvCxnSpPr>
            <a:cxnSpLocks/>
          </p:cNvCxnSpPr>
          <p:nvPr userDrawn="1"/>
        </p:nvCxnSpPr>
        <p:spPr>
          <a:xfrm>
            <a:off x="588263" y="1436688"/>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71C7370-0759-F0F6-1E84-B6204E3661D7}"/>
              </a:ext>
            </a:extLst>
          </p:cNvPr>
          <p:cNvCxnSpPr>
            <a:cxnSpLocks/>
          </p:cNvCxnSpPr>
          <p:nvPr userDrawn="1"/>
        </p:nvCxnSpPr>
        <p:spPr>
          <a:xfrm>
            <a:off x="6242050" y="1436688"/>
            <a:ext cx="290512" cy="0"/>
          </a:xfrm>
          <a:prstGeom prst="line">
            <a:avLst/>
          </a:prstGeom>
          <a:ln w="3810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AF771DB1-9CE4-325C-D5E6-03D71B873948}"/>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22" name="Text Placeholder 35">
            <a:extLst>
              <a:ext uri="{FF2B5EF4-FFF2-40B4-BE49-F238E27FC236}">
                <a16:creationId xmlns:a16="http://schemas.microsoft.com/office/drawing/2014/main" id="{3E1A9C30-0BB8-133E-D68B-740CFE57E218}"/>
              </a:ext>
            </a:extLst>
          </p:cNvPr>
          <p:cNvSpPr>
            <a:spLocks noGrp="1"/>
          </p:cNvSpPr>
          <p:nvPr>
            <p:ph type="body" sz="quarter" idx="25" hasCustomPrompt="1"/>
          </p:nvPr>
        </p:nvSpPr>
        <p:spPr>
          <a:xfrm>
            <a:off x="588263" y="1789499"/>
            <a:ext cx="4710812" cy="4210022"/>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8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3" name="Text Placeholder 35">
            <a:extLst>
              <a:ext uri="{FF2B5EF4-FFF2-40B4-BE49-F238E27FC236}">
                <a16:creationId xmlns:a16="http://schemas.microsoft.com/office/drawing/2014/main" id="{BB3FCEBC-408E-2EE9-42FA-C3588E992FF5}"/>
              </a:ext>
            </a:extLst>
          </p:cNvPr>
          <p:cNvSpPr>
            <a:spLocks noGrp="1"/>
          </p:cNvSpPr>
          <p:nvPr>
            <p:ph type="body" sz="quarter" idx="21" hasCustomPrompt="1"/>
          </p:nvPr>
        </p:nvSpPr>
        <p:spPr>
          <a:xfrm>
            <a:off x="6242050" y="1709268"/>
            <a:ext cx="5361686" cy="307775"/>
          </a:xfrm>
          <a:noFill/>
        </p:spPr>
        <p:txBody>
          <a:bodyPr vert="horz" wrap="square" lIns="0" tIns="0" rIns="0" bIns="0" rtlCol="0" anchor="t">
            <a:noAutofit/>
          </a:bodyPr>
          <a:lstStyle>
            <a:lvl1pPr marL="0" indent="0">
              <a:buNone/>
              <a:defRPr kumimoji="0" lang="en-US" sz="20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4" name="Text Placeholder 35">
            <a:extLst>
              <a:ext uri="{FF2B5EF4-FFF2-40B4-BE49-F238E27FC236}">
                <a16:creationId xmlns:a16="http://schemas.microsoft.com/office/drawing/2014/main" id="{C47E819C-E533-8069-6253-4440F51BC262}"/>
              </a:ext>
            </a:extLst>
          </p:cNvPr>
          <p:cNvSpPr>
            <a:spLocks noGrp="1"/>
          </p:cNvSpPr>
          <p:nvPr>
            <p:ph type="body" sz="quarter" idx="26" hasCustomPrompt="1"/>
          </p:nvPr>
        </p:nvSpPr>
        <p:spPr>
          <a:xfrm>
            <a:off x="6242049" y="2158477"/>
            <a:ext cx="5361685" cy="1477328"/>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8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5" name="Text Placeholder 35">
            <a:extLst>
              <a:ext uri="{FF2B5EF4-FFF2-40B4-BE49-F238E27FC236}">
                <a16:creationId xmlns:a16="http://schemas.microsoft.com/office/drawing/2014/main" id="{6E2C8C10-4A6F-4F85-CE7B-C6F6F294FB0D}"/>
              </a:ext>
            </a:extLst>
          </p:cNvPr>
          <p:cNvSpPr>
            <a:spLocks noGrp="1"/>
          </p:cNvSpPr>
          <p:nvPr>
            <p:ph type="body" sz="quarter" idx="27" hasCustomPrompt="1"/>
          </p:nvPr>
        </p:nvSpPr>
        <p:spPr>
          <a:xfrm>
            <a:off x="6242050" y="4049818"/>
            <a:ext cx="5361686" cy="307775"/>
          </a:xfrm>
          <a:noFill/>
        </p:spPr>
        <p:txBody>
          <a:bodyPr vert="horz" wrap="square" lIns="0" tIns="0" rIns="0" bIns="0" rtlCol="0" anchor="t">
            <a:noAutofit/>
          </a:bodyPr>
          <a:lstStyle>
            <a:lvl1pPr marL="0" indent="0">
              <a:buNone/>
              <a:defRPr kumimoji="0" lang="en-US" sz="20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6" name="Text Placeholder 35">
            <a:extLst>
              <a:ext uri="{FF2B5EF4-FFF2-40B4-BE49-F238E27FC236}">
                <a16:creationId xmlns:a16="http://schemas.microsoft.com/office/drawing/2014/main" id="{D9E00F15-294A-104E-7473-89117B1DCD50}"/>
              </a:ext>
            </a:extLst>
          </p:cNvPr>
          <p:cNvSpPr>
            <a:spLocks noGrp="1"/>
          </p:cNvSpPr>
          <p:nvPr>
            <p:ph type="body" sz="quarter" idx="28" hasCustomPrompt="1"/>
          </p:nvPr>
        </p:nvSpPr>
        <p:spPr>
          <a:xfrm>
            <a:off x="6242049" y="4499027"/>
            <a:ext cx="5361685" cy="1477328"/>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8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230813690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43E480C-326D-1BD3-675E-490770C2832C}"/>
              </a:ext>
            </a:extLst>
          </p:cNvPr>
          <p:cNvSpPr/>
          <p:nvPr userDrawn="1"/>
        </p:nvSpPr>
        <p:spPr>
          <a:xfrm flipH="1">
            <a:off x="5727701" y="3265542"/>
            <a:ext cx="6464299" cy="2178087"/>
          </a:xfrm>
          <a:custGeom>
            <a:avLst/>
            <a:gdLst>
              <a:gd name="connsiteX0" fmla="*/ 0 w 6464299"/>
              <a:gd name="connsiteY0" fmla="*/ 0 h 2178087"/>
              <a:gd name="connsiteX1" fmla="*/ 0 w 6464299"/>
              <a:gd name="connsiteY1" fmla="*/ 2178087 h 2178087"/>
              <a:gd name="connsiteX2" fmla="*/ 6464299 w 6464299"/>
              <a:gd name="connsiteY2" fmla="*/ 2178087 h 2178087"/>
              <a:gd name="connsiteX3" fmla="*/ 6464299 w 6464299"/>
              <a:gd name="connsiteY3" fmla="*/ 1609277 h 2178087"/>
              <a:gd name="connsiteX4" fmla="*/ 6395660 w 6464299"/>
              <a:gd name="connsiteY4" fmla="*/ 1621604 h 2178087"/>
              <a:gd name="connsiteX5" fmla="*/ 5229981 w 6464299"/>
              <a:gd name="connsiteY5" fmla="*/ 1726424 h 2178087"/>
              <a:gd name="connsiteX6" fmla="*/ 49187 w 6464299"/>
              <a:gd name="connsiteY6" fmla="*/ 26851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4299" h="2178087">
                <a:moveTo>
                  <a:pt x="0" y="0"/>
                </a:moveTo>
                <a:lnTo>
                  <a:pt x="0" y="2178087"/>
                </a:lnTo>
                <a:lnTo>
                  <a:pt x="6464299" y="2178087"/>
                </a:lnTo>
                <a:lnTo>
                  <a:pt x="6464299" y="1609277"/>
                </a:lnTo>
                <a:lnTo>
                  <a:pt x="6395660" y="1621604"/>
                </a:lnTo>
                <a:cubicBezTo>
                  <a:pt x="6007101" y="1684506"/>
                  <a:pt x="5618541" y="1724931"/>
                  <a:pt x="5229981" y="1726424"/>
                </a:cubicBezTo>
                <a:cubicBezTo>
                  <a:pt x="3157664" y="1718458"/>
                  <a:pt x="1085347" y="603113"/>
                  <a:pt x="49187" y="26851"/>
                </a:cubicBezTo>
                <a:close/>
              </a:path>
            </a:pathLst>
          </a:custGeom>
          <a:solidFill>
            <a:schemeClr val="bg1">
              <a:alpha val="46000"/>
            </a:schemeClr>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sp>
        <p:nvSpPr>
          <p:cNvPr id="4" name="Freeform: Shape 3">
            <a:extLst>
              <a:ext uri="{FF2B5EF4-FFF2-40B4-BE49-F238E27FC236}">
                <a16:creationId xmlns:a16="http://schemas.microsoft.com/office/drawing/2014/main" id="{39E40CF4-B58F-9DD8-56C2-61B59D6AA3DB}"/>
              </a:ext>
            </a:extLst>
          </p:cNvPr>
          <p:cNvSpPr/>
          <p:nvPr userDrawn="1"/>
        </p:nvSpPr>
        <p:spPr>
          <a:xfrm flipH="1">
            <a:off x="5727700" y="3898856"/>
            <a:ext cx="6464300" cy="1074871"/>
          </a:xfrm>
          <a:custGeom>
            <a:avLst/>
            <a:gdLst>
              <a:gd name="connsiteX0" fmla="*/ 0 w 6464300"/>
              <a:gd name="connsiteY0" fmla="*/ 0 h 1074871"/>
              <a:gd name="connsiteX1" fmla="*/ 0 w 6464300"/>
              <a:gd name="connsiteY1" fmla="*/ 1074871 h 1074871"/>
              <a:gd name="connsiteX2" fmla="*/ 6464300 w 6464300"/>
              <a:gd name="connsiteY2" fmla="*/ 1074871 h 1074871"/>
              <a:gd name="connsiteX3" fmla="*/ 6464300 w 6464300"/>
              <a:gd name="connsiteY3" fmla="*/ 628704 h 1074871"/>
              <a:gd name="connsiteX4" fmla="*/ 6141358 w 6464300"/>
              <a:gd name="connsiteY4" fmla="*/ 670861 h 1074871"/>
              <a:gd name="connsiteX5" fmla="*/ 4094238 w 6464300"/>
              <a:gd name="connsiteY5" fmla="*/ 875996 h 1074871"/>
              <a:gd name="connsiteX6" fmla="*/ 682372 w 6464300"/>
              <a:gd name="connsiteY6" fmla="*/ 218743 h 107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4300" h="1074871">
                <a:moveTo>
                  <a:pt x="0" y="0"/>
                </a:moveTo>
                <a:lnTo>
                  <a:pt x="0" y="1074871"/>
                </a:lnTo>
                <a:lnTo>
                  <a:pt x="6464300" y="1074871"/>
                </a:lnTo>
                <a:lnTo>
                  <a:pt x="6464300" y="628704"/>
                </a:lnTo>
                <a:lnTo>
                  <a:pt x="6141358" y="670861"/>
                </a:lnTo>
                <a:cubicBezTo>
                  <a:pt x="5458985" y="765855"/>
                  <a:pt x="4776612" y="874455"/>
                  <a:pt x="4094238" y="875996"/>
                </a:cubicBezTo>
                <a:cubicBezTo>
                  <a:pt x="2729492" y="872915"/>
                  <a:pt x="1364746" y="441593"/>
                  <a:pt x="682372" y="218743"/>
                </a:cubicBezTo>
                <a:close/>
              </a:path>
            </a:pathLst>
          </a:custGeom>
          <a:solidFill>
            <a:schemeClr val="bg1">
              <a:alpha val="46000"/>
            </a:schemeClr>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sp>
        <p:nvSpPr>
          <p:cNvPr id="7" name="Rectangle: Top Corners Rounded 6">
            <a:extLst>
              <a:ext uri="{FF2B5EF4-FFF2-40B4-BE49-F238E27FC236}">
                <a16:creationId xmlns:a16="http://schemas.microsoft.com/office/drawing/2014/main" id="{CB0B2AFE-795D-9F81-C2DA-BE6BA5909955}"/>
              </a:ext>
            </a:extLst>
          </p:cNvPr>
          <p:cNvSpPr/>
          <p:nvPr userDrawn="1"/>
        </p:nvSpPr>
        <p:spPr bwMode="auto">
          <a:xfrm flipH="1">
            <a:off x="2994654" y="4151782"/>
            <a:ext cx="9211883" cy="2706217"/>
          </a:xfrm>
          <a:prstGeom prst="round2SameRect">
            <a:avLst>
              <a:gd name="adj1" fmla="val 0"/>
              <a:gd name="adj2" fmla="val 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640080" rtlCol="0" anchor="ctr">
            <a:noAutofit/>
          </a:bodyPr>
          <a:lstStyle/>
          <a:p>
            <a:pPr marL="0" lvl="0" indent="0" algn="ctr">
              <a:buFont typeface="Arial" panose="020B0604020202020204" pitchFamily="34" charset="0"/>
              <a:buNone/>
            </a:pPr>
            <a:endParaRPr lang="en-IN" sz="1600" err="1">
              <a:solidFill>
                <a:schemeClr val="tx1"/>
              </a:solidFill>
            </a:endParaRPr>
          </a:p>
        </p:txBody>
      </p:sp>
      <p:sp>
        <p:nvSpPr>
          <p:cNvPr id="8" name="Text Placeholder 7">
            <a:extLst>
              <a:ext uri="{FF2B5EF4-FFF2-40B4-BE49-F238E27FC236}">
                <a16:creationId xmlns:a16="http://schemas.microsoft.com/office/drawing/2014/main" id="{E4540B56-D6D1-B787-9AD4-84EB2CD47D2E}"/>
              </a:ext>
            </a:extLst>
          </p:cNvPr>
          <p:cNvSpPr txBox="1">
            <a:spLocks/>
          </p:cNvSpPr>
          <p:nvPr userDrawn="1"/>
        </p:nvSpPr>
        <p:spPr>
          <a:xfrm>
            <a:off x="3268758" y="4279285"/>
            <a:ext cx="2721418" cy="215444"/>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a:latin typeface="+mj-lt"/>
              </a:rPr>
              <a:t>Situation</a:t>
            </a:r>
            <a:endParaRPr lang="en-IN" sz="1400">
              <a:latin typeface="+mj-lt"/>
            </a:endParaRPr>
          </a:p>
        </p:txBody>
      </p:sp>
      <p:sp>
        <p:nvSpPr>
          <p:cNvPr id="9" name="Text Placeholder 8">
            <a:extLst>
              <a:ext uri="{FF2B5EF4-FFF2-40B4-BE49-F238E27FC236}">
                <a16:creationId xmlns:a16="http://schemas.microsoft.com/office/drawing/2014/main" id="{1336D743-7421-676F-8F12-DA2B60285B0E}"/>
              </a:ext>
            </a:extLst>
          </p:cNvPr>
          <p:cNvSpPr txBox="1">
            <a:spLocks/>
          </p:cNvSpPr>
          <p:nvPr userDrawn="1"/>
        </p:nvSpPr>
        <p:spPr>
          <a:xfrm>
            <a:off x="9176893" y="4279285"/>
            <a:ext cx="2721418" cy="215444"/>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1400">
                <a:latin typeface="+mj-lt"/>
              </a:rPr>
              <a:t>Impact</a:t>
            </a:r>
          </a:p>
        </p:txBody>
      </p:sp>
      <p:sp>
        <p:nvSpPr>
          <p:cNvPr id="10" name="Text Placeholder 9">
            <a:extLst>
              <a:ext uri="{FF2B5EF4-FFF2-40B4-BE49-F238E27FC236}">
                <a16:creationId xmlns:a16="http://schemas.microsoft.com/office/drawing/2014/main" id="{3DC6E3BF-98BD-E398-1A5B-64D0FF85C0EB}"/>
              </a:ext>
            </a:extLst>
          </p:cNvPr>
          <p:cNvSpPr txBox="1">
            <a:spLocks/>
          </p:cNvSpPr>
          <p:nvPr userDrawn="1"/>
        </p:nvSpPr>
        <p:spPr>
          <a:xfrm>
            <a:off x="6222826" y="4279285"/>
            <a:ext cx="2721418" cy="215444"/>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a:latin typeface="+mj-lt"/>
              </a:rPr>
              <a:t>Solution</a:t>
            </a:r>
            <a:endParaRPr lang="en-IN" sz="1400">
              <a:latin typeface="+mj-lt"/>
            </a:endParaRPr>
          </a:p>
        </p:txBody>
      </p:sp>
      <p:cxnSp>
        <p:nvCxnSpPr>
          <p:cNvPr id="14" name="Straight Connector 13">
            <a:extLst>
              <a:ext uri="{FF2B5EF4-FFF2-40B4-BE49-F238E27FC236}">
                <a16:creationId xmlns:a16="http://schemas.microsoft.com/office/drawing/2014/main" id="{240601D4-D2FE-80E8-0313-1518A2FC8769}"/>
              </a:ext>
              <a:ext uri="{C183D7F6-B498-43B3-948B-1728B52AA6E4}">
                <adec:decorative xmlns:adec="http://schemas.microsoft.com/office/drawing/2017/decorative" val="1"/>
              </a:ext>
            </a:extLst>
          </p:cNvPr>
          <p:cNvCxnSpPr>
            <a:cxnSpLocks/>
          </p:cNvCxnSpPr>
          <p:nvPr userDrawn="1"/>
        </p:nvCxnSpPr>
        <p:spPr>
          <a:xfrm>
            <a:off x="6106501" y="4618652"/>
            <a:ext cx="0" cy="16503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7FC7B6-87F7-724E-0723-3E4E32D4F3A6}"/>
              </a:ext>
              <a:ext uri="{C183D7F6-B498-43B3-948B-1728B52AA6E4}">
                <adec:decorative xmlns:adec="http://schemas.microsoft.com/office/drawing/2017/decorative" val="1"/>
              </a:ext>
            </a:extLst>
          </p:cNvPr>
          <p:cNvCxnSpPr>
            <a:cxnSpLocks/>
          </p:cNvCxnSpPr>
          <p:nvPr userDrawn="1"/>
        </p:nvCxnSpPr>
        <p:spPr>
          <a:xfrm>
            <a:off x="9060569" y="4618652"/>
            <a:ext cx="0" cy="16503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Graphic 28">
            <a:extLst>
              <a:ext uri="{FF2B5EF4-FFF2-40B4-BE49-F238E27FC236}">
                <a16:creationId xmlns:a16="http://schemas.microsoft.com/office/drawing/2014/main" id="{7F00291F-6782-6CC4-396F-B301C212B1CB}"/>
              </a:ext>
            </a:extLst>
          </p:cNvPr>
          <p:cNvSpPr/>
          <p:nvPr userDrawn="1"/>
        </p:nvSpPr>
        <p:spPr>
          <a:xfrm>
            <a:off x="3261646" y="2635838"/>
            <a:ext cx="310218" cy="233074"/>
          </a:xfrm>
          <a:custGeom>
            <a:avLst/>
            <a:gdLst>
              <a:gd name="connsiteX0" fmla="*/ 325088 w 3616928"/>
              <a:gd name="connsiteY0" fmla="*/ 2493836 h 2717482"/>
              <a:gd name="connsiteX1" fmla="*/ 0 w 3616928"/>
              <a:gd name="connsiteY1" fmla="*/ 1620108 h 2717482"/>
              <a:gd name="connsiteX2" fmla="*/ 1086517 w 3616928"/>
              <a:gd name="connsiteY2" fmla="*/ 19336 h 2717482"/>
              <a:gd name="connsiteX3" fmla="*/ 1300734 w 3616928"/>
              <a:gd name="connsiteY3" fmla="*/ 71628 h 2717482"/>
              <a:gd name="connsiteX4" fmla="*/ 1300734 w 3616928"/>
              <a:gd name="connsiteY4" fmla="*/ 71628 h 2717482"/>
              <a:gd name="connsiteX5" fmla="*/ 1253776 w 3616928"/>
              <a:gd name="connsiteY5" fmla="*/ 305943 h 2717482"/>
              <a:gd name="connsiteX6" fmla="*/ 710375 w 3616928"/>
              <a:gd name="connsiteY6" fmla="*/ 858584 h 2717482"/>
              <a:gd name="connsiteX7" fmla="*/ 930497 w 3616928"/>
              <a:gd name="connsiteY7" fmla="*/ 1294448 h 2717482"/>
              <a:gd name="connsiteX8" fmla="*/ 934784 w 3616928"/>
              <a:gd name="connsiteY8" fmla="*/ 1295020 h 2717482"/>
              <a:gd name="connsiteX9" fmla="*/ 1585055 w 3616928"/>
              <a:gd name="connsiteY9" fmla="*/ 2006251 h 2717482"/>
              <a:gd name="connsiteX10" fmla="*/ 1387412 w 3616928"/>
              <a:gd name="connsiteY10" fmla="*/ 2507743 h 2717482"/>
              <a:gd name="connsiteX11" fmla="*/ 1375791 w 3616928"/>
              <a:gd name="connsiteY11" fmla="*/ 2520316 h 2717482"/>
              <a:gd name="connsiteX12" fmla="*/ 873919 w 3616928"/>
              <a:gd name="connsiteY12" fmla="*/ 2717483 h 2717482"/>
              <a:gd name="connsiteX13" fmla="*/ 325279 w 3616928"/>
              <a:gd name="connsiteY13" fmla="*/ 2493931 h 2717482"/>
              <a:gd name="connsiteX14" fmla="*/ 325279 w 3616928"/>
              <a:gd name="connsiteY14" fmla="*/ 2493931 h 2717482"/>
              <a:gd name="connsiteX15" fmla="*/ 2357057 w 3616928"/>
              <a:gd name="connsiteY15" fmla="*/ 2493836 h 2717482"/>
              <a:gd name="connsiteX16" fmla="*/ 2031968 w 3616928"/>
              <a:gd name="connsiteY16" fmla="*/ 1620108 h 2717482"/>
              <a:gd name="connsiteX17" fmla="*/ 3118485 w 3616928"/>
              <a:gd name="connsiteY17" fmla="*/ 19336 h 2717482"/>
              <a:gd name="connsiteX18" fmla="*/ 3332703 w 3616928"/>
              <a:gd name="connsiteY18" fmla="*/ 71628 h 2717482"/>
              <a:gd name="connsiteX19" fmla="*/ 3332703 w 3616928"/>
              <a:gd name="connsiteY19" fmla="*/ 71628 h 2717482"/>
              <a:gd name="connsiteX20" fmla="*/ 3285744 w 3616928"/>
              <a:gd name="connsiteY20" fmla="*/ 305943 h 2717482"/>
              <a:gd name="connsiteX21" fmla="*/ 2742343 w 3616928"/>
              <a:gd name="connsiteY21" fmla="*/ 858584 h 2717482"/>
              <a:gd name="connsiteX22" fmla="*/ 2962370 w 3616928"/>
              <a:gd name="connsiteY22" fmla="*/ 1294448 h 2717482"/>
              <a:gd name="connsiteX23" fmla="*/ 2966657 w 3616928"/>
              <a:gd name="connsiteY23" fmla="*/ 1295020 h 2717482"/>
              <a:gd name="connsiteX24" fmla="*/ 3616928 w 3616928"/>
              <a:gd name="connsiteY24" fmla="*/ 2006251 h 2717482"/>
              <a:gd name="connsiteX25" fmla="*/ 3413760 w 3616928"/>
              <a:gd name="connsiteY25" fmla="*/ 2514220 h 2717482"/>
              <a:gd name="connsiteX26" fmla="*/ 2905792 w 3616928"/>
              <a:gd name="connsiteY26" fmla="*/ 2717388 h 2717482"/>
              <a:gd name="connsiteX27" fmla="*/ 2357152 w 3616928"/>
              <a:gd name="connsiteY27" fmla="*/ 2493836 h 2717482"/>
              <a:gd name="connsiteX28" fmla="*/ 2357152 w 3616928"/>
              <a:gd name="connsiteY28" fmla="*/ 2493836 h 271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16928" h="2717482">
                <a:moveTo>
                  <a:pt x="325088" y="2493836"/>
                </a:moveTo>
                <a:cubicBezTo>
                  <a:pt x="121920" y="2270380"/>
                  <a:pt x="0" y="2026539"/>
                  <a:pt x="0" y="1620108"/>
                </a:cubicBezTo>
                <a:cubicBezTo>
                  <a:pt x="0" y="954025"/>
                  <a:pt x="445675" y="359188"/>
                  <a:pt x="1086517" y="19336"/>
                </a:cubicBezTo>
                <a:cubicBezTo>
                  <a:pt x="1160812" y="-20097"/>
                  <a:pt x="1252918" y="2477"/>
                  <a:pt x="1300734" y="71628"/>
                </a:cubicBezTo>
                <a:lnTo>
                  <a:pt x="1300734" y="71628"/>
                </a:lnTo>
                <a:cubicBezTo>
                  <a:pt x="1354550" y="149448"/>
                  <a:pt x="1333310" y="254699"/>
                  <a:pt x="1253776" y="305943"/>
                </a:cubicBezTo>
                <a:cubicBezTo>
                  <a:pt x="981075" y="481585"/>
                  <a:pt x="813911" y="674466"/>
                  <a:pt x="710375" y="858584"/>
                </a:cubicBezTo>
                <a:cubicBezTo>
                  <a:pt x="606838" y="1042702"/>
                  <a:pt x="723805" y="1266159"/>
                  <a:pt x="930497" y="1294448"/>
                </a:cubicBezTo>
                <a:cubicBezTo>
                  <a:pt x="931926" y="1294639"/>
                  <a:pt x="933355" y="1294829"/>
                  <a:pt x="934784" y="1295020"/>
                </a:cubicBezTo>
                <a:cubicBezTo>
                  <a:pt x="1300543" y="1335691"/>
                  <a:pt x="1585055" y="1620108"/>
                  <a:pt x="1585055" y="2006251"/>
                </a:cubicBezTo>
                <a:cubicBezTo>
                  <a:pt x="1585055" y="2186369"/>
                  <a:pt x="1506188" y="2366487"/>
                  <a:pt x="1387412" y="2507743"/>
                </a:cubicBezTo>
                <a:cubicBezTo>
                  <a:pt x="1383792" y="2512124"/>
                  <a:pt x="1379887" y="2516315"/>
                  <a:pt x="1375791" y="2520316"/>
                </a:cubicBezTo>
                <a:cubicBezTo>
                  <a:pt x="1235012" y="2658237"/>
                  <a:pt x="1074230" y="2717483"/>
                  <a:pt x="873919" y="2717483"/>
                </a:cubicBezTo>
                <a:cubicBezTo>
                  <a:pt x="650367" y="2717483"/>
                  <a:pt x="447199" y="2615851"/>
                  <a:pt x="325279" y="2493931"/>
                </a:cubicBezTo>
                <a:lnTo>
                  <a:pt x="325279" y="2493931"/>
                </a:lnTo>
                <a:close/>
                <a:moveTo>
                  <a:pt x="2357057" y="2493836"/>
                </a:moveTo>
                <a:cubicBezTo>
                  <a:pt x="2153888" y="2270284"/>
                  <a:pt x="2031968" y="2026444"/>
                  <a:pt x="2031968" y="1620108"/>
                </a:cubicBezTo>
                <a:cubicBezTo>
                  <a:pt x="2031968" y="954025"/>
                  <a:pt x="2477643" y="359188"/>
                  <a:pt x="3118485" y="19336"/>
                </a:cubicBezTo>
                <a:cubicBezTo>
                  <a:pt x="3192780" y="-20097"/>
                  <a:pt x="3284887" y="2477"/>
                  <a:pt x="3332703" y="71628"/>
                </a:cubicBezTo>
                <a:lnTo>
                  <a:pt x="3332703" y="71628"/>
                </a:lnTo>
                <a:cubicBezTo>
                  <a:pt x="3386519" y="149448"/>
                  <a:pt x="3365278" y="254699"/>
                  <a:pt x="3285744" y="305943"/>
                </a:cubicBezTo>
                <a:cubicBezTo>
                  <a:pt x="3013043" y="481585"/>
                  <a:pt x="2845880" y="674466"/>
                  <a:pt x="2742343" y="858584"/>
                </a:cubicBezTo>
                <a:cubicBezTo>
                  <a:pt x="2640140" y="1040416"/>
                  <a:pt x="2755773" y="1266159"/>
                  <a:pt x="2962370" y="1294448"/>
                </a:cubicBezTo>
                <a:cubicBezTo>
                  <a:pt x="2963799" y="1294639"/>
                  <a:pt x="2965228" y="1294829"/>
                  <a:pt x="2966657" y="1295020"/>
                </a:cubicBezTo>
                <a:cubicBezTo>
                  <a:pt x="3332416" y="1335691"/>
                  <a:pt x="3616928" y="1620108"/>
                  <a:pt x="3616928" y="2006251"/>
                </a:cubicBezTo>
                <a:cubicBezTo>
                  <a:pt x="3616928" y="2189131"/>
                  <a:pt x="3535680" y="2372011"/>
                  <a:pt x="3413760" y="2514220"/>
                </a:cubicBezTo>
                <a:cubicBezTo>
                  <a:pt x="3291840" y="2656428"/>
                  <a:pt x="3108960" y="2717388"/>
                  <a:pt x="2905792" y="2717388"/>
                </a:cubicBezTo>
                <a:cubicBezTo>
                  <a:pt x="2682240" y="2717388"/>
                  <a:pt x="2479072" y="2615756"/>
                  <a:pt x="2357152" y="2493836"/>
                </a:cubicBezTo>
                <a:lnTo>
                  <a:pt x="2357152" y="2493836"/>
                </a:lnTo>
                <a:close/>
              </a:path>
            </a:pathLst>
          </a:custGeom>
          <a:gradFill flip="none" rotWithShape="1">
            <a:gsLst>
              <a:gs pos="24000">
                <a:schemeClr val="tx2"/>
              </a:gs>
              <a:gs pos="100000">
                <a:schemeClr val="tx2">
                  <a:lumMod val="60000"/>
                  <a:lumOff val="40000"/>
                </a:schemeClr>
              </a:gs>
            </a:gsLst>
            <a:path path="circle">
              <a:fillToRect t="100000" r="100000"/>
            </a:path>
            <a:tileRect l="-100000" b="-100000"/>
          </a:gra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a:solidFill>
                <a:srgbClr val="FFFFFF"/>
              </a:solidFill>
              <a:cs typeface="Segoe UI" pitchFamily="34" charset="0"/>
            </a:endParaRPr>
          </a:p>
        </p:txBody>
      </p:sp>
      <p:sp>
        <p:nvSpPr>
          <p:cNvPr id="30" name="Picture Placeholder 58">
            <a:extLst>
              <a:ext uri="{FF2B5EF4-FFF2-40B4-BE49-F238E27FC236}">
                <a16:creationId xmlns:a16="http://schemas.microsoft.com/office/drawing/2014/main" id="{1E339855-0DB0-BCBE-30A5-B1E26386DFCD}"/>
              </a:ext>
            </a:extLst>
          </p:cNvPr>
          <p:cNvSpPr>
            <a:spLocks noGrp="1"/>
          </p:cNvSpPr>
          <p:nvPr>
            <p:ph type="pic" sz="quarter" idx="25"/>
          </p:nvPr>
        </p:nvSpPr>
        <p:spPr>
          <a:xfrm>
            <a:off x="2994653" y="2"/>
            <a:ext cx="9197347" cy="2538746"/>
          </a:xfrm>
          <a:prstGeom prst="rect">
            <a:avLst/>
          </a:prstGeom>
          <a:solidFill>
            <a:schemeClr val="bg1">
              <a:alpha val="40000"/>
            </a:schemeClr>
          </a:solidFill>
          <a:ln>
            <a:solidFill>
              <a:schemeClr val="bg1"/>
            </a:solidFill>
          </a:ln>
          <a:effectLst>
            <a:outerShdw blurRad="266700" sx="102000" sy="102000" algn="ctr" rotWithShape="0">
              <a:prstClr val="black">
                <a:alpha val="1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16" name="Rectangle 15">
            <a:extLst>
              <a:ext uri="{FF2B5EF4-FFF2-40B4-BE49-F238E27FC236}">
                <a16:creationId xmlns:a16="http://schemas.microsoft.com/office/drawing/2014/main" id="{33F6DA76-488A-41D4-9F00-067E99B9A922}"/>
              </a:ext>
            </a:extLst>
          </p:cNvPr>
          <p:cNvSpPr/>
          <p:nvPr userDrawn="1"/>
        </p:nvSpPr>
        <p:spPr bwMode="auto">
          <a:xfrm>
            <a:off x="-1" y="0"/>
            <a:ext cx="2994654" cy="6858000"/>
          </a:xfrm>
          <a:prstGeom prst="rect">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640080" rtlCol="0" anchor="ctr">
            <a:noAutofit/>
          </a:bodyPr>
          <a:lstStyle/>
          <a:p>
            <a:pPr marL="0" lvl="0" indent="0" algn="ctr">
              <a:buFont typeface="Arial" panose="020B0604020202020204" pitchFamily="34" charset="0"/>
              <a:buNone/>
            </a:pPr>
            <a:endParaRPr lang="en-IN" sz="1600" err="1">
              <a:solidFill>
                <a:schemeClr val="tx1"/>
              </a:solidFill>
            </a:endParaRPr>
          </a:p>
        </p:txBody>
      </p:sp>
      <p:sp>
        <p:nvSpPr>
          <p:cNvPr id="20" name="Freeform: Shape 19">
            <a:extLst>
              <a:ext uri="{FF2B5EF4-FFF2-40B4-BE49-F238E27FC236}">
                <a16:creationId xmlns:a16="http://schemas.microsoft.com/office/drawing/2014/main" id="{38DD06AD-7D76-9067-276E-0F17E128B877}"/>
              </a:ext>
            </a:extLst>
          </p:cNvPr>
          <p:cNvSpPr/>
          <p:nvPr userDrawn="1"/>
        </p:nvSpPr>
        <p:spPr>
          <a:xfrm flipH="1">
            <a:off x="0" y="5513380"/>
            <a:ext cx="2994654" cy="1344622"/>
          </a:xfrm>
          <a:custGeom>
            <a:avLst/>
            <a:gdLst>
              <a:gd name="connsiteX0" fmla="*/ 1472469 w 2994654"/>
              <a:gd name="connsiteY0" fmla="*/ 828 h 1344622"/>
              <a:gd name="connsiteX1" fmla="*/ 306791 w 2994654"/>
              <a:gd name="connsiteY1" fmla="*/ 117459 h 1344622"/>
              <a:gd name="connsiteX2" fmla="*/ 0 w 2994654"/>
              <a:gd name="connsiteY2" fmla="*/ 174536 h 1344622"/>
              <a:gd name="connsiteX3" fmla="*/ 0 w 2994654"/>
              <a:gd name="connsiteY3" fmla="*/ 1344622 h 1344622"/>
              <a:gd name="connsiteX4" fmla="*/ 2994654 w 2994654"/>
              <a:gd name="connsiteY4" fmla="*/ 1344622 h 1344622"/>
              <a:gd name="connsiteX5" fmla="*/ 2994654 w 2994654"/>
              <a:gd name="connsiteY5" fmla="*/ 204851 h 1344622"/>
              <a:gd name="connsiteX6" fmla="*/ 2831572 w 2994654"/>
              <a:gd name="connsiteY6" fmla="*/ 158542 h 1344622"/>
              <a:gd name="connsiteX7" fmla="*/ 2249587 w 2994654"/>
              <a:gd name="connsiteY7" fmla="*/ 43171 h 1344622"/>
              <a:gd name="connsiteX8" fmla="*/ 1472469 w 2994654"/>
              <a:gd name="connsiteY8" fmla="*/ 828 h 134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4654" h="1344622">
                <a:moveTo>
                  <a:pt x="1472469" y="828"/>
                </a:moveTo>
                <a:cubicBezTo>
                  <a:pt x="1083910" y="7332"/>
                  <a:pt x="695350" y="51694"/>
                  <a:pt x="306791" y="117459"/>
                </a:cubicBezTo>
                <a:lnTo>
                  <a:pt x="0" y="174536"/>
                </a:lnTo>
                <a:lnTo>
                  <a:pt x="0" y="1344622"/>
                </a:lnTo>
                <a:lnTo>
                  <a:pt x="2994654" y="1344622"/>
                </a:lnTo>
                <a:lnTo>
                  <a:pt x="2994654" y="204851"/>
                </a:lnTo>
                <a:lnTo>
                  <a:pt x="2831572" y="158542"/>
                </a:lnTo>
                <a:cubicBezTo>
                  <a:pt x="2638147" y="108889"/>
                  <a:pt x="2443867" y="69810"/>
                  <a:pt x="2249587" y="43171"/>
                </a:cubicBezTo>
                <a:cubicBezTo>
                  <a:pt x="1990547" y="8981"/>
                  <a:pt x="1731508" y="-3508"/>
                  <a:pt x="1472469" y="828"/>
                </a:cubicBez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pic>
        <p:nvPicPr>
          <p:cNvPr id="21" name="Graphic 20">
            <a:extLst>
              <a:ext uri="{FF2B5EF4-FFF2-40B4-BE49-F238E27FC236}">
                <a16:creationId xmlns:a16="http://schemas.microsoft.com/office/drawing/2014/main" id="{649BEB6C-392D-2446-EF6C-749B11626C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695" y="6191792"/>
            <a:ext cx="1554480" cy="333103"/>
          </a:xfrm>
          <a:prstGeom prst="rect">
            <a:avLst/>
          </a:prstGeom>
        </p:spPr>
      </p:pic>
      <p:sp>
        <p:nvSpPr>
          <p:cNvPr id="24" name="Text Placeholder 35">
            <a:extLst>
              <a:ext uri="{FF2B5EF4-FFF2-40B4-BE49-F238E27FC236}">
                <a16:creationId xmlns:a16="http://schemas.microsoft.com/office/drawing/2014/main" id="{1BB974A8-A836-A5B7-AA47-C86F9115B067}"/>
              </a:ext>
            </a:extLst>
          </p:cNvPr>
          <p:cNvSpPr>
            <a:spLocks noGrp="1"/>
          </p:cNvSpPr>
          <p:nvPr>
            <p:ph type="body" sz="quarter" idx="21" hasCustomPrompt="1"/>
          </p:nvPr>
        </p:nvSpPr>
        <p:spPr>
          <a:xfrm>
            <a:off x="403859" y="1709268"/>
            <a:ext cx="2125981" cy="307775"/>
          </a:xfrm>
          <a:noFill/>
        </p:spPr>
        <p:txBody>
          <a:bodyPr vert="horz" wrap="square" lIns="0" tIns="0" rIns="0" bIns="0" rtlCol="0" anchor="t">
            <a:noAutofit/>
          </a:bodyPr>
          <a:lstStyle>
            <a:lvl1pPr marL="0" indent="0">
              <a:buNone/>
              <a:defRPr kumimoji="0" lang="en-US" sz="20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Customer Story</a:t>
            </a:r>
          </a:p>
        </p:txBody>
      </p:sp>
      <p:sp>
        <p:nvSpPr>
          <p:cNvPr id="25" name="Text Placeholder 35">
            <a:extLst>
              <a:ext uri="{FF2B5EF4-FFF2-40B4-BE49-F238E27FC236}">
                <a16:creationId xmlns:a16="http://schemas.microsoft.com/office/drawing/2014/main" id="{A7B2012D-4EB9-EABC-528F-B87B4CFB4457}"/>
              </a:ext>
            </a:extLst>
          </p:cNvPr>
          <p:cNvSpPr>
            <a:spLocks noGrp="1"/>
          </p:cNvSpPr>
          <p:nvPr>
            <p:ph type="body" sz="quarter" idx="26" hasCustomPrompt="1"/>
          </p:nvPr>
        </p:nvSpPr>
        <p:spPr>
          <a:xfrm>
            <a:off x="3268757" y="3008649"/>
            <a:ext cx="8524504" cy="493577"/>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6" name="Text Placeholder 35">
            <a:extLst>
              <a:ext uri="{FF2B5EF4-FFF2-40B4-BE49-F238E27FC236}">
                <a16:creationId xmlns:a16="http://schemas.microsoft.com/office/drawing/2014/main" id="{81FC70E6-DB43-AF79-348B-F75BBD482630}"/>
              </a:ext>
            </a:extLst>
          </p:cNvPr>
          <p:cNvSpPr>
            <a:spLocks noGrp="1"/>
          </p:cNvSpPr>
          <p:nvPr>
            <p:ph type="body" sz="quarter" idx="27" hasCustomPrompt="1"/>
          </p:nvPr>
        </p:nvSpPr>
        <p:spPr>
          <a:xfrm>
            <a:off x="3268757" y="3710940"/>
            <a:ext cx="8524504" cy="184393"/>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1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 Name, Role, Department</a:t>
            </a:r>
          </a:p>
        </p:txBody>
      </p:sp>
      <p:sp>
        <p:nvSpPr>
          <p:cNvPr id="27" name="Text Placeholder 35">
            <a:extLst>
              <a:ext uri="{FF2B5EF4-FFF2-40B4-BE49-F238E27FC236}">
                <a16:creationId xmlns:a16="http://schemas.microsoft.com/office/drawing/2014/main" id="{65BC0285-0DE3-2D98-1A3F-FC79103F6EDC}"/>
              </a:ext>
            </a:extLst>
          </p:cNvPr>
          <p:cNvSpPr>
            <a:spLocks noGrp="1"/>
          </p:cNvSpPr>
          <p:nvPr>
            <p:ph type="body" sz="quarter" idx="28" hasCustomPrompt="1"/>
          </p:nvPr>
        </p:nvSpPr>
        <p:spPr>
          <a:xfrm>
            <a:off x="3268756" y="4618652"/>
            <a:ext cx="2721411" cy="165038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8" name="Text Placeholder 35">
            <a:extLst>
              <a:ext uri="{FF2B5EF4-FFF2-40B4-BE49-F238E27FC236}">
                <a16:creationId xmlns:a16="http://schemas.microsoft.com/office/drawing/2014/main" id="{0E93D11B-CFFD-6B8F-3513-58E06080C0B7}"/>
              </a:ext>
            </a:extLst>
          </p:cNvPr>
          <p:cNvSpPr>
            <a:spLocks noGrp="1"/>
          </p:cNvSpPr>
          <p:nvPr>
            <p:ph type="body" sz="quarter" idx="29" hasCustomPrompt="1"/>
          </p:nvPr>
        </p:nvSpPr>
        <p:spPr>
          <a:xfrm>
            <a:off x="6222825" y="4618652"/>
            <a:ext cx="2721407" cy="165038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9" name="Text Placeholder 35">
            <a:extLst>
              <a:ext uri="{FF2B5EF4-FFF2-40B4-BE49-F238E27FC236}">
                <a16:creationId xmlns:a16="http://schemas.microsoft.com/office/drawing/2014/main" id="{6960B92C-ECCB-92B3-5D62-AF11A8BEEA4C}"/>
              </a:ext>
            </a:extLst>
          </p:cNvPr>
          <p:cNvSpPr>
            <a:spLocks noGrp="1"/>
          </p:cNvSpPr>
          <p:nvPr>
            <p:ph type="body" sz="quarter" idx="30" hasCustomPrompt="1"/>
          </p:nvPr>
        </p:nvSpPr>
        <p:spPr>
          <a:xfrm>
            <a:off x="9176892" y="4618652"/>
            <a:ext cx="2721415" cy="165038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18796958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creenshot - Premi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3D18E-21C2-4A62-A951-F63E71949D0F}"/>
              </a:ext>
            </a:extLst>
          </p:cNvPr>
          <p:cNvSpPr>
            <a:spLocks noGrp="1"/>
          </p:cNvSpPr>
          <p:nvPr>
            <p:ph type="title"/>
          </p:nvPr>
        </p:nvSpPr>
        <p:spPr>
          <a:xfrm>
            <a:off x="838200" y="708025"/>
            <a:ext cx="10515600" cy="1146175"/>
          </a:xfrm>
        </p:spPr>
        <p:txBody>
          <a:bodyPr anchor="t" anchorCtr="0">
            <a:noAutofit/>
          </a:bodyPr>
          <a:lstStyle>
            <a:lvl1pPr>
              <a:defRPr lang="en-US" sz="3000" kern="1200" dirty="0">
                <a:solidFill>
                  <a:schemeClr val="accent1"/>
                </a:solidFill>
                <a:latin typeface="+mj-lt"/>
                <a:ea typeface="+mj-ea"/>
                <a:cs typeface="+mj-cs"/>
              </a:defRPr>
            </a:lvl1pPr>
          </a:lstStyle>
          <a:p>
            <a:r>
              <a:rPr lang="en-US"/>
              <a:t>Click to edit Master title style</a:t>
            </a:r>
          </a:p>
        </p:txBody>
      </p:sp>
      <p:sp>
        <p:nvSpPr>
          <p:cNvPr id="17" name="TextBox 16">
            <a:extLst>
              <a:ext uri="{FF2B5EF4-FFF2-40B4-BE49-F238E27FC236}">
                <a16:creationId xmlns:a16="http://schemas.microsoft.com/office/drawing/2014/main" id="{C43407CD-7E40-42CE-8E87-85D8805BF2A2}"/>
              </a:ext>
            </a:extLst>
          </p:cNvPr>
          <p:cNvSpPr txBox="1"/>
          <p:nvPr userDrawn="1"/>
        </p:nvSpPr>
        <p:spPr>
          <a:xfrm>
            <a:off x="12738100" y="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2048467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E780EBB2-8CA1-DA40-F19C-8ADE243ECAD6}"/>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91713A6-4CFD-7852-D53E-D2F7EFA96CEB}"/>
              </a:ext>
            </a:extLst>
          </p:cNvPr>
          <p:cNvPicPr>
            <a:picLocks noChangeAspect="1"/>
          </p:cNvPicPr>
          <p:nvPr userDrawn="1"/>
        </p:nvPicPr>
        <p:blipFill rotWithShape="1">
          <a:blip r:embed="rId3"/>
          <a:srcRect t="66895" b="174"/>
          <a:stretch/>
        </p:blipFill>
        <p:spPr>
          <a:xfrm>
            <a:off x="0" y="3380843"/>
            <a:ext cx="12193057" cy="3504589"/>
          </a:xfrm>
          <a:prstGeom prst="rect">
            <a:avLst/>
          </a:prstGeom>
        </p:spPr>
      </p:pic>
      <p:sp>
        <p:nvSpPr>
          <p:cNvPr id="5" name="Rectangle 4">
            <a:extLst>
              <a:ext uri="{FF2B5EF4-FFF2-40B4-BE49-F238E27FC236}">
                <a16:creationId xmlns:a16="http://schemas.microsoft.com/office/drawing/2014/main" id="{DDF0C499-A5E0-0389-D65C-41EB65E93905}"/>
              </a:ext>
            </a:extLst>
          </p:cNvPr>
          <p:cNvSpPr/>
          <p:nvPr userDrawn="1"/>
        </p:nvSpPr>
        <p:spPr bwMode="auto">
          <a:xfrm>
            <a:off x="0" y="3380845"/>
            <a:ext cx="12204700" cy="96310"/>
          </a:xfrm>
          <a:prstGeom prst="rect">
            <a:avLst/>
          </a:prstGeom>
          <a:gradFill>
            <a:gsLst>
              <a:gs pos="55000">
                <a:schemeClr val="accent3"/>
              </a:gs>
              <a:gs pos="100000">
                <a:schemeClr val="accent6">
                  <a:lumMod val="50000"/>
                </a:schemeClr>
              </a:gs>
              <a:gs pos="0">
                <a:schemeClr val="accent1"/>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lvl="0" indent="0"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98D39D3D-109D-B0CA-79A5-47CBF4D8F892}"/>
              </a:ext>
            </a:extLst>
          </p:cNvPr>
          <p:cNvSpPr/>
          <p:nvPr userDrawn="1"/>
        </p:nvSpPr>
        <p:spPr bwMode="auto">
          <a:xfrm>
            <a:off x="428582" y="2130382"/>
            <a:ext cx="2624668" cy="2624668"/>
          </a:xfrm>
          <a:prstGeom prst="ellipse">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sp>
        <p:nvSpPr>
          <p:cNvPr id="7" name="Oval 6">
            <a:extLst>
              <a:ext uri="{FF2B5EF4-FFF2-40B4-BE49-F238E27FC236}">
                <a16:creationId xmlns:a16="http://schemas.microsoft.com/office/drawing/2014/main" id="{1650D25D-8D3A-3F76-BB1A-E01457CADFB3}"/>
              </a:ext>
            </a:extLst>
          </p:cNvPr>
          <p:cNvSpPr/>
          <p:nvPr userDrawn="1"/>
        </p:nvSpPr>
        <p:spPr bwMode="auto">
          <a:xfrm>
            <a:off x="3331632" y="2130382"/>
            <a:ext cx="2624668" cy="2624668"/>
          </a:xfrm>
          <a:prstGeom prst="ellipse">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2DE843D5-AA85-106A-8FCE-8FA1768A96B4}"/>
              </a:ext>
            </a:extLst>
          </p:cNvPr>
          <p:cNvSpPr/>
          <p:nvPr userDrawn="1"/>
        </p:nvSpPr>
        <p:spPr bwMode="auto">
          <a:xfrm>
            <a:off x="6234682" y="2130382"/>
            <a:ext cx="2624668" cy="2624668"/>
          </a:xfrm>
          <a:prstGeom prst="ellipse">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8F45DF70-720F-9C3F-B991-4C925337EBEB}"/>
              </a:ext>
            </a:extLst>
          </p:cNvPr>
          <p:cNvSpPr/>
          <p:nvPr userDrawn="1"/>
        </p:nvSpPr>
        <p:spPr bwMode="auto">
          <a:xfrm>
            <a:off x="9137733" y="2130382"/>
            <a:ext cx="2624668" cy="2624668"/>
          </a:xfrm>
          <a:prstGeom prst="ellipse">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7804821A-B1E3-EAB8-62C7-308FE33665C8}"/>
              </a:ext>
            </a:extLst>
          </p:cNvPr>
          <p:cNvGrpSpPr/>
          <p:nvPr userDrawn="1"/>
        </p:nvGrpSpPr>
        <p:grpSpPr>
          <a:xfrm>
            <a:off x="0" y="4679915"/>
            <a:ext cx="12192000" cy="2178087"/>
            <a:chOff x="0" y="4679915"/>
            <a:chExt cx="12192000" cy="2178087"/>
          </a:xfrm>
        </p:grpSpPr>
        <p:sp>
          <p:nvSpPr>
            <p:cNvPr id="16" name="Freeform: Shape 15">
              <a:extLst>
                <a:ext uri="{FF2B5EF4-FFF2-40B4-BE49-F238E27FC236}">
                  <a16:creationId xmlns:a16="http://schemas.microsoft.com/office/drawing/2014/main" id="{F2394F0D-0480-DF67-1FDC-2648D126DDE4}"/>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p>
          </p:txBody>
        </p:sp>
        <p:sp>
          <p:nvSpPr>
            <p:cNvPr id="17" name="Freeform: Shape 16">
              <a:extLst>
                <a:ext uri="{FF2B5EF4-FFF2-40B4-BE49-F238E27FC236}">
                  <a16:creationId xmlns:a16="http://schemas.microsoft.com/office/drawing/2014/main" id="{8710236E-2AFF-9ED3-DFD5-EBCCC2E7C36C}"/>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22" name="Title 1">
            <a:extLst>
              <a:ext uri="{FF2B5EF4-FFF2-40B4-BE49-F238E27FC236}">
                <a16:creationId xmlns:a16="http://schemas.microsoft.com/office/drawing/2014/main" id="{DAA61676-99B5-8DE3-ECEF-1C8FCE995AAB}"/>
              </a:ext>
            </a:extLst>
          </p:cNvPr>
          <p:cNvSpPr>
            <a:spLocks noGrp="1"/>
          </p:cNvSpPr>
          <p:nvPr>
            <p:ph type="title"/>
          </p:nvPr>
        </p:nvSpPr>
        <p:spPr>
          <a:xfrm>
            <a:off x="586740" y="885909"/>
            <a:ext cx="11018520" cy="553998"/>
          </a:xfrm>
        </p:spPr>
        <p:txBody>
          <a:bodyPr vert="horz" wrap="square" lIns="0" tIns="0" rIns="0" bIns="0" rtlCol="0" anchor="t">
            <a:spAutoFit/>
          </a:bodyPr>
          <a:lstStyle>
            <a:lvl1pPr marL="0" indent="0" algn="ctr">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25" name="Picture Placeholder 58">
            <a:extLst>
              <a:ext uri="{FF2B5EF4-FFF2-40B4-BE49-F238E27FC236}">
                <a16:creationId xmlns:a16="http://schemas.microsoft.com/office/drawing/2014/main" id="{C7DD5644-32F3-5AB9-9AE0-8BF2C8B78B4D}"/>
              </a:ext>
            </a:extLst>
          </p:cNvPr>
          <p:cNvSpPr>
            <a:spLocks noGrp="1"/>
          </p:cNvSpPr>
          <p:nvPr>
            <p:ph type="pic" sz="quarter" idx="24"/>
          </p:nvPr>
        </p:nvSpPr>
        <p:spPr>
          <a:xfrm>
            <a:off x="583672" y="2286000"/>
            <a:ext cx="2314489" cy="2314489"/>
          </a:xfrm>
          <a:prstGeom prst="ellipse">
            <a:avLst/>
          </a:prstGeom>
          <a:blipFill>
            <a:blip r:embed="rId4" cstate="email">
              <a:extLst>
                <a:ext uri="{28A0092B-C50C-407E-A947-70E740481C1C}">
                  <a14:useLocalDpi xmlns:a14="http://schemas.microsoft.com/office/drawing/2010/main"/>
                </a:ext>
              </a:extLst>
            </a:blip>
            <a:stretch>
              <a:fillRect/>
            </a:stretch>
          </a:blip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27" name="Text Placeholder 35">
            <a:extLst>
              <a:ext uri="{FF2B5EF4-FFF2-40B4-BE49-F238E27FC236}">
                <a16:creationId xmlns:a16="http://schemas.microsoft.com/office/drawing/2014/main" id="{1D99A484-90D0-7EB2-D3F7-F8DF2779EEB4}"/>
              </a:ext>
            </a:extLst>
          </p:cNvPr>
          <p:cNvSpPr>
            <a:spLocks noGrp="1"/>
          </p:cNvSpPr>
          <p:nvPr>
            <p:ph type="body" sz="quarter" idx="21" hasCustomPrompt="1"/>
          </p:nvPr>
        </p:nvSpPr>
        <p:spPr>
          <a:xfrm>
            <a:off x="677926" y="5013628"/>
            <a:ext cx="2125981" cy="55399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4" name="Picture Placeholder 58">
            <a:extLst>
              <a:ext uri="{FF2B5EF4-FFF2-40B4-BE49-F238E27FC236}">
                <a16:creationId xmlns:a16="http://schemas.microsoft.com/office/drawing/2014/main" id="{3A020D8F-AFC6-0C57-3480-A0C9EE5FC618}"/>
              </a:ext>
            </a:extLst>
          </p:cNvPr>
          <p:cNvSpPr>
            <a:spLocks noGrp="1"/>
          </p:cNvSpPr>
          <p:nvPr>
            <p:ph type="pic" sz="quarter" idx="23"/>
          </p:nvPr>
        </p:nvSpPr>
        <p:spPr>
          <a:xfrm>
            <a:off x="3486722" y="2286000"/>
            <a:ext cx="2314489" cy="2314489"/>
          </a:xfrm>
          <a:prstGeom prst="ellipse">
            <a:avLst/>
          </a:prstGeom>
          <a:blipFill>
            <a:blip r:embed="rId4" cstate="email">
              <a:extLst>
                <a:ext uri="{28A0092B-C50C-407E-A947-70E740481C1C}">
                  <a14:useLocalDpi xmlns:a14="http://schemas.microsoft.com/office/drawing/2010/main"/>
                </a:ext>
              </a:extLst>
            </a:blip>
            <a:stretch>
              <a:fillRect/>
            </a:stretch>
          </a:blip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28" name="Text Placeholder 35">
            <a:extLst>
              <a:ext uri="{FF2B5EF4-FFF2-40B4-BE49-F238E27FC236}">
                <a16:creationId xmlns:a16="http://schemas.microsoft.com/office/drawing/2014/main" id="{0111F4EF-E084-6066-3B94-F88DB1BD3D34}"/>
              </a:ext>
            </a:extLst>
          </p:cNvPr>
          <p:cNvSpPr>
            <a:spLocks noGrp="1"/>
          </p:cNvSpPr>
          <p:nvPr>
            <p:ph type="body" sz="quarter" idx="26" hasCustomPrompt="1"/>
          </p:nvPr>
        </p:nvSpPr>
        <p:spPr>
          <a:xfrm>
            <a:off x="3580975" y="5013628"/>
            <a:ext cx="2125981" cy="55399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3" name="Picture Placeholder 58">
            <a:extLst>
              <a:ext uri="{FF2B5EF4-FFF2-40B4-BE49-F238E27FC236}">
                <a16:creationId xmlns:a16="http://schemas.microsoft.com/office/drawing/2014/main" id="{AA721A8C-0C40-C601-CB98-E1649E64B40B}"/>
              </a:ext>
            </a:extLst>
          </p:cNvPr>
          <p:cNvSpPr>
            <a:spLocks noGrp="1"/>
          </p:cNvSpPr>
          <p:nvPr>
            <p:ph type="pic" sz="quarter" idx="22"/>
          </p:nvPr>
        </p:nvSpPr>
        <p:spPr>
          <a:xfrm>
            <a:off x="6389772" y="2286000"/>
            <a:ext cx="2314489" cy="2314489"/>
          </a:xfrm>
          <a:prstGeom prst="ellipse">
            <a:avLst/>
          </a:prstGeom>
          <a:blipFill>
            <a:blip r:embed="rId4" cstate="email">
              <a:extLst>
                <a:ext uri="{28A0092B-C50C-407E-A947-70E740481C1C}">
                  <a14:useLocalDpi xmlns:a14="http://schemas.microsoft.com/office/drawing/2010/main"/>
                </a:ext>
              </a:extLst>
            </a:blip>
            <a:stretch>
              <a:fillRect/>
            </a:stretch>
          </a:blip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29" name="Text Placeholder 35">
            <a:extLst>
              <a:ext uri="{FF2B5EF4-FFF2-40B4-BE49-F238E27FC236}">
                <a16:creationId xmlns:a16="http://schemas.microsoft.com/office/drawing/2014/main" id="{8A43F944-7445-2B74-3DCF-F1E52F2F3889}"/>
              </a:ext>
            </a:extLst>
          </p:cNvPr>
          <p:cNvSpPr>
            <a:spLocks noGrp="1"/>
          </p:cNvSpPr>
          <p:nvPr>
            <p:ph type="body" sz="quarter" idx="27" hasCustomPrompt="1"/>
          </p:nvPr>
        </p:nvSpPr>
        <p:spPr>
          <a:xfrm>
            <a:off x="6484026" y="5013628"/>
            <a:ext cx="2125981" cy="55399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6" name="Picture Placeholder 58">
            <a:extLst>
              <a:ext uri="{FF2B5EF4-FFF2-40B4-BE49-F238E27FC236}">
                <a16:creationId xmlns:a16="http://schemas.microsoft.com/office/drawing/2014/main" id="{DB1D3263-7F9D-7A55-7501-F75A9D673748}"/>
              </a:ext>
            </a:extLst>
          </p:cNvPr>
          <p:cNvSpPr>
            <a:spLocks noGrp="1"/>
          </p:cNvSpPr>
          <p:nvPr>
            <p:ph type="pic" sz="quarter" idx="25"/>
          </p:nvPr>
        </p:nvSpPr>
        <p:spPr>
          <a:xfrm>
            <a:off x="9292823" y="2286000"/>
            <a:ext cx="2314489" cy="2314489"/>
          </a:xfrm>
          <a:prstGeom prst="ellipse">
            <a:avLst/>
          </a:prstGeom>
          <a:blipFill>
            <a:blip r:embed="rId4" cstate="email">
              <a:extLst>
                <a:ext uri="{28A0092B-C50C-407E-A947-70E740481C1C}">
                  <a14:useLocalDpi xmlns:a14="http://schemas.microsoft.com/office/drawing/2010/main"/>
                </a:ext>
              </a:extLst>
            </a:blip>
            <a:stretch>
              <a:fillRect/>
            </a:stretch>
          </a:blip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30" name="Text Placeholder 35">
            <a:extLst>
              <a:ext uri="{FF2B5EF4-FFF2-40B4-BE49-F238E27FC236}">
                <a16:creationId xmlns:a16="http://schemas.microsoft.com/office/drawing/2014/main" id="{E5FAC0CF-AB26-FD92-E080-52985124A761}"/>
              </a:ext>
            </a:extLst>
          </p:cNvPr>
          <p:cNvSpPr>
            <a:spLocks noGrp="1"/>
          </p:cNvSpPr>
          <p:nvPr>
            <p:ph type="body" sz="quarter" idx="28" hasCustomPrompt="1"/>
          </p:nvPr>
        </p:nvSpPr>
        <p:spPr>
          <a:xfrm>
            <a:off x="9388093" y="5013628"/>
            <a:ext cx="2125981" cy="55399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54734237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B882BAE-99F5-CA46-7435-4CF1B6C849F8}"/>
              </a:ext>
            </a:extLst>
          </p:cNvPr>
          <p:cNvPicPr>
            <a:picLocks noChangeAspect="1"/>
          </p:cNvPicPr>
          <p:nvPr userDrawn="1"/>
        </p:nvPicPr>
        <p:blipFill rotWithShape="1">
          <a:blip r:embed="rId2"/>
          <a:srcRect l="2973" t="13194" r="7465" b="13611"/>
          <a:stretch/>
        </p:blipFill>
        <p:spPr>
          <a:xfrm>
            <a:off x="1" y="409"/>
            <a:ext cx="12192000" cy="6857184"/>
          </a:xfrm>
          <a:prstGeom prst="rect">
            <a:avLst/>
          </a:prstGeom>
        </p:spPr>
      </p:pic>
      <p:sp>
        <p:nvSpPr>
          <p:cNvPr id="35" name="Text Placeholder 35">
            <a:extLst>
              <a:ext uri="{FF2B5EF4-FFF2-40B4-BE49-F238E27FC236}">
                <a16:creationId xmlns:a16="http://schemas.microsoft.com/office/drawing/2014/main" id="{44736DFE-57C2-C7B6-D060-90F4798A1EF6}"/>
              </a:ext>
            </a:extLst>
          </p:cNvPr>
          <p:cNvSpPr>
            <a:spLocks noGrp="1"/>
          </p:cNvSpPr>
          <p:nvPr>
            <p:ph type="body" sz="quarter" idx="21" hasCustomPrompt="1"/>
          </p:nvPr>
        </p:nvSpPr>
        <p:spPr>
          <a:xfrm>
            <a:off x="4838701" y="2745600"/>
            <a:ext cx="6770688" cy="683400"/>
          </a:xfrm>
          <a:noFill/>
        </p:spPr>
        <p:txBody>
          <a:bodyPr vert="horz" wrap="square" lIns="0" tIns="0" rIns="0" bIns="0" rtlCol="0" anchor="t">
            <a:noAutofit/>
          </a:bodyPr>
          <a:lstStyle>
            <a:lvl1pPr marL="0" indent="0" algn="l">
              <a:buNone/>
              <a:defRPr kumimoji="0" lang="en-US" sz="44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Section Title</a:t>
            </a:r>
          </a:p>
        </p:txBody>
      </p:sp>
      <p:sp>
        <p:nvSpPr>
          <p:cNvPr id="36" name="Text Placeholder 35">
            <a:extLst>
              <a:ext uri="{FF2B5EF4-FFF2-40B4-BE49-F238E27FC236}">
                <a16:creationId xmlns:a16="http://schemas.microsoft.com/office/drawing/2014/main" id="{CAFBE380-6335-9682-F0BF-C172C1B5E2A1}"/>
              </a:ext>
            </a:extLst>
          </p:cNvPr>
          <p:cNvSpPr>
            <a:spLocks noGrp="1"/>
          </p:cNvSpPr>
          <p:nvPr>
            <p:ph type="body" sz="quarter" idx="22" hasCustomPrompt="1"/>
          </p:nvPr>
        </p:nvSpPr>
        <p:spPr>
          <a:xfrm>
            <a:off x="4838701" y="3634600"/>
            <a:ext cx="6770688" cy="2093100"/>
          </a:xfrm>
          <a:noFill/>
        </p:spPr>
        <p:txBody>
          <a:bodyPr vert="horz" wrap="square" lIns="0" tIns="0" rIns="0" bIns="0" rtlCol="0" anchor="t">
            <a:noAutofit/>
          </a:bodyPr>
          <a:lstStyle>
            <a:lvl1pPr marL="0" indent="0" algn="l">
              <a:buNone/>
              <a:defRPr kumimoji="0" lang="en-US" sz="2400" b="0" i="0" u="none" strike="noStrike" cap="none" normalizeH="0" dirty="0" smtClean="0">
                <a:ln>
                  <a:noFill/>
                </a:ln>
                <a:solidFill>
                  <a:schemeClr val="tx1"/>
                </a:solidFill>
                <a:effectLst/>
                <a:uLnTx/>
                <a:uFillTx/>
                <a:latin typeface="+mn-lt"/>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371078202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5366DA47-E29B-9F0A-1E98-FB583AD0F161}"/>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31B0CC2-F087-D983-AE25-1922796CE6E2}"/>
              </a:ext>
            </a:extLst>
          </p:cNvPr>
          <p:cNvGrpSpPr/>
          <p:nvPr userDrawn="1"/>
        </p:nvGrpSpPr>
        <p:grpSpPr>
          <a:xfrm>
            <a:off x="7471836" y="1"/>
            <a:ext cx="4720163" cy="1211986"/>
            <a:chOff x="4863262" y="0"/>
            <a:chExt cx="6378217" cy="1637721"/>
          </a:xfrm>
        </p:grpSpPr>
        <p:sp>
          <p:nvSpPr>
            <p:cNvPr id="5" name="Freeform: Shape 4">
              <a:extLst>
                <a:ext uri="{FF2B5EF4-FFF2-40B4-BE49-F238E27FC236}">
                  <a16:creationId xmlns:a16="http://schemas.microsoft.com/office/drawing/2014/main" id="{4266778D-2143-9C65-2BBC-63EACD74660B}"/>
                </a:ext>
              </a:extLst>
            </p:cNvPr>
            <p:cNvSpPr/>
            <p:nvPr/>
          </p:nvSpPr>
          <p:spPr>
            <a:xfrm>
              <a:off x="4863262" y="0"/>
              <a:ext cx="6378217" cy="1637721"/>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444500" dist="355600" dir="8640000" sx="95000" sy="95000" algn="bl" rotWithShape="0">
                <a:prstClr val="black">
                  <a:alpha val="5000"/>
                </a:prstClr>
              </a:outerShdw>
            </a:effectLst>
          </p:spPr>
          <p:txBody>
            <a:bodyPr rtlCol="0" anchor="ctr"/>
            <a:lstStyle/>
            <a:p>
              <a:endParaRPr lang="en-US"/>
            </a:p>
          </p:txBody>
        </p:sp>
        <p:sp>
          <p:nvSpPr>
            <p:cNvPr id="6" name="Freeform: Shape 5">
              <a:extLst>
                <a:ext uri="{FF2B5EF4-FFF2-40B4-BE49-F238E27FC236}">
                  <a16:creationId xmlns:a16="http://schemas.microsoft.com/office/drawing/2014/main" id="{0CF323C3-219E-76F9-075A-460C0C6C2717}"/>
                </a:ext>
              </a:extLst>
            </p:cNvPr>
            <p:cNvSpPr/>
            <p:nvPr/>
          </p:nvSpPr>
          <p:spPr>
            <a:xfrm>
              <a:off x="4863262" y="0"/>
              <a:ext cx="6378217" cy="1017107"/>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393700" dir="18900000" sx="90000" sy="90000" algn="bl" rotWithShape="0">
                <a:prstClr val="black">
                  <a:alpha val="5000"/>
                </a:prstClr>
              </a:outerShdw>
            </a:effectLst>
          </p:spPr>
          <p:txBody>
            <a:bodyPr rtlCol="0" anchor="ctr"/>
            <a:lstStyle/>
            <a:p>
              <a:endParaRPr lang="en-US"/>
            </a:p>
          </p:txBody>
        </p:sp>
      </p:grpSp>
      <p:sp>
        <p:nvSpPr>
          <p:cNvPr id="8" name="Freeform: Shape 7">
            <a:extLst>
              <a:ext uri="{FF2B5EF4-FFF2-40B4-BE49-F238E27FC236}">
                <a16:creationId xmlns:a16="http://schemas.microsoft.com/office/drawing/2014/main" id="{AF325BA9-0D5B-2FB3-62BB-996BBED92719}"/>
              </a:ext>
            </a:extLst>
          </p:cNvPr>
          <p:cNvSpPr/>
          <p:nvPr userDrawn="1"/>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endParaRPr lang="en-US"/>
          </a:p>
        </p:txBody>
      </p:sp>
      <p:sp>
        <p:nvSpPr>
          <p:cNvPr id="9" name="Freeform: Shape 8">
            <a:extLst>
              <a:ext uri="{FF2B5EF4-FFF2-40B4-BE49-F238E27FC236}">
                <a16:creationId xmlns:a16="http://schemas.microsoft.com/office/drawing/2014/main" id="{B7232FF3-906B-C818-C565-4D5A93135B5E}"/>
              </a:ext>
            </a:extLst>
          </p:cNvPr>
          <p:cNvSpPr/>
          <p:nvPr userDrawn="1"/>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254000" dir="18900000" sx="95000" sy="95000" algn="bl" rotWithShape="0">
              <a:prstClr val="black">
                <a:alpha val="10000"/>
              </a:prstClr>
            </a:outerShdw>
          </a:effectLst>
        </p:spPr>
        <p:txBody>
          <a:bodyPr wrap="square" rtlCol="0" anchor="ctr">
            <a:noAutofit/>
          </a:bodyPr>
          <a:lstStyle/>
          <a:p>
            <a:endParaRPr lang="en-US"/>
          </a:p>
        </p:txBody>
      </p:sp>
      <p:sp>
        <p:nvSpPr>
          <p:cNvPr id="10" name="Title 1">
            <a:extLst>
              <a:ext uri="{FF2B5EF4-FFF2-40B4-BE49-F238E27FC236}">
                <a16:creationId xmlns:a16="http://schemas.microsoft.com/office/drawing/2014/main" id="{AF38C510-2D71-8E21-0FD9-447152FE59C2}"/>
              </a:ext>
            </a:extLst>
          </p:cNvPr>
          <p:cNvSpPr>
            <a:spLocks noGrp="1"/>
          </p:cNvSpPr>
          <p:nvPr>
            <p:ph type="title" hasCustomPrompt="1"/>
          </p:nvPr>
        </p:nvSpPr>
        <p:spPr>
          <a:xfrm>
            <a:off x="586740" y="3121224"/>
            <a:ext cx="11018520" cy="553998"/>
          </a:xfrm>
        </p:spPr>
        <p:txBody>
          <a:bodyPr vert="horz" wrap="square" lIns="0" tIns="0" rIns="0" bIns="0" rtlCol="0" anchor="t">
            <a:spAutoFit/>
          </a:bodyPr>
          <a:lstStyle>
            <a:lvl1pPr marL="0" indent="0" algn="l">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Section Title</a:t>
            </a:r>
            <a:endParaRPr lang="en-IN"/>
          </a:p>
        </p:txBody>
      </p:sp>
    </p:spTree>
    <p:extLst>
      <p:ext uri="{BB962C8B-B14F-4D97-AF65-F5344CB8AC3E}">
        <p14:creationId xmlns:p14="http://schemas.microsoft.com/office/powerpoint/2010/main" val="177159849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3" name="Picture 2" descr="A picture containing white, design, black and white, art&#10;&#10;Description automatically generated">
            <a:extLst>
              <a:ext uri="{FF2B5EF4-FFF2-40B4-BE49-F238E27FC236}">
                <a16:creationId xmlns:a16="http://schemas.microsoft.com/office/drawing/2014/main" id="{68CED5D4-D5FE-8E91-2C27-0767AD657DC0}"/>
              </a:ext>
            </a:extLst>
          </p:cNvPr>
          <p:cNvPicPr>
            <a:picLocks noChangeAspect="1"/>
          </p:cNvPicPr>
          <p:nvPr userDrawn="1"/>
        </p:nvPicPr>
        <p:blipFill>
          <a:blip r:embed="rId2" cstate="print">
            <a:alphaModFix amt="8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B1FBE52-090D-88D4-6AF6-45E7E687FB11}"/>
              </a:ext>
            </a:extLst>
          </p:cNvPr>
          <p:cNvSpPr/>
          <p:nvPr userDrawn="1"/>
        </p:nvSpPr>
        <p:spPr bwMode="auto">
          <a:xfrm>
            <a:off x="0" y="2493962"/>
            <a:ext cx="6463284" cy="1866900"/>
          </a:xfrm>
          <a:prstGeom prst="rect">
            <a:avLst/>
          </a:prstGeom>
          <a:gradFill>
            <a:gsLst>
              <a:gs pos="43000">
                <a:srgbClr val="FFFFFF">
                  <a:alpha val="9000"/>
                </a:srgbClr>
              </a:gs>
              <a:gs pos="0">
                <a:schemeClr val="bg1">
                  <a:alpha val="0"/>
                </a:schemeClr>
              </a:gs>
              <a:gs pos="84000">
                <a:schemeClr val="bg1">
                  <a:alpha val="70000"/>
                </a:schemeClr>
              </a:gs>
            </a:gsLst>
            <a:lin ang="10800000" scaled="1"/>
          </a:gradFill>
          <a:ln>
            <a:noFill/>
            <a:headEnd type="none" w="med" len="med"/>
            <a:tailEnd type="none" w="med" len="med"/>
          </a:ln>
          <a:effectLst>
            <a:outerShdw blurRad="76200" dist="38100" dir="10800000" sx="101000" sy="101000" algn="r" rotWithShape="0">
              <a:schemeClr val="tx1">
                <a:alpha val="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pic>
        <p:nvPicPr>
          <p:cNvPr id="6" name="MS logo gray - EMF" descr="Microsoft logo, gray text version">
            <a:extLst>
              <a:ext uri="{FF2B5EF4-FFF2-40B4-BE49-F238E27FC236}">
                <a16:creationId xmlns:a16="http://schemas.microsoft.com/office/drawing/2014/main" id="{4C015D71-3E55-982A-47FA-9450B990596D}"/>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7" name="Text Box 3" descr="This is a copyright notice that should be included on the final slide.">
            <a:extLst>
              <a:ext uri="{FF2B5EF4-FFF2-40B4-BE49-F238E27FC236}">
                <a16:creationId xmlns:a16="http://schemas.microsoft.com/office/drawing/2014/main" id="{55D7B2BA-D4E8-0B99-9647-EAE432CF6FC8}"/>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cs typeface="Segoe UI" pitchFamily="34" charset="0"/>
              </a:rPr>
              <a:t>© Copyright Microsoft Corporation. All rights reserved. </a:t>
            </a:r>
          </a:p>
        </p:txBody>
      </p:sp>
      <p:sp>
        <p:nvSpPr>
          <p:cNvPr id="8" name="Title 1">
            <a:extLst>
              <a:ext uri="{FF2B5EF4-FFF2-40B4-BE49-F238E27FC236}">
                <a16:creationId xmlns:a16="http://schemas.microsoft.com/office/drawing/2014/main" id="{C162987A-C5A2-E20D-E70A-A6A18E7BDE14}"/>
              </a:ext>
            </a:extLst>
          </p:cNvPr>
          <p:cNvSpPr>
            <a:spLocks noGrp="1"/>
          </p:cNvSpPr>
          <p:nvPr>
            <p:ph type="title" hasCustomPrompt="1"/>
          </p:nvPr>
        </p:nvSpPr>
        <p:spPr>
          <a:xfrm>
            <a:off x="586740" y="2967335"/>
            <a:ext cx="11018520" cy="923330"/>
          </a:xfrm>
        </p:spPr>
        <p:txBody>
          <a:bodyPr vert="horz" wrap="square" lIns="0" tIns="0" rIns="0" bIns="0" rtlCol="0" anchor="t">
            <a:spAutoFit/>
          </a:bodyPr>
          <a:lstStyle>
            <a:lvl1pPr marL="0" indent="0" algn="l">
              <a:buFont typeface="Arial" panose="020B0604020202020204" pitchFamily="34" charset="0"/>
              <a:buNone/>
              <a:defRPr lang="en-IN" sz="6000" dirty="0">
                <a:gradFill>
                  <a:gsLst>
                    <a:gs pos="0">
                      <a:schemeClr val="tx2"/>
                    </a:gs>
                    <a:gs pos="100000">
                      <a:schemeClr val="tx2">
                        <a:lumMod val="60000"/>
                        <a:lumOff val="40000"/>
                      </a:schemeClr>
                    </a:gs>
                  </a:gsLst>
                  <a:lin ang="2700000" scaled="1"/>
                </a:gradFill>
              </a:defRPr>
            </a:lvl1pPr>
          </a:lstStyle>
          <a:p>
            <a:pPr marL="0" lvl="0"/>
            <a:r>
              <a:rPr lang="en-US"/>
              <a:t>Thank you</a:t>
            </a:r>
            <a:endParaRPr lang="en-IN"/>
          </a:p>
        </p:txBody>
      </p:sp>
    </p:spTree>
    <p:extLst>
      <p:ext uri="{BB962C8B-B14F-4D97-AF65-F5344CB8AC3E}">
        <p14:creationId xmlns:p14="http://schemas.microsoft.com/office/powerpoint/2010/main" val="1171827979"/>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0CEB7F-3245-B3C2-5FAF-91A11F7778F9}"/>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a:stretch/>
        </p:blipFill>
        <p:spPr>
          <a:xfrm>
            <a:off x="0" y="7620"/>
            <a:ext cx="12192000" cy="6858000"/>
          </a:xfrm>
          <a:prstGeom prst="rect">
            <a:avLst/>
          </a:prstGeom>
        </p:spPr>
      </p:pic>
      <p:sp>
        <p:nvSpPr>
          <p:cNvPr id="4" name="Text Box 3" descr="This is a copyright notice that should be included on the final slide.">
            <a:extLst>
              <a:ext uri="{FF2B5EF4-FFF2-40B4-BE49-F238E27FC236}">
                <a16:creationId xmlns:a16="http://schemas.microsoft.com/office/drawing/2014/main" id="{0C7CF013-8C62-7B67-1B8B-66E3B4CFB7E5}"/>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cs typeface="Segoe UI" pitchFamily="34" charset="0"/>
              </a:rPr>
              <a:t>© Copyright Microsoft Corporation. All rights reserved. </a:t>
            </a:r>
          </a:p>
        </p:txBody>
      </p:sp>
      <p:pic>
        <p:nvPicPr>
          <p:cNvPr id="5" name="MS logo gray - EMF" descr="Microsoft logo, gray text version">
            <a:extLst>
              <a:ext uri="{FF2B5EF4-FFF2-40B4-BE49-F238E27FC236}">
                <a16:creationId xmlns:a16="http://schemas.microsoft.com/office/drawing/2014/main" id="{F3CB2D9F-955A-AA6A-FEED-C3EBAB5525A2}"/>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0934612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3" name="Picture 2" descr="A picture containing blue, electric blue, majorelle blue, blur&#10;&#10;Description automatically generated">
            <a:extLst>
              <a:ext uri="{FF2B5EF4-FFF2-40B4-BE49-F238E27FC236}">
                <a16:creationId xmlns:a16="http://schemas.microsoft.com/office/drawing/2014/main" id="{AA092C94-5957-3E6A-1480-4C4DE1FF89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6708EA7-EC51-72C8-268E-5939AD345E33}"/>
              </a:ext>
            </a:extLst>
          </p:cNvPr>
          <p:cNvPicPr>
            <a:picLocks noChangeAspect="1"/>
          </p:cNvPicPr>
          <p:nvPr userDrawn="1"/>
        </p:nvPicPr>
        <p:blipFill>
          <a:blip r:embed="rId3" cstate="print">
            <a:alphaModFix amt="2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0782BB2D-878A-C79C-8FEE-F3E9C32B7A20}"/>
              </a:ext>
            </a:extLst>
          </p:cNvPr>
          <p:cNvGrpSpPr/>
          <p:nvPr userDrawn="1"/>
        </p:nvGrpSpPr>
        <p:grpSpPr>
          <a:xfrm>
            <a:off x="0" y="0"/>
            <a:ext cx="12192001" cy="6858000"/>
            <a:chOff x="0" y="0"/>
            <a:chExt cx="12192001" cy="6858000"/>
          </a:xfrm>
        </p:grpSpPr>
        <p:grpSp>
          <p:nvGrpSpPr>
            <p:cNvPr id="7" name="Group 6">
              <a:extLst>
                <a:ext uri="{FF2B5EF4-FFF2-40B4-BE49-F238E27FC236}">
                  <a16:creationId xmlns:a16="http://schemas.microsoft.com/office/drawing/2014/main" id="{44CE9868-D5B4-8263-386A-4CA2DC766016}"/>
                </a:ext>
              </a:extLst>
            </p:cNvPr>
            <p:cNvGrpSpPr/>
            <p:nvPr/>
          </p:nvGrpSpPr>
          <p:grpSpPr>
            <a:xfrm>
              <a:off x="0" y="5699775"/>
              <a:ext cx="12192001" cy="1158225"/>
              <a:chOff x="0" y="5699775"/>
              <a:chExt cx="12192001" cy="1158225"/>
            </a:xfrm>
          </p:grpSpPr>
          <p:grpSp>
            <p:nvGrpSpPr>
              <p:cNvPr id="11" name="Group 10">
                <a:extLst>
                  <a:ext uri="{FF2B5EF4-FFF2-40B4-BE49-F238E27FC236}">
                    <a16:creationId xmlns:a16="http://schemas.microsoft.com/office/drawing/2014/main" id="{4B2731DB-A196-6667-839D-1CF405BC27DA}"/>
                  </a:ext>
                </a:extLst>
              </p:cNvPr>
              <p:cNvGrpSpPr/>
              <p:nvPr/>
            </p:nvGrpSpPr>
            <p:grpSpPr>
              <a:xfrm>
                <a:off x="0" y="5699775"/>
                <a:ext cx="2603500" cy="1158225"/>
                <a:chOff x="0" y="5475269"/>
                <a:chExt cx="3108154" cy="1382731"/>
              </a:xfrm>
            </p:grpSpPr>
            <p:sp>
              <p:nvSpPr>
                <p:cNvPr id="13" name="Freeform: Shape 12">
                  <a:extLst>
                    <a:ext uri="{FF2B5EF4-FFF2-40B4-BE49-F238E27FC236}">
                      <a16:creationId xmlns:a16="http://schemas.microsoft.com/office/drawing/2014/main" id="{B290C075-8D93-0A1D-AB3A-3711B0159D53}"/>
                    </a:ext>
                  </a:extLst>
                </p:cNvPr>
                <p:cNvSpPr/>
                <p:nvPr/>
              </p:nvSpPr>
              <p:spPr>
                <a:xfrm>
                  <a:off x="1" y="5475269"/>
                  <a:ext cx="3108153" cy="1382731"/>
                </a:xfrm>
                <a:custGeom>
                  <a:avLst/>
                  <a:gdLst>
                    <a:gd name="connsiteX0" fmla="*/ 0 w 3108153"/>
                    <a:gd name="connsiteY0" fmla="*/ 0 h 1382731"/>
                    <a:gd name="connsiteX1" fmla="*/ 49187 w 3108153"/>
                    <a:gd name="connsiteY1" fmla="*/ 26851 h 1382731"/>
                    <a:gd name="connsiteX2" fmla="*/ 2953266 w 3108153"/>
                    <a:gd name="connsiteY2" fmla="*/ 1337112 h 1382731"/>
                    <a:gd name="connsiteX3" fmla="*/ 3108153 w 3108153"/>
                    <a:gd name="connsiteY3" fmla="*/ 1382731 h 1382731"/>
                    <a:gd name="connsiteX4" fmla="*/ 0 w 3108153"/>
                    <a:gd name="connsiteY4" fmla="*/ 1382731 h 138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153" h="1382731">
                      <a:moveTo>
                        <a:pt x="0" y="0"/>
                      </a:moveTo>
                      <a:lnTo>
                        <a:pt x="49187" y="26851"/>
                      </a:lnTo>
                      <a:cubicBezTo>
                        <a:pt x="696787" y="387015"/>
                        <a:pt x="1749136" y="957758"/>
                        <a:pt x="2953266" y="1337112"/>
                      </a:cubicBezTo>
                      <a:lnTo>
                        <a:pt x="3108153" y="1382731"/>
                      </a:lnTo>
                      <a:lnTo>
                        <a:pt x="0" y="1382731"/>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A18526D2-1ED7-F8DF-5A3F-E1C674B33B1F}"/>
                    </a:ext>
                  </a:extLst>
                </p:cNvPr>
                <p:cNvSpPr/>
                <p:nvPr/>
              </p:nvSpPr>
              <p:spPr>
                <a:xfrm>
                  <a:off x="0" y="6299084"/>
                  <a:ext cx="1844515" cy="558916"/>
                </a:xfrm>
                <a:custGeom>
                  <a:avLst/>
                  <a:gdLst>
                    <a:gd name="connsiteX0" fmla="*/ 0 w 1844515"/>
                    <a:gd name="connsiteY0" fmla="*/ 0 h 558916"/>
                    <a:gd name="connsiteX1" fmla="*/ 682372 w 1844515"/>
                    <a:gd name="connsiteY1" fmla="*/ 218742 h 558916"/>
                    <a:gd name="connsiteX2" fmla="*/ 1701934 w 1844515"/>
                    <a:gd name="connsiteY2" fmla="*/ 523820 h 558916"/>
                    <a:gd name="connsiteX3" fmla="*/ 1844515 w 1844515"/>
                    <a:gd name="connsiteY3" fmla="*/ 558916 h 558916"/>
                    <a:gd name="connsiteX4" fmla="*/ 0 w 1844515"/>
                    <a:gd name="connsiteY4" fmla="*/ 558916 h 558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515" h="558916">
                      <a:moveTo>
                        <a:pt x="0" y="0"/>
                      </a:moveTo>
                      <a:lnTo>
                        <a:pt x="682372" y="218742"/>
                      </a:lnTo>
                      <a:cubicBezTo>
                        <a:pt x="938262" y="302311"/>
                        <a:pt x="1290111" y="415196"/>
                        <a:pt x="1701934" y="523820"/>
                      </a:cubicBezTo>
                      <a:lnTo>
                        <a:pt x="1844515" y="558916"/>
                      </a:lnTo>
                      <a:lnTo>
                        <a:pt x="0" y="558916"/>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p>
              </p:txBody>
            </p:sp>
          </p:grpSp>
          <p:sp>
            <p:nvSpPr>
              <p:cNvPr id="12" name="Freeform: Shape 11">
                <a:extLst>
                  <a:ext uri="{FF2B5EF4-FFF2-40B4-BE49-F238E27FC236}">
                    <a16:creationId xmlns:a16="http://schemas.microsoft.com/office/drawing/2014/main" id="{601D34B9-C248-63DE-9425-0FAC638EBA69}"/>
                  </a:ext>
                </a:extLst>
              </p:cNvPr>
              <p:cNvSpPr/>
              <p:nvPr/>
            </p:nvSpPr>
            <p:spPr>
              <a:xfrm>
                <a:off x="7988300" y="6359756"/>
                <a:ext cx="4203701" cy="498243"/>
              </a:xfrm>
              <a:custGeom>
                <a:avLst/>
                <a:gdLst>
                  <a:gd name="connsiteX0" fmla="*/ 3112003 w 4634189"/>
                  <a:gd name="connsiteY0" fmla="*/ 828 h 549266"/>
                  <a:gd name="connsiteX1" fmla="*/ 3889121 w 4634189"/>
                  <a:gd name="connsiteY1" fmla="*/ 43171 h 549266"/>
                  <a:gd name="connsiteX2" fmla="*/ 4471106 w 4634189"/>
                  <a:gd name="connsiteY2" fmla="*/ 158542 h 549266"/>
                  <a:gd name="connsiteX3" fmla="*/ 4634189 w 4634189"/>
                  <a:gd name="connsiteY3" fmla="*/ 204851 h 549266"/>
                  <a:gd name="connsiteX4" fmla="*/ 4634189 w 4634189"/>
                  <a:gd name="connsiteY4" fmla="*/ 549266 h 549266"/>
                  <a:gd name="connsiteX5" fmla="*/ 0 w 4634189"/>
                  <a:gd name="connsiteY5" fmla="*/ 549266 h 549266"/>
                  <a:gd name="connsiteX6" fmla="*/ 3528 w 4634189"/>
                  <a:gd name="connsiteY6" fmla="*/ 548460 h 549266"/>
                  <a:gd name="connsiteX7" fmla="*/ 3112003 w 4634189"/>
                  <a:gd name="connsiteY7" fmla="*/ 828 h 54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4189" h="549266">
                    <a:moveTo>
                      <a:pt x="3112003" y="828"/>
                    </a:moveTo>
                    <a:cubicBezTo>
                      <a:pt x="3371042" y="-3508"/>
                      <a:pt x="3630082" y="8981"/>
                      <a:pt x="3889121" y="43171"/>
                    </a:cubicBezTo>
                    <a:cubicBezTo>
                      <a:pt x="4083401" y="69810"/>
                      <a:pt x="4277681" y="108889"/>
                      <a:pt x="4471106" y="158542"/>
                    </a:cubicBezTo>
                    <a:lnTo>
                      <a:pt x="4634189" y="204851"/>
                    </a:lnTo>
                    <a:lnTo>
                      <a:pt x="4634189" y="549266"/>
                    </a:lnTo>
                    <a:lnTo>
                      <a:pt x="0" y="549266"/>
                    </a:lnTo>
                    <a:lnTo>
                      <a:pt x="3528" y="548460"/>
                    </a:lnTo>
                    <a:cubicBezTo>
                      <a:pt x="1039687" y="304727"/>
                      <a:pt x="2075845" y="18173"/>
                      <a:pt x="3112003" y="828"/>
                    </a:cubicBez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p>
            </p:txBody>
          </p:sp>
        </p:grpSp>
        <p:grpSp>
          <p:nvGrpSpPr>
            <p:cNvPr id="8" name="Group 7">
              <a:extLst>
                <a:ext uri="{FF2B5EF4-FFF2-40B4-BE49-F238E27FC236}">
                  <a16:creationId xmlns:a16="http://schemas.microsoft.com/office/drawing/2014/main" id="{EEB2ECCC-816E-B28E-64AF-B89A03E04879}"/>
                </a:ext>
              </a:extLst>
            </p:cNvPr>
            <p:cNvGrpSpPr/>
            <p:nvPr/>
          </p:nvGrpSpPr>
          <p:grpSpPr>
            <a:xfrm>
              <a:off x="9486900" y="0"/>
              <a:ext cx="2705100" cy="694583"/>
              <a:chOff x="9486900" y="0"/>
              <a:chExt cx="2705100" cy="694583"/>
            </a:xfrm>
          </p:grpSpPr>
          <p:sp>
            <p:nvSpPr>
              <p:cNvPr id="9" name="Freeform: Shape 8">
                <a:extLst>
                  <a:ext uri="{FF2B5EF4-FFF2-40B4-BE49-F238E27FC236}">
                    <a16:creationId xmlns:a16="http://schemas.microsoft.com/office/drawing/2014/main" id="{4B5925CD-3150-44C7-14D4-97065DB0E1C1}"/>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p>
            </p:txBody>
          </p:sp>
          <p:sp>
            <p:nvSpPr>
              <p:cNvPr id="10" name="Freeform: Shape 9">
                <a:extLst>
                  <a:ext uri="{FF2B5EF4-FFF2-40B4-BE49-F238E27FC236}">
                    <a16:creationId xmlns:a16="http://schemas.microsoft.com/office/drawing/2014/main" id="{E407D646-1CE3-33B6-F8EC-B74423BB3CF6}"/>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p>
            </p:txBody>
          </p:sp>
        </p:grpSp>
      </p:grpSp>
      <p:sp>
        <p:nvSpPr>
          <p:cNvPr id="15" name="Title 1">
            <a:extLst>
              <a:ext uri="{FF2B5EF4-FFF2-40B4-BE49-F238E27FC236}">
                <a16:creationId xmlns:a16="http://schemas.microsoft.com/office/drawing/2014/main" id="{19D7B461-7CDD-60B2-752A-D57005362B75}"/>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Tree>
    <p:extLst>
      <p:ext uri="{BB962C8B-B14F-4D97-AF65-F5344CB8AC3E}">
        <p14:creationId xmlns:p14="http://schemas.microsoft.com/office/powerpoint/2010/main" val="2536066320"/>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pic>
        <p:nvPicPr>
          <p:cNvPr id="3" name="Picture 2" descr="A picture containing blue, electric blue, majorelle blue, blur&#10;&#10;Description automatically generated">
            <a:extLst>
              <a:ext uri="{FF2B5EF4-FFF2-40B4-BE49-F238E27FC236}">
                <a16:creationId xmlns:a16="http://schemas.microsoft.com/office/drawing/2014/main" id="{AA092C94-5957-3E6A-1480-4C4DE1FF89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6708EA7-EC51-72C8-268E-5939AD345E33}"/>
              </a:ext>
            </a:extLst>
          </p:cNvPr>
          <p:cNvPicPr>
            <a:picLocks noChangeAspect="1"/>
          </p:cNvPicPr>
          <p:nvPr userDrawn="1"/>
        </p:nvPicPr>
        <p:blipFill>
          <a:blip r:embed="rId3" cstate="print">
            <a:alphaModFix amt="2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0782BB2D-878A-C79C-8FEE-F3E9C32B7A20}"/>
              </a:ext>
            </a:extLst>
          </p:cNvPr>
          <p:cNvGrpSpPr/>
          <p:nvPr userDrawn="1"/>
        </p:nvGrpSpPr>
        <p:grpSpPr>
          <a:xfrm>
            <a:off x="0" y="0"/>
            <a:ext cx="12192001" cy="6858000"/>
            <a:chOff x="0" y="0"/>
            <a:chExt cx="12192001" cy="6858000"/>
          </a:xfrm>
        </p:grpSpPr>
        <p:grpSp>
          <p:nvGrpSpPr>
            <p:cNvPr id="7" name="Group 6">
              <a:extLst>
                <a:ext uri="{FF2B5EF4-FFF2-40B4-BE49-F238E27FC236}">
                  <a16:creationId xmlns:a16="http://schemas.microsoft.com/office/drawing/2014/main" id="{44CE9868-D5B4-8263-386A-4CA2DC766016}"/>
                </a:ext>
              </a:extLst>
            </p:cNvPr>
            <p:cNvGrpSpPr/>
            <p:nvPr/>
          </p:nvGrpSpPr>
          <p:grpSpPr>
            <a:xfrm>
              <a:off x="0" y="5699775"/>
              <a:ext cx="12192001" cy="1158225"/>
              <a:chOff x="0" y="5699775"/>
              <a:chExt cx="12192001" cy="1158225"/>
            </a:xfrm>
          </p:grpSpPr>
          <p:grpSp>
            <p:nvGrpSpPr>
              <p:cNvPr id="11" name="Group 10">
                <a:extLst>
                  <a:ext uri="{FF2B5EF4-FFF2-40B4-BE49-F238E27FC236}">
                    <a16:creationId xmlns:a16="http://schemas.microsoft.com/office/drawing/2014/main" id="{4B2731DB-A196-6667-839D-1CF405BC27DA}"/>
                  </a:ext>
                </a:extLst>
              </p:cNvPr>
              <p:cNvGrpSpPr/>
              <p:nvPr/>
            </p:nvGrpSpPr>
            <p:grpSpPr>
              <a:xfrm>
                <a:off x="0" y="5699775"/>
                <a:ext cx="2603500" cy="1158225"/>
                <a:chOff x="0" y="5475269"/>
                <a:chExt cx="3108154" cy="1382731"/>
              </a:xfrm>
            </p:grpSpPr>
            <p:sp>
              <p:nvSpPr>
                <p:cNvPr id="13" name="Freeform: Shape 12">
                  <a:extLst>
                    <a:ext uri="{FF2B5EF4-FFF2-40B4-BE49-F238E27FC236}">
                      <a16:creationId xmlns:a16="http://schemas.microsoft.com/office/drawing/2014/main" id="{B290C075-8D93-0A1D-AB3A-3711B0159D53}"/>
                    </a:ext>
                  </a:extLst>
                </p:cNvPr>
                <p:cNvSpPr/>
                <p:nvPr/>
              </p:nvSpPr>
              <p:spPr>
                <a:xfrm>
                  <a:off x="1" y="5475269"/>
                  <a:ext cx="3108153" cy="1382731"/>
                </a:xfrm>
                <a:custGeom>
                  <a:avLst/>
                  <a:gdLst>
                    <a:gd name="connsiteX0" fmla="*/ 0 w 3108153"/>
                    <a:gd name="connsiteY0" fmla="*/ 0 h 1382731"/>
                    <a:gd name="connsiteX1" fmla="*/ 49187 w 3108153"/>
                    <a:gd name="connsiteY1" fmla="*/ 26851 h 1382731"/>
                    <a:gd name="connsiteX2" fmla="*/ 2953266 w 3108153"/>
                    <a:gd name="connsiteY2" fmla="*/ 1337112 h 1382731"/>
                    <a:gd name="connsiteX3" fmla="*/ 3108153 w 3108153"/>
                    <a:gd name="connsiteY3" fmla="*/ 1382731 h 1382731"/>
                    <a:gd name="connsiteX4" fmla="*/ 0 w 3108153"/>
                    <a:gd name="connsiteY4" fmla="*/ 1382731 h 138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153" h="1382731">
                      <a:moveTo>
                        <a:pt x="0" y="0"/>
                      </a:moveTo>
                      <a:lnTo>
                        <a:pt x="49187" y="26851"/>
                      </a:lnTo>
                      <a:cubicBezTo>
                        <a:pt x="696787" y="387015"/>
                        <a:pt x="1749136" y="957758"/>
                        <a:pt x="2953266" y="1337112"/>
                      </a:cubicBezTo>
                      <a:lnTo>
                        <a:pt x="3108153" y="1382731"/>
                      </a:lnTo>
                      <a:lnTo>
                        <a:pt x="0" y="1382731"/>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A18526D2-1ED7-F8DF-5A3F-E1C674B33B1F}"/>
                    </a:ext>
                  </a:extLst>
                </p:cNvPr>
                <p:cNvSpPr/>
                <p:nvPr/>
              </p:nvSpPr>
              <p:spPr>
                <a:xfrm>
                  <a:off x="0" y="6299084"/>
                  <a:ext cx="1844515" cy="558916"/>
                </a:xfrm>
                <a:custGeom>
                  <a:avLst/>
                  <a:gdLst>
                    <a:gd name="connsiteX0" fmla="*/ 0 w 1844515"/>
                    <a:gd name="connsiteY0" fmla="*/ 0 h 558916"/>
                    <a:gd name="connsiteX1" fmla="*/ 682372 w 1844515"/>
                    <a:gd name="connsiteY1" fmla="*/ 218742 h 558916"/>
                    <a:gd name="connsiteX2" fmla="*/ 1701934 w 1844515"/>
                    <a:gd name="connsiteY2" fmla="*/ 523820 h 558916"/>
                    <a:gd name="connsiteX3" fmla="*/ 1844515 w 1844515"/>
                    <a:gd name="connsiteY3" fmla="*/ 558916 h 558916"/>
                    <a:gd name="connsiteX4" fmla="*/ 0 w 1844515"/>
                    <a:gd name="connsiteY4" fmla="*/ 558916 h 558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515" h="558916">
                      <a:moveTo>
                        <a:pt x="0" y="0"/>
                      </a:moveTo>
                      <a:lnTo>
                        <a:pt x="682372" y="218742"/>
                      </a:lnTo>
                      <a:cubicBezTo>
                        <a:pt x="938262" y="302311"/>
                        <a:pt x="1290111" y="415196"/>
                        <a:pt x="1701934" y="523820"/>
                      </a:cubicBezTo>
                      <a:lnTo>
                        <a:pt x="1844515" y="558916"/>
                      </a:lnTo>
                      <a:lnTo>
                        <a:pt x="0" y="558916"/>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p>
              </p:txBody>
            </p:sp>
          </p:grpSp>
          <p:sp>
            <p:nvSpPr>
              <p:cNvPr id="12" name="Freeform: Shape 11">
                <a:extLst>
                  <a:ext uri="{FF2B5EF4-FFF2-40B4-BE49-F238E27FC236}">
                    <a16:creationId xmlns:a16="http://schemas.microsoft.com/office/drawing/2014/main" id="{601D34B9-C248-63DE-9425-0FAC638EBA69}"/>
                  </a:ext>
                </a:extLst>
              </p:cNvPr>
              <p:cNvSpPr/>
              <p:nvPr/>
            </p:nvSpPr>
            <p:spPr>
              <a:xfrm>
                <a:off x="7988300" y="6359756"/>
                <a:ext cx="4203701" cy="498243"/>
              </a:xfrm>
              <a:custGeom>
                <a:avLst/>
                <a:gdLst>
                  <a:gd name="connsiteX0" fmla="*/ 3112003 w 4634189"/>
                  <a:gd name="connsiteY0" fmla="*/ 828 h 549266"/>
                  <a:gd name="connsiteX1" fmla="*/ 3889121 w 4634189"/>
                  <a:gd name="connsiteY1" fmla="*/ 43171 h 549266"/>
                  <a:gd name="connsiteX2" fmla="*/ 4471106 w 4634189"/>
                  <a:gd name="connsiteY2" fmla="*/ 158542 h 549266"/>
                  <a:gd name="connsiteX3" fmla="*/ 4634189 w 4634189"/>
                  <a:gd name="connsiteY3" fmla="*/ 204851 h 549266"/>
                  <a:gd name="connsiteX4" fmla="*/ 4634189 w 4634189"/>
                  <a:gd name="connsiteY4" fmla="*/ 549266 h 549266"/>
                  <a:gd name="connsiteX5" fmla="*/ 0 w 4634189"/>
                  <a:gd name="connsiteY5" fmla="*/ 549266 h 549266"/>
                  <a:gd name="connsiteX6" fmla="*/ 3528 w 4634189"/>
                  <a:gd name="connsiteY6" fmla="*/ 548460 h 549266"/>
                  <a:gd name="connsiteX7" fmla="*/ 3112003 w 4634189"/>
                  <a:gd name="connsiteY7" fmla="*/ 828 h 54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4189" h="549266">
                    <a:moveTo>
                      <a:pt x="3112003" y="828"/>
                    </a:moveTo>
                    <a:cubicBezTo>
                      <a:pt x="3371042" y="-3508"/>
                      <a:pt x="3630082" y="8981"/>
                      <a:pt x="3889121" y="43171"/>
                    </a:cubicBezTo>
                    <a:cubicBezTo>
                      <a:pt x="4083401" y="69810"/>
                      <a:pt x="4277681" y="108889"/>
                      <a:pt x="4471106" y="158542"/>
                    </a:cubicBezTo>
                    <a:lnTo>
                      <a:pt x="4634189" y="204851"/>
                    </a:lnTo>
                    <a:lnTo>
                      <a:pt x="4634189" y="549266"/>
                    </a:lnTo>
                    <a:lnTo>
                      <a:pt x="0" y="549266"/>
                    </a:lnTo>
                    <a:lnTo>
                      <a:pt x="3528" y="548460"/>
                    </a:lnTo>
                    <a:cubicBezTo>
                      <a:pt x="1039687" y="304727"/>
                      <a:pt x="2075845" y="18173"/>
                      <a:pt x="3112003" y="828"/>
                    </a:cubicBez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p>
            </p:txBody>
          </p:sp>
        </p:grpSp>
        <p:grpSp>
          <p:nvGrpSpPr>
            <p:cNvPr id="8" name="Group 7">
              <a:extLst>
                <a:ext uri="{FF2B5EF4-FFF2-40B4-BE49-F238E27FC236}">
                  <a16:creationId xmlns:a16="http://schemas.microsoft.com/office/drawing/2014/main" id="{EEB2ECCC-816E-B28E-64AF-B89A03E04879}"/>
                </a:ext>
              </a:extLst>
            </p:cNvPr>
            <p:cNvGrpSpPr/>
            <p:nvPr/>
          </p:nvGrpSpPr>
          <p:grpSpPr>
            <a:xfrm>
              <a:off x="9486900" y="0"/>
              <a:ext cx="2705100" cy="694583"/>
              <a:chOff x="9486900" y="0"/>
              <a:chExt cx="2705100" cy="694583"/>
            </a:xfrm>
          </p:grpSpPr>
          <p:sp>
            <p:nvSpPr>
              <p:cNvPr id="9" name="Freeform: Shape 8">
                <a:extLst>
                  <a:ext uri="{FF2B5EF4-FFF2-40B4-BE49-F238E27FC236}">
                    <a16:creationId xmlns:a16="http://schemas.microsoft.com/office/drawing/2014/main" id="{4B5925CD-3150-44C7-14D4-97065DB0E1C1}"/>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p>
            </p:txBody>
          </p:sp>
          <p:sp>
            <p:nvSpPr>
              <p:cNvPr id="10" name="Freeform: Shape 9">
                <a:extLst>
                  <a:ext uri="{FF2B5EF4-FFF2-40B4-BE49-F238E27FC236}">
                    <a16:creationId xmlns:a16="http://schemas.microsoft.com/office/drawing/2014/main" id="{E407D646-1CE3-33B6-F8EC-B74423BB3CF6}"/>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p>
            </p:txBody>
          </p:sp>
        </p:grpSp>
      </p:grpSp>
    </p:spTree>
    <p:extLst>
      <p:ext uri="{BB962C8B-B14F-4D97-AF65-F5344CB8AC3E}">
        <p14:creationId xmlns:p14="http://schemas.microsoft.com/office/powerpoint/2010/main" val="291115312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3057C64-DAD8-9401-7EE5-A4D097376B67}"/>
              </a:ext>
            </a:extLst>
          </p:cNvPr>
          <p:cNvPicPr>
            <a:picLocks noChangeAspect="1"/>
          </p:cNvPicPr>
          <p:nvPr userDrawn="1"/>
        </p:nvPicPr>
        <p:blipFill rotWithShape="1">
          <a:blip r:embed="rId2"/>
          <a:stretch/>
        </p:blipFill>
        <p:spPr>
          <a:xfrm>
            <a:off x="0" y="0"/>
            <a:ext cx="12193057" cy="6864691"/>
          </a:xfrm>
          <a:prstGeom prst="rect">
            <a:avLst/>
          </a:prstGeom>
        </p:spPr>
      </p:pic>
      <p:sp>
        <p:nvSpPr>
          <p:cNvPr id="22" name="Rectangle: Rounded Corners 21">
            <a:extLst>
              <a:ext uri="{FF2B5EF4-FFF2-40B4-BE49-F238E27FC236}">
                <a16:creationId xmlns:a16="http://schemas.microsoft.com/office/drawing/2014/main" id="{22FC93E3-B65F-C21F-A289-838BD07C5B72}"/>
              </a:ext>
            </a:extLst>
          </p:cNvPr>
          <p:cNvSpPr/>
          <p:nvPr userDrawn="1"/>
        </p:nvSpPr>
        <p:spPr bwMode="auto">
          <a:xfrm>
            <a:off x="4123399" y="474569"/>
            <a:ext cx="7480338" cy="5683249"/>
          </a:xfrm>
          <a:prstGeom prst="roundRect">
            <a:avLst>
              <a:gd name="adj" fmla="val 4022"/>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fontAlgn="base">
              <a:spcBef>
                <a:spcPct val="0"/>
              </a:spcBef>
              <a:spcAft>
                <a:spcPts val="600"/>
              </a:spcAft>
            </a:pPr>
            <a:endParaRPr lang="en-IN" sz="2000" err="1">
              <a:solidFill>
                <a:schemeClr val="bg1"/>
              </a:solidFill>
              <a:latin typeface="+mj-lt"/>
              <a:ea typeface="Segoe UI Black" panose="020B0A02040204020203" pitchFamily="34" charset="0"/>
            </a:endParaRPr>
          </a:p>
        </p:txBody>
      </p:sp>
      <p:pic>
        <p:nvPicPr>
          <p:cNvPr id="23" name="Picture 22">
            <a:extLst>
              <a:ext uri="{FF2B5EF4-FFF2-40B4-BE49-F238E27FC236}">
                <a16:creationId xmlns:a16="http://schemas.microsoft.com/office/drawing/2014/main" id="{84C713CF-BC05-F985-2DB3-B0781AAB84EF}"/>
              </a:ext>
            </a:extLst>
          </p:cNvPr>
          <p:cNvPicPr>
            <a:picLocks noChangeAspect="1"/>
          </p:cNvPicPr>
          <p:nvPr userDrawn="1"/>
        </p:nvPicPr>
        <p:blipFill rotWithShape="1">
          <a:blip r:embed="rId2"/>
          <a:srcRect r="68080" b="10209"/>
          <a:stretch/>
        </p:blipFill>
        <p:spPr>
          <a:xfrm>
            <a:off x="5415" y="0"/>
            <a:ext cx="3888175" cy="6157818"/>
          </a:xfrm>
          <a:custGeom>
            <a:avLst/>
            <a:gdLst>
              <a:gd name="connsiteX0" fmla="*/ 0 w 3888175"/>
              <a:gd name="connsiteY0" fmla="*/ 0 h 6157818"/>
              <a:gd name="connsiteX1" fmla="*/ 3888175 w 3888175"/>
              <a:gd name="connsiteY1" fmla="*/ 0 h 6157818"/>
              <a:gd name="connsiteX2" fmla="*/ 3888175 w 3888175"/>
              <a:gd name="connsiteY2" fmla="*/ 5845507 h 6157818"/>
              <a:gd name="connsiteX3" fmla="*/ 3575864 w 3888175"/>
              <a:gd name="connsiteY3" fmla="*/ 6157818 h 6157818"/>
              <a:gd name="connsiteX4" fmla="*/ 0 w 3888175"/>
              <a:gd name="connsiteY4" fmla="*/ 6157818 h 615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8175" h="6157818">
                <a:moveTo>
                  <a:pt x="0" y="0"/>
                </a:moveTo>
                <a:lnTo>
                  <a:pt x="3888175" y="0"/>
                </a:lnTo>
                <a:lnTo>
                  <a:pt x="3888175" y="5845507"/>
                </a:lnTo>
                <a:cubicBezTo>
                  <a:pt x="3888175" y="6017992"/>
                  <a:pt x="3748349" y="6157818"/>
                  <a:pt x="3575864" y="6157818"/>
                </a:cubicBezTo>
                <a:lnTo>
                  <a:pt x="0" y="6157818"/>
                </a:lnTo>
                <a:close/>
              </a:path>
            </a:pathLst>
          </a:custGeom>
          <a:ln w="3175">
            <a:gradFill flip="none" rotWithShape="1">
              <a:gsLst>
                <a:gs pos="28037">
                  <a:schemeClr val="tx2">
                    <a:lumMod val="50000"/>
                  </a:schemeClr>
                </a:gs>
                <a:gs pos="100000">
                  <a:schemeClr val="bg1">
                    <a:alpha val="25000"/>
                  </a:schemeClr>
                </a:gs>
              </a:gsLst>
              <a:lin ang="2700000" scaled="1"/>
              <a:tileRect/>
            </a:gradFill>
          </a:ln>
          <a:effectLst>
            <a:outerShdw blurRad="317500" dist="38100" dir="2700000" algn="tl" rotWithShape="0">
              <a:prstClr val="black">
                <a:alpha val="40000"/>
              </a:prstClr>
            </a:outerShdw>
          </a:effectLst>
        </p:spPr>
      </p:pic>
      <p:sp>
        <p:nvSpPr>
          <p:cNvPr id="14" name="Text Placeholder 33">
            <a:extLst>
              <a:ext uri="{FF2B5EF4-FFF2-40B4-BE49-F238E27FC236}">
                <a16:creationId xmlns:a16="http://schemas.microsoft.com/office/drawing/2014/main" id="{FCD54D1F-3F81-F213-059C-44EF38A6A5AD}"/>
              </a:ext>
            </a:extLst>
          </p:cNvPr>
          <p:cNvSpPr>
            <a:spLocks noGrp="1"/>
          </p:cNvSpPr>
          <p:nvPr>
            <p:ph type="body" sz="quarter" idx="10" hasCustomPrompt="1"/>
          </p:nvPr>
        </p:nvSpPr>
        <p:spPr>
          <a:xfrm>
            <a:off x="588263" y="2801910"/>
            <a:ext cx="3012187" cy="553998"/>
          </a:xfrm>
        </p:spPr>
        <p:txBody>
          <a:bodyPr vert="horz" wrap="square" lIns="0" tIns="0" rIns="0" bIns="0" rtlCol="0" anchor="t">
            <a:spAutoFit/>
          </a:bodyPr>
          <a:lstStyle>
            <a:lvl1pPr marL="0" indent="0">
              <a:buNone/>
              <a:defRPr lang="en-IN" sz="3600" b="0" cap="none" spc="-50" dirty="0">
                <a:ln w="3175">
                  <a:noFill/>
                </a:ln>
                <a:solidFill>
                  <a:schemeClr val="bg1"/>
                </a:solidFill>
                <a:effectLst/>
                <a:latin typeface="+mj-lt"/>
              </a:defRPr>
            </a:lvl1pPr>
          </a:lstStyle>
          <a:p>
            <a:pPr marL="342900" lvl="0" indent="-571500">
              <a:spcBef>
                <a:spcPct val="0"/>
              </a:spcBef>
            </a:pPr>
            <a:r>
              <a:rPr lang="en-US"/>
              <a:t>Title</a:t>
            </a:r>
            <a:endParaRPr lang="en-IN"/>
          </a:p>
        </p:txBody>
      </p:sp>
      <p:sp>
        <p:nvSpPr>
          <p:cNvPr id="34" name="Text Placeholder 35">
            <a:extLst>
              <a:ext uri="{FF2B5EF4-FFF2-40B4-BE49-F238E27FC236}">
                <a16:creationId xmlns:a16="http://schemas.microsoft.com/office/drawing/2014/main" id="{7E7093CC-A28E-61AE-DF21-5887F9CD93BA}"/>
              </a:ext>
            </a:extLst>
          </p:cNvPr>
          <p:cNvSpPr>
            <a:spLocks noGrp="1"/>
          </p:cNvSpPr>
          <p:nvPr>
            <p:ph type="body" sz="quarter" idx="17" hasCustomPrompt="1"/>
          </p:nvPr>
        </p:nvSpPr>
        <p:spPr>
          <a:xfrm>
            <a:off x="4480553" y="831489"/>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bg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01</a:t>
            </a:r>
          </a:p>
        </p:txBody>
      </p:sp>
      <p:sp>
        <p:nvSpPr>
          <p:cNvPr id="45" name="Text Placeholder 35">
            <a:extLst>
              <a:ext uri="{FF2B5EF4-FFF2-40B4-BE49-F238E27FC236}">
                <a16:creationId xmlns:a16="http://schemas.microsoft.com/office/drawing/2014/main" id="{03F5D594-59A9-7128-2AC0-BC5441B6FDCA}"/>
              </a:ext>
            </a:extLst>
          </p:cNvPr>
          <p:cNvSpPr>
            <a:spLocks noGrp="1"/>
          </p:cNvSpPr>
          <p:nvPr>
            <p:ph type="body" sz="quarter" idx="11" hasCustomPrompt="1"/>
          </p:nvPr>
        </p:nvSpPr>
        <p:spPr>
          <a:xfrm>
            <a:off x="5436016" y="831489"/>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bg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cxnSp>
        <p:nvCxnSpPr>
          <p:cNvPr id="56" name="Straight Connector 55">
            <a:extLst>
              <a:ext uri="{FF2B5EF4-FFF2-40B4-BE49-F238E27FC236}">
                <a16:creationId xmlns:a16="http://schemas.microsoft.com/office/drawing/2014/main" id="{224F05AE-4ECB-A201-B025-E12913E52A24}"/>
              </a:ext>
            </a:extLst>
          </p:cNvPr>
          <p:cNvCxnSpPr/>
          <p:nvPr userDrawn="1"/>
        </p:nvCxnSpPr>
        <p:spPr>
          <a:xfrm>
            <a:off x="5436017" y="1539522"/>
            <a:ext cx="581246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2" name="Text Placeholder 35">
            <a:extLst>
              <a:ext uri="{FF2B5EF4-FFF2-40B4-BE49-F238E27FC236}">
                <a16:creationId xmlns:a16="http://schemas.microsoft.com/office/drawing/2014/main" id="{C2EFC6E3-948E-47C7-FD35-012ECA924CF4}"/>
              </a:ext>
            </a:extLst>
          </p:cNvPr>
          <p:cNvSpPr>
            <a:spLocks noGrp="1"/>
          </p:cNvSpPr>
          <p:nvPr>
            <p:ph type="body" sz="quarter" idx="22" hasCustomPrompt="1"/>
          </p:nvPr>
        </p:nvSpPr>
        <p:spPr>
          <a:xfrm>
            <a:off x="4480553" y="1720618"/>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bg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02</a:t>
            </a:r>
          </a:p>
        </p:txBody>
      </p:sp>
      <p:sp>
        <p:nvSpPr>
          <p:cNvPr id="121" name="Text Placeholder 35">
            <a:extLst>
              <a:ext uri="{FF2B5EF4-FFF2-40B4-BE49-F238E27FC236}">
                <a16:creationId xmlns:a16="http://schemas.microsoft.com/office/drawing/2014/main" id="{C2EDBE18-7096-479B-D0F8-34FA32595F88}"/>
              </a:ext>
            </a:extLst>
          </p:cNvPr>
          <p:cNvSpPr>
            <a:spLocks noGrp="1"/>
          </p:cNvSpPr>
          <p:nvPr>
            <p:ph type="body" sz="quarter" idx="16" hasCustomPrompt="1"/>
          </p:nvPr>
        </p:nvSpPr>
        <p:spPr>
          <a:xfrm>
            <a:off x="5436016" y="1720618"/>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bg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cxnSp>
        <p:nvCxnSpPr>
          <p:cNvPr id="126" name="Straight Connector 125">
            <a:extLst>
              <a:ext uri="{FF2B5EF4-FFF2-40B4-BE49-F238E27FC236}">
                <a16:creationId xmlns:a16="http://schemas.microsoft.com/office/drawing/2014/main" id="{77259012-1ADE-F706-01EC-C1A0EE16301E}"/>
              </a:ext>
            </a:extLst>
          </p:cNvPr>
          <p:cNvCxnSpPr/>
          <p:nvPr userDrawn="1"/>
        </p:nvCxnSpPr>
        <p:spPr>
          <a:xfrm>
            <a:off x="5436017" y="2428652"/>
            <a:ext cx="581246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8" name="Text Placeholder 35">
            <a:extLst>
              <a:ext uri="{FF2B5EF4-FFF2-40B4-BE49-F238E27FC236}">
                <a16:creationId xmlns:a16="http://schemas.microsoft.com/office/drawing/2014/main" id="{5F298676-8469-1D6E-5A87-67816E1633BA}"/>
              </a:ext>
            </a:extLst>
          </p:cNvPr>
          <p:cNvSpPr>
            <a:spLocks noGrp="1"/>
          </p:cNvSpPr>
          <p:nvPr>
            <p:ph type="body" sz="quarter" idx="21" hasCustomPrompt="1"/>
          </p:nvPr>
        </p:nvSpPr>
        <p:spPr>
          <a:xfrm>
            <a:off x="4480553" y="2609748"/>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bg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03</a:t>
            </a:r>
          </a:p>
        </p:txBody>
      </p:sp>
      <p:sp>
        <p:nvSpPr>
          <p:cNvPr id="155" name="Text Placeholder 35">
            <a:extLst>
              <a:ext uri="{FF2B5EF4-FFF2-40B4-BE49-F238E27FC236}">
                <a16:creationId xmlns:a16="http://schemas.microsoft.com/office/drawing/2014/main" id="{E6F8FE11-9E8D-4805-1C88-A8C6A54C13A0}"/>
              </a:ext>
            </a:extLst>
          </p:cNvPr>
          <p:cNvSpPr>
            <a:spLocks noGrp="1"/>
          </p:cNvSpPr>
          <p:nvPr>
            <p:ph type="body" sz="quarter" idx="15" hasCustomPrompt="1"/>
          </p:nvPr>
        </p:nvSpPr>
        <p:spPr>
          <a:xfrm>
            <a:off x="5436016" y="2609748"/>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bg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cxnSp>
        <p:nvCxnSpPr>
          <p:cNvPr id="159" name="Straight Connector 158">
            <a:extLst>
              <a:ext uri="{FF2B5EF4-FFF2-40B4-BE49-F238E27FC236}">
                <a16:creationId xmlns:a16="http://schemas.microsoft.com/office/drawing/2014/main" id="{469E280D-0991-4834-DE3E-07993B04AB60}"/>
              </a:ext>
            </a:extLst>
          </p:cNvPr>
          <p:cNvCxnSpPr/>
          <p:nvPr userDrawn="1"/>
        </p:nvCxnSpPr>
        <p:spPr>
          <a:xfrm>
            <a:off x="5436017" y="3317782"/>
            <a:ext cx="581246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5" name="Text Placeholder 35">
            <a:extLst>
              <a:ext uri="{FF2B5EF4-FFF2-40B4-BE49-F238E27FC236}">
                <a16:creationId xmlns:a16="http://schemas.microsoft.com/office/drawing/2014/main" id="{8E0C175E-BAD3-3B62-EAF3-822025AB0028}"/>
              </a:ext>
            </a:extLst>
          </p:cNvPr>
          <p:cNvSpPr>
            <a:spLocks noGrp="1"/>
          </p:cNvSpPr>
          <p:nvPr>
            <p:ph type="body" sz="quarter" idx="20" hasCustomPrompt="1"/>
          </p:nvPr>
        </p:nvSpPr>
        <p:spPr>
          <a:xfrm>
            <a:off x="4480553" y="3498879"/>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bg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04</a:t>
            </a:r>
          </a:p>
        </p:txBody>
      </p:sp>
      <p:sp>
        <p:nvSpPr>
          <p:cNvPr id="180" name="Text Placeholder 35">
            <a:extLst>
              <a:ext uri="{FF2B5EF4-FFF2-40B4-BE49-F238E27FC236}">
                <a16:creationId xmlns:a16="http://schemas.microsoft.com/office/drawing/2014/main" id="{35EF1574-7163-CDA3-0FC4-1347399B20E9}"/>
              </a:ext>
            </a:extLst>
          </p:cNvPr>
          <p:cNvSpPr>
            <a:spLocks noGrp="1"/>
          </p:cNvSpPr>
          <p:nvPr>
            <p:ph type="body" sz="quarter" idx="14" hasCustomPrompt="1"/>
          </p:nvPr>
        </p:nvSpPr>
        <p:spPr>
          <a:xfrm>
            <a:off x="5436016" y="3498879"/>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bg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cxnSp>
        <p:nvCxnSpPr>
          <p:cNvPr id="183" name="Straight Connector 182">
            <a:extLst>
              <a:ext uri="{FF2B5EF4-FFF2-40B4-BE49-F238E27FC236}">
                <a16:creationId xmlns:a16="http://schemas.microsoft.com/office/drawing/2014/main" id="{EA470ABB-713A-CC7B-3021-C344E59AF1BF}"/>
              </a:ext>
            </a:extLst>
          </p:cNvPr>
          <p:cNvCxnSpPr/>
          <p:nvPr userDrawn="1"/>
        </p:nvCxnSpPr>
        <p:spPr>
          <a:xfrm>
            <a:off x="5436017" y="4206912"/>
            <a:ext cx="581246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3" name="Text Placeholder 35">
            <a:extLst>
              <a:ext uri="{FF2B5EF4-FFF2-40B4-BE49-F238E27FC236}">
                <a16:creationId xmlns:a16="http://schemas.microsoft.com/office/drawing/2014/main" id="{62BA1341-24BA-AD13-20B1-2D454B7D325A}"/>
              </a:ext>
            </a:extLst>
          </p:cNvPr>
          <p:cNvSpPr>
            <a:spLocks noGrp="1"/>
          </p:cNvSpPr>
          <p:nvPr>
            <p:ph type="body" sz="quarter" idx="19" hasCustomPrompt="1"/>
          </p:nvPr>
        </p:nvSpPr>
        <p:spPr>
          <a:xfrm>
            <a:off x="4480553" y="4388009"/>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bg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05</a:t>
            </a:r>
          </a:p>
        </p:txBody>
      </p:sp>
      <p:sp>
        <p:nvSpPr>
          <p:cNvPr id="196" name="Text Placeholder 35">
            <a:extLst>
              <a:ext uri="{FF2B5EF4-FFF2-40B4-BE49-F238E27FC236}">
                <a16:creationId xmlns:a16="http://schemas.microsoft.com/office/drawing/2014/main" id="{50106356-E0E1-A677-8D3A-A684E0B6E300}"/>
              </a:ext>
            </a:extLst>
          </p:cNvPr>
          <p:cNvSpPr>
            <a:spLocks noGrp="1"/>
          </p:cNvSpPr>
          <p:nvPr>
            <p:ph type="body" sz="quarter" idx="13" hasCustomPrompt="1"/>
          </p:nvPr>
        </p:nvSpPr>
        <p:spPr>
          <a:xfrm>
            <a:off x="5436016" y="4388009"/>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bg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cxnSp>
        <p:nvCxnSpPr>
          <p:cNvPr id="198" name="Straight Connector 197">
            <a:extLst>
              <a:ext uri="{FF2B5EF4-FFF2-40B4-BE49-F238E27FC236}">
                <a16:creationId xmlns:a16="http://schemas.microsoft.com/office/drawing/2014/main" id="{80E4BEDF-6C5E-0CCF-3921-96CFD7EF5B62}"/>
              </a:ext>
            </a:extLst>
          </p:cNvPr>
          <p:cNvCxnSpPr/>
          <p:nvPr userDrawn="1"/>
        </p:nvCxnSpPr>
        <p:spPr>
          <a:xfrm>
            <a:off x="5436017" y="5096041"/>
            <a:ext cx="581246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2" name="Text Placeholder 35">
            <a:extLst>
              <a:ext uri="{FF2B5EF4-FFF2-40B4-BE49-F238E27FC236}">
                <a16:creationId xmlns:a16="http://schemas.microsoft.com/office/drawing/2014/main" id="{0BAF8433-CF2F-59AB-4687-DD42731860C9}"/>
              </a:ext>
            </a:extLst>
          </p:cNvPr>
          <p:cNvSpPr>
            <a:spLocks noGrp="1"/>
          </p:cNvSpPr>
          <p:nvPr>
            <p:ph type="body" sz="quarter" idx="18" hasCustomPrompt="1"/>
          </p:nvPr>
        </p:nvSpPr>
        <p:spPr>
          <a:xfrm>
            <a:off x="4480553" y="5277137"/>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bg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06</a:t>
            </a:r>
          </a:p>
        </p:txBody>
      </p:sp>
      <p:sp>
        <p:nvSpPr>
          <p:cNvPr id="203" name="Text Placeholder 35">
            <a:extLst>
              <a:ext uri="{FF2B5EF4-FFF2-40B4-BE49-F238E27FC236}">
                <a16:creationId xmlns:a16="http://schemas.microsoft.com/office/drawing/2014/main" id="{6198D1F1-53EB-C0B6-EFD7-B89A09909809}"/>
              </a:ext>
            </a:extLst>
          </p:cNvPr>
          <p:cNvSpPr>
            <a:spLocks noGrp="1"/>
          </p:cNvSpPr>
          <p:nvPr>
            <p:ph type="body" sz="quarter" idx="12" hasCustomPrompt="1"/>
          </p:nvPr>
        </p:nvSpPr>
        <p:spPr>
          <a:xfrm>
            <a:off x="5436016" y="5277137"/>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bg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spTree>
    <p:extLst>
      <p:ext uri="{BB962C8B-B14F-4D97-AF65-F5344CB8AC3E}">
        <p14:creationId xmlns:p14="http://schemas.microsoft.com/office/powerpoint/2010/main" val="172946402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3" name="Picture 2" descr="A picture containing blue, electric blue, majorelle blue, blur&#10;&#10;Description automatically generated">
            <a:extLst>
              <a:ext uri="{FF2B5EF4-FFF2-40B4-BE49-F238E27FC236}">
                <a16:creationId xmlns:a16="http://schemas.microsoft.com/office/drawing/2014/main" id="{42A11A55-17E0-66B0-AC4F-9099140A16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100"/>
            <a:ext cx="12192000" cy="6896100"/>
          </a:xfrm>
          <a:prstGeom prst="rect">
            <a:avLst/>
          </a:prstGeom>
        </p:spPr>
      </p:pic>
      <p:grpSp>
        <p:nvGrpSpPr>
          <p:cNvPr id="4" name="Group 3">
            <a:extLst>
              <a:ext uri="{FF2B5EF4-FFF2-40B4-BE49-F238E27FC236}">
                <a16:creationId xmlns:a16="http://schemas.microsoft.com/office/drawing/2014/main" id="{AEEE92E7-87F5-5719-2E75-01EAE1E7F923}"/>
              </a:ext>
            </a:extLst>
          </p:cNvPr>
          <p:cNvGrpSpPr/>
          <p:nvPr userDrawn="1"/>
        </p:nvGrpSpPr>
        <p:grpSpPr>
          <a:xfrm>
            <a:off x="7267562" y="0"/>
            <a:ext cx="4924438" cy="1264438"/>
            <a:chOff x="9486900" y="0"/>
            <a:chExt cx="2705100" cy="694583"/>
          </a:xfrm>
        </p:grpSpPr>
        <p:sp>
          <p:nvSpPr>
            <p:cNvPr id="5" name="Freeform: Shape 4">
              <a:extLst>
                <a:ext uri="{FF2B5EF4-FFF2-40B4-BE49-F238E27FC236}">
                  <a16:creationId xmlns:a16="http://schemas.microsoft.com/office/drawing/2014/main" id="{5AD50114-D481-126B-AF9E-8FDD595EE726}"/>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p>
          </p:txBody>
        </p:sp>
        <p:sp>
          <p:nvSpPr>
            <p:cNvPr id="6" name="Freeform: Shape 5">
              <a:extLst>
                <a:ext uri="{FF2B5EF4-FFF2-40B4-BE49-F238E27FC236}">
                  <a16:creationId xmlns:a16="http://schemas.microsoft.com/office/drawing/2014/main" id="{8FF3683C-882F-8E1A-8E98-48B5F2D87D86}"/>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p>
          </p:txBody>
        </p:sp>
      </p:grpSp>
      <p:sp>
        <p:nvSpPr>
          <p:cNvPr id="7" name="Freeform: Shape 6">
            <a:extLst>
              <a:ext uri="{FF2B5EF4-FFF2-40B4-BE49-F238E27FC236}">
                <a16:creationId xmlns:a16="http://schemas.microsoft.com/office/drawing/2014/main" id="{8408B01E-CA2B-5C41-7D19-5D8A3309D7F3}"/>
              </a:ext>
            </a:extLst>
          </p:cNvPr>
          <p:cNvSpPr/>
          <p:nvPr userDrawn="1"/>
        </p:nvSpPr>
        <p:spPr>
          <a:xfrm>
            <a:off x="0" y="4679913"/>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48600">
                <a:srgbClr val="1B386F"/>
              </a:gs>
              <a:gs pos="82000">
                <a:srgbClr val="122C4F"/>
              </a:gs>
              <a:gs pos="16000">
                <a:srgbClr val="142944"/>
              </a:gs>
            </a:gsLst>
            <a:lin ang="2700000" scaled="1"/>
          </a:gradFill>
          <a:ln w="8467" cap="flat">
            <a:noFill/>
            <a:prstDash val="solid"/>
            <a:miter/>
          </a:ln>
          <a:effectLst>
            <a:outerShdw blurRad="3937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8" name="Rectangle 7">
            <a:extLst>
              <a:ext uri="{FF2B5EF4-FFF2-40B4-BE49-F238E27FC236}">
                <a16:creationId xmlns:a16="http://schemas.microsoft.com/office/drawing/2014/main" id="{1D099A2E-D5C8-16BC-127F-B615FB9095C4}"/>
              </a:ext>
            </a:extLst>
          </p:cNvPr>
          <p:cNvSpPr/>
          <p:nvPr userDrawn="1"/>
        </p:nvSpPr>
        <p:spPr bwMode="auto">
          <a:xfrm>
            <a:off x="3583966" y="1436688"/>
            <a:ext cx="8608034" cy="4832350"/>
          </a:xfrm>
          <a:prstGeom prst="rect">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marL="0" indent="0" fontAlgn="base">
              <a:spcBef>
                <a:spcPct val="0"/>
              </a:spcBef>
              <a:spcAft>
                <a:spcPts val="600"/>
              </a:spcAft>
              <a:buFont typeface="Arial" panose="020B0604020202020204" pitchFamily="34" charset="0"/>
              <a:buNone/>
            </a:pPr>
            <a:endParaRPr lang="en-US" sz="2000" err="1">
              <a:solidFill>
                <a:schemeClr val="bg1"/>
              </a:solidFill>
              <a:latin typeface="+mj-lt"/>
              <a:ea typeface="Segoe UI Black" panose="020B0A02040204020203" pitchFamily="34" charset="0"/>
            </a:endParaRPr>
          </a:p>
        </p:txBody>
      </p:sp>
      <p:cxnSp>
        <p:nvCxnSpPr>
          <p:cNvPr id="10" name="Straight Connector 9">
            <a:extLst>
              <a:ext uri="{FF2B5EF4-FFF2-40B4-BE49-F238E27FC236}">
                <a16:creationId xmlns:a16="http://schemas.microsoft.com/office/drawing/2014/main" id="{CFE43A4D-366E-5BE6-3FF3-3675F375262E}"/>
              </a:ext>
            </a:extLst>
          </p:cNvPr>
          <p:cNvCxnSpPr>
            <a:cxnSpLocks/>
          </p:cNvCxnSpPr>
          <p:nvPr userDrawn="1"/>
        </p:nvCxnSpPr>
        <p:spPr>
          <a:xfrm>
            <a:off x="3583966" y="3096912"/>
            <a:ext cx="8608033" cy="0"/>
          </a:xfrm>
          <a:prstGeom prst="line">
            <a:avLst/>
          </a:prstGeom>
          <a:ln w="3175">
            <a:solidFill>
              <a:schemeClr val="bg1">
                <a:lumMod val="85000"/>
                <a:alpha val="2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BD1D35-AE00-94E8-219C-AEB4C385B7B3}"/>
              </a:ext>
            </a:extLst>
          </p:cNvPr>
          <p:cNvCxnSpPr>
            <a:cxnSpLocks/>
          </p:cNvCxnSpPr>
          <p:nvPr userDrawn="1"/>
        </p:nvCxnSpPr>
        <p:spPr>
          <a:xfrm>
            <a:off x="3583966" y="4608811"/>
            <a:ext cx="8608033" cy="0"/>
          </a:xfrm>
          <a:prstGeom prst="line">
            <a:avLst/>
          </a:prstGeom>
          <a:ln w="3175">
            <a:solidFill>
              <a:schemeClr val="bg1">
                <a:lumMod val="85000"/>
                <a:alpha val="2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CFD4DBB-24D5-BA03-3945-F2C68FF301BB}"/>
              </a:ext>
            </a:extLst>
          </p:cNvPr>
          <p:cNvCxnSpPr>
            <a:cxnSpLocks/>
          </p:cNvCxnSpPr>
          <p:nvPr userDrawn="1"/>
        </p:nvCxnSpPr>
        <p:spPr>
          <a:xfrm>
            <a:off x="7842446" y="1436686"/>
            <a:ext cx="0" cy="4832351"/>
          </a:xfrm>
          <a:prstGeom prst="line">
            <a:avLst/>
          </a:prstGeom>
          <a:ln w="3175">
            <a:solidFill>
              <a:schemeClr val="bg1">
                <a:lumMod val="85000"/>
                <a:alpha val="2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33">
            <a:extLst>
              <a:ext uri="{FF2B5EF4-FFF2-40B4-BE49-F238E27FC236}">
                <a16:creationId xmlns:a16="http://schemas.microsoft.com/office/drawing/2014/main" id="{C4F0D68B-771C-9693-267A-950C3543836C}"/>
              </a:ext>
            </a:extLst>
          </p:cNvPr>
          <p:cNvSpPr>
            <a:spLocks noGrp="1"/>
          </p:cNvSpPr>
          <p:nvPr>
            <p:ph type="body" sz="quarter" idx="10" hasCustomPrompt="1"/>
          </p:nvPr>
        </p:nvSpPr>
        <p:spPr>
          <a:xfrm>
            <a:off x="4077093" y="648885"/>
            <a:ext cx="7530700" cy="553998"/>
          </a:xfrm>
        </p:spPr>
        <p:txBody>
          <a:bodyPr vert="horz" wrap="square" lIns="0" tIns="0" rIns="0" bIns="0" rtlCol="0" anchor="t">
            <a:spAutoFit/>
          </a:bodyPr>
          <a:lstStyle>
            <a:lvl1pPr marL="0" indent="0">
              <a:buFont typeface="Arial" panose="020B0604020202020204" pitchFamily="34" charset="0"/>
              <a:buNone/>
              <a:defRPr lang="en-IN" sz="3600" b="0" cap="none" spc="-50" dirty="0">
                <a:ln w="3175">
                  <a:noFill/>
                </a:ln>
                <a:solidFill>
                  <a:schemeClr val="bg1"/>
                </a:solidFill>
                <a:effectLst/>
                <a:latin typeface="+mj-lt"/>
              </a:defRPr>
            </a:lvl1pPr>
          </a:lstStyle>
          <a:p>
            <a:pPr marL="342900" lvl="0" indent="-571500">
              <a:spcBef>
                <a:spcPct val="0"/>
              </a:spcBef>
            </a:pPr>
            <a:r>
              <a:rPr lang="en-US"/>
              <a:t>Title</a:t>
            </a:r>
            <a:endParaRPr lang="en-IN"/>
          </a:p>
        </p:txBody>
      </p:sp>
      <p:sp>
        <p:nvSpPr>
          <p:cNvPr id="36" name="Picture Placeholder 35">
            <a:extLst>
              <a:ext uri="{FF2B5EF4-FFF2-40B4-BE49-F238E27FC236}">
                <a16:creationId xmlns:a16="http://schemas.microsoft.com/office/drawing/2014/main" id="{4374F96D-BBFA-A74D-6133-216EA0433A08}"/>
              </a:ext>
            </a:extLst>
          </p:cNvPr>
          <p:cNvSpPr>
            <a:spLocks noGrp="1"/>
          </p:cNvSpPr>
          <p:nvPr>
            <p:ph type="pic" sz="quarter" idx="25"/>
          </p:nvPr>
        </p:nvSpPr>
        <p:spPr>
          <a:xfrm>
            <a:off x="0" y="585788"/>
            <a:ext cx="3589093" cy="6272212"/>
          </a:xfrm>
          <a:custGeom>
            <a:avLst/>
            <a:gdLst>
              <a:gd name="connsiteX0" fmla="*/ 0 w 3589093"/>
              <a:gd name="connsiteY0" fmla="*/ 0 h 6272212"/>
              <a:gd name="connsiteX1" fmla="*/ 3232947 w 3589093"/>
              <a:gd name="connsiteY1" fmla="*/ 0 h 6272212"/>
              <a:gd name="connsiteX2" fmla="*/ 3589093 w 3589093"/>
              <a:gd name="connsiteY2" fmla="*/ 356146 h 6272212"/>
              <a:gd name="connsiteX3" fmla="*/ 3589093 w 3589093"/>
              <a:gd name="connsiteY3" fmla="*/ 6272212 h 6272212"/>
              <a:gd name="connsiteX4" fmla="*/ 0 w 3589093"/>
              <a:gd name="connsiteY4" fmla="*/ 6272212 h 627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093" h="6272212">
                <a:moveTo>
                  <a:pt x="0" y="0"/>
                </a:moveTo>
                <a:lnTo>
                  <a:pt x="3232947" y="0"/>
                </a:lnTo>
                <a:cubicBezTo>
                  <a:pt x="3429641" y="0"/>
                  <a:pt x="3589093" y="159452"/>
                  <a:pt x="3589093" y="356146"/>
                </a:cubicBezTo>
                <a:lnTo>
                  <a:pt x="3589093" y="6272212"/>
                </a:lnTo>
                <a:lnTo>
                  <a:pt x="0" y="6272212"/>
                </a:lnTo>
                <a:close/>
              </a:path>
            </a:pathLst>
          </a:custGeom>
          <a:solidFill>
            <a:schemeClr val="bg1">
              <a:alpha val="40000"/>
            </a:schemeClr>
          </a:solidFill>
          <a:ln>
            <a:solidFill>
              <a:schemeClr val="bg1"/>
            </a:solidFill>
          </a:ln>
          <a:effectLst>
            <a:outerShdw blurRad="266700" sx="102000" sy="102000" algn="ctr" rotWithShape="0">
              <a:prstClr val="black">
                <a:alpha val="15000"/>
              </a:prstClr>
            </a:outerShdw>
          </a:effectLst>
        </p:spPr>
        <p:txBody>
          <a:bodyPr wrap="square" bIns="640080" anchor="ctr">
            <a:noAutofit/>
          </a:bodyPr>
          <a:lstStyle>
            <a:lvl1pPr marL="0" indent="0" algn="ctr">
              <a:buFont typeface="Arial" panose="020B0604020202020204" pitchFamily="34" charset="0"/>
              <a:buNone/>
              <a:defRPr sz="2000"/>
            </a:lvl1pPr>
          </a:lstStyle>
          <a:p>
            <a:endParaRPr lang="en-IN"/>
          </a:p>
        </p:txBody>
      </p:sp>
      <p:sp>
        <p:nvSpPr>
          <p:cNvPr id="17" name="Freeform: Shape 16">
            <a:extLst>
              <a:ext uri="{FF2B5EF4-FFF2-40B4-BE49-F238E27FC236}">
                <a16:creationId xmlns:a16="http://schemas.microsoft.com/office/drawing/2014/main" id="{4658AC92-CD10-39CD-D8FC-E16484056E5E}"/>
              </a:ext>
            </a:extLst>
          </p:cNvPr>
          <p:cNvSpPr/>
          <p:nvPr userDrawn="1"/>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0">
                <a:srgbClr val="1B386F"/>
              </a:gs>
              <a:gs pos="82000">
                <a:srgbClr val="122C4F"/>
              </a:gs>
            </a:gsLst>
            <a:lin ang="2700000" scaled="1"/>
          </a:gradFill>
          <a:ln w="8467" cap="flat">
            <a:noFill/>
            <a:prstDash val="solid"/>
            <a:miter/>
          </a:ln>
          <a:effectLst>
            <a:outerShdw blurRad="393700" dir="18900000" sx="90000" sy="90000" algn="bl" rotWithShape="0">
              <a:prstClr val="black">
                <a:alpha val="5000"/>
              </a:prstClr>
            </a:outerShdw>
          </a:effectLst>
        </p:spPr>
        <p:txBody>
          <a:bodyPr rtlCol="0" anchor="ctr"/>
          <a:lstStyle/>
          <a:p>
            <a:pPr marL="0" indent="0">
              <a:buFont typeface="Arial" panose="020B0604020202020204" pitchFamily="34" charset="0"/>
              <a:buNone/>
            </a:pPr>
            <a:endParaRPr lang="en-US"/>
          </a:p>
        </p:txBody>
      </p:sp>
      <p:sp>
        <p:nvSpPr>
          <p:cNvPr id="18" name="Text Placeholder 35">
            <a:extLst>
              <a:ext uri="{FF2B5EF4-FFF2-40B4-BE49-F238E27FC236}">
                <a16:creationId xmlns:a16="http://schemas.microsoft.com/office/drawing/2014/main" id="{66C58D3A-A7FD-9C9C-1A32-5631C9D53DA8}"/>
              </a:ext>
            </a:extLst>
          </p:cNvPr>
          <p:cNvSpPr>
            <a:spLocks noGrp="1"/>
          </p:cNvSpPr>
          <p:nvPr>
            <p:ph type="body" sz="quarter" idx="17" hasCustomPrompt="1"/>
          </p:nvPr>
        </p:nvSpPr>
        <p:spPr>
          <a:xfrm>
            <a:off x="4077094" y="1662878"/>
            <a:ext cx="3504802" cy="586311"/>
          </a:xfrm>
        </p:spPr>
        <p:txBody>
          <a:bodyPr vert="horz" wrap="square" lIns="0" tIns="0" rIns="0" bIns="0" rtlCol="0" anchor="ctr">
            <a:noAutofit/>
          </a:bodyPr>
          <a:lstStyle>
            <a:lvl1pPr marL="0" indent="0">
              <a:buFont typeface="Arial" panose="020B0604020202020204" pitchFamily="34" charset="0"/>
              <a:buNone/>
              <a:defRPr lang="en-US" sz="2800" b="1" cap="none" spc="-50" dirty="0" smtClean="0">
                <a:ln w="3175">
                  <a:noFill/>
                </a:ln>
                <a:solidFill>
                  <a:schemeClr val="bg1"/>
                </a:solidFill>
                <a:effectLst/>
                <a:cs typeface="Segoe UI" pitchFamily="34" charset="0"/>
              </a:defRPr>
            </a:lvl1pPr>
          </a:lstStyle>
          <a:p>
            <a:pPr marL="57150" lvl="0" indent="-285750">
              <a:spcBef>
                <a:spcPct val="0"/>
              </a:spcBef>
            </a:pPr>
            <a:r>
              <a:rPr lang="en-US"/>
              <a:t>01</a:t>
            </a:r>
          </a:p>
        </p:txBody>
      </p:sp>
      <p:sp>
        <p:nvSpPr>
          <p:cNvPr id="24" name="Text Placeholder 35">
            <a:extLst>
              <a:ext uri="{FF2B5EF4-FFF2-40B4-BE49-F238E27FC236}">
                <a16:creationId xmlns:a16="http://schemas.microsoft.com/office/drawing/2014/main" id="{9869C516-D465-8D5A-967B-7F77C438AA7B}"/>
              </a:ext>
            </a:extLst>
          </p:cNvPr>
          <p:cNvSpPr>
            <a:spLocks noGrp="1"/>
          </p:cNvSpPr>
          <p:nvPr>
            <p:ph type="body" sz="quarter" idx="11" hasCustomPrompt="1"/>
          </p:nvPr>
        </p:nvSpPr>
        <p:spPr>
          <a:xfrm>
            <a:off x="4077094" y="2338345"/>
            <a:ext cx="3504802" cy="586311"/>
          </a:xfrm>
        </p:spPr>
        <p:txBody>
          <a:bodyPr vert="horz" wrap="square" lIns="0" tIns="0" rIns="0" bIns="0" rtlCol="0" anchor="t">
            <a:noAutofit/>
          </a:bodyPr>
          <a:lstStyle>
            <a:lvl1pPr marL="0" indent="0">
              <a:buFont typeface="Arial" panose="020B0604020202020204" pitchFamily="34" charset="0"/>
              <a:buNone/>
              <a:defRPr lang="en-US" sz="1600" b="0" cap="none" spc="-50" dirty="0" smtClean="0">
                <a:ln w="3175">
                  <a:noFill/>
                </a:ln>
                <a:solidFill>
                  <a:schemeClr val="bg1"/>
                </a:solidFill>
                <a:effectLst/>
                <a:cs typeface="Segoe UI" pitchFamily="34" charset="0"/>
              </a:defRPr>
            </a:lvl1pPr>
          </a:lstStyle>
          <a:p>
            <a:pPr marL="57150" lvl="0" indent="-285750">
              <a:spcBef>
                <a:spcPct val="0"/>
              </a:spcBef>
            </a:pPr>
            <a:r>
              <a:rPr lang="en-US"/>
              <a:t>Click to add text</a:t>
            </a:r>
          </a:p>
        </p:txBody>
      </p:sp>
      <p:sp>
        <p:nvSpPr>
          <p:cNvPr id="56" name="Text Placeholder 35">
            <a:extLst>
              <a:ext uri="{FF2B5EF4-FFF2-40B4-BE49-F238E27FC236}">
                <a16:creationId xmlns:a16="http://schemas.microsoft.com/office/drawing/2014/main" id="{B9BF54FC-1D4A-5DFA-0032-92BCD81D9761}"/>
              </a:ext>
            </a:extLst>
          </p:cNvPr>
          <p:cNvSpPr>
            <a:spLocks noGrp="1"/>
          </p:cNvSpPr>
          <p:nvPr>
            <p:ph type="body" sz="quarter" idx="20" hasCustomPrompt="1"/>
          </p:nvPr>
        </p:nvSpPr>
        <p:spPr>
          <a:xfrm>
            <a:off x="8102994" y="1662878"/>
            <a:ext cx="3504802" cy="586311"/>
          </a:xfrm>
        </p:spPr>
        <p:txBody>
          <a:bodyPr vert="horz" wrap="square" lIns="0" tIns="0" rIns="0" bIns="0" rtlCol="0" anchor="ctr">
            <a:noAutofit/>
          </a:bodyPr>
          <a:lstStyle>
            <a:lvl1pPr marL="0" indent="0">
              <a:buFont typeface="Arial" panose="020B0604020202020204" pitchFamily="34" charset="0"/>
              <a:buNone/>
              <a:defRPr lang="en-US" sz="2800" b="1" cap="none" spc="-50" dirty="0" smtClean="0">
                <a:ln w="3175">
                  <a:noFill/>
                </a:ln>
                <a:solidFill>
                  <a:schemeClr val="bg1"/>
                </a:solidFill>
                <a:effectLst/>
                <a:cs typeface="Segoe UI" pitchFamily="34" charset="0"/>
              </a:defRPr>
            </a:lvl1pPr>
          </a:lstStyle>
          <a:p>
            <a:pPr marL="57150" lvl="0" indent="-285750">
              <a:spcBef>
                <a:spcPct val="0"/>
              </a:spcBef>
            </a:pPr>
            <a:r>
              <a:rPr lang="en-US"/>
              <a:t>02</a:t>
            </a:r>
          </a:p>
        </p:txBody>
      </p:sp>
      <p:sp>
        <p:nvSpPr>
          <p:cNvPr id="61" name="Text Placeholder 35">
            <a:extLst>
              <a:ext uri="{FF2B5EF4-FFF2-40B4-BE49-F238E27FC236}">
                <a16:creationId xmlns:a16="http://schemas.microsoft.com/office/drawing/2014/main" id="{265F9026-2C7E-5C95-D1E2-DC8E0A241193}"/>
              </a:ext>
            </a:extLst>
          </p:cNvPr>
          <p:cNvSpPr>
            <a:spLocks noGrp="1"/>
          </p:cNvSpPr>
          <p:nvPr>
            <p:ph type="body" sz="quarter" idx="14" hasCustomPrompt="1"/>
          </p:nvPr>
        </p:nvSpPr>
        <p:spPr>
          <a:xfrm>
            <a:off x="8102994" y="2338345"/>
            <a:ext cx="3504802" cy="586311"/>
          </a:xfrm>
        </p:spPr>
        <p:txBody>
          <a:bodyPr vert="horz" wrap="square" lIns="0" tIns="0" rIns="0" bIns="0" rtlCol="0" anchor="t">
            <a:noAutofit/>
          </a:bodyPr>
          <a:lstStyle>
            <a:lvl1pPr marL="0" indent="0">
              <a:buFont typeface="Arial" panose="020B0604020202020204" pitchFamily="34" charset="0"/>
              <a:buNone/>
              <a:defRPr lang="en-US" sz="1600" b="0" cap="none" spc="-50" dirty="0" smtClean="0">
                <a:ln w="3175">
                  <a:noFill/>
                </a:ln>
                <a:solidFill>
                  <a:schemeClr val="bg1"/>
                </a:solidFill>
                <a:effectLst/>
                <a:cs typeface="Segoe UI" pitchFamily="34" charset="0"/>
              </a:defRPr>
            </a:lvl1pPr>
          </a:lstStyle>
          <a:p>
            <a:pPr marL="57150" lvl="0" indent="-285750">
              <a:spcBef>
                <a:spcPct val="0"/>
              </a:spcBef>
            </a:pPr>
            <a:r>
              <a:rPr lang="en-US"/>
              <a:t>Click to add text</a:t>
            </a:r>
          </a:p>
        </p:txBody>
      </p:sp>
      <p:sp>
        <p:nvSpPr>
          <p:cNvPr id="81" name="Text Placeholder 35">
            <a:extLst>
              <a:ext uri="{FF2B5EF4-FFF2-40B4-BE49-F238E27FC236}">
                <a16:creationId xmlns:a16="http://schemas.microsoft.com/office/drawing/2014/main" id="{E4DFB804-BFEB-9EA0-79A6-FC5A731B649B}"/>
              </a:ext>
            </a:extLst>
          </p:cNvPr>
          <p:cNvSpPr>
            <a:spLocks noGrp="1"/>
          </p:cNvSpPr>
          <p:nvPr>
            <p:ph type="body" sz="quarter" idx="18" hasCustomPrompt="1"/>
          </p:nvPr>
        </p:nvSpPr>
        <p:spPr>
          <a:xfrm>
            <a:off x="4077094" y="3201621"/>
            <a:ext cx="3504802" cy="586311"/>
          </a:xfrm>
        </p:spPr>
        <p:txBody>
          <a:bodyPr vert="horz" wrap="square" lIns="0" tIns="0" rIns="0" bIns="0" rtlCol="0" anchor="ctr">
            <a:noAutofit/>
          </a:bodyPr>
          <a:lstStyle>
            <a:lvl1pPr marL="0" indent="0">
              <a:buFont typeface="Arial" panose="020B0604020202020204" pitchFamily="34" charset="0"/>
              <a:buNone/>
              <a:defRPr lang="en-US" sz="2800" b="1" cap="none" spc="-50" dirty="0" smtClean="0">
                <a:ln w="3175">
                  <a:noFill/>
                </a:ln>
                <a:solidFill>
                  <a:schemeClr val="bg1"/>
                </a:solidFill>
                <a:effectLst/>
                <a:cs typeface="Segoe UI" pitchFamily="34" charset="0"/>
              </a:defRPr>
            </a:lvl1pPr>
          </a:lstStyle>
          <a:p>
            <a:pPr marL="57150" lvl="0" indent="-285750">
              <a:spcBef>
                <a:spcPct val="0"/>
              </a:spcBef>
            </a:pPr>
            <a:r>
              <a:rPr lang="en-US"/>
              <a:t>03</a:t>
            </a:r>
          </a:p>
        </p:txBody>
      </p:sp>
      <p:sp>
        <p:nvSpPr>
          <p:cNvPr id="85" name="Text Placeholder 35">
            <a:extLst>
              <a:ext uri="{FF2B5EF4-FFF2-40B4-BE49-F238E27FC236}">
                <a16:creationId xmlns:a16="http://schemas.microsoft.com/office/drawing/2014/main" id="{49E47AD0-8467-6FD2-03D0-A0C3C78C6DE4}"/>
              </a:ext>
            </a:extLst>
          </p:cNvPr>
          <p:cNvSpPr>
            <a:spLocks noGrp="1"/>
          </p:cNvSpPr>
          <p:nvPr>
            <p:ph type="body" sz="quarter" idx="12" hasCustomPrompt="1"/>
          </p:nvPr>
        </p:nvSpPr>
        <p:spPr>
          <a:xfrm>
            <a:off x="4077094" y="3877088"/>
            <a:ext cx="3504802" cy="586311"/>
          </a:xfrm>
        </p:spPr>
        <p:txBody>
          <a:bodyPr vert="horz" wrap="square" lIns="0" tIns="0" rIns="0" bIns="0" rtlCol="0" anchor="t">
            <a:noAutofit/>
          </a:bodyPr>
          <a:lstStyle>
            <a:lvl1pPr marL="0" indent="0">
              <a:buFont typeface="Arial" panose="020B0604020202020204" pitchFamily="34" charset="0"/>
              <a:buNone/>
              <a:defRPr lang="en-US" sz="1600" b="0" cap="none" spc="-50" dirty="0" smtClean="0">
                <a:ln w="3175">
                  <a:noFill/>
                </a:ln>
                <a:solidFill>
                  <a:schemeClr val="bg1"/>
                </a:solidFill>
                <a:effectLst/>
                <a:cs typeface="Segoe UI" pitchFamily="34" charset="0"/>
              </a:defRPr>
            </a:lvl1pPr>
          </a:lstStyle>
          <a:p>
            <a:pPr marL="57150" lvl="0" indent="-285750">
              <a:spcBef>
                <a:spcPct val="0"/>
              </a:spcBef>
            </a:pPr>
            <a:r>
              <a:rPr lang="en-US"/>
              <a:t>Click to add text</a:t>
            </a:r>
          </a:p>
        </p:txBody>
      </p:sp>
      <p:sp>
        <p:nvSpPr>
          <p:cNvPr id="103" name="Text Placeholder 35">
            <a:extLst>
              <a:ext uri="{FF2B5EF4-FFF2-40B4-BE49-F238E27FC236}">
                <a16:creationId xmlns:a16="http://schemas.microsoft.com/office/drawing/2014/main" id="{7B0F3D0F-5458-51CA-1FA0-68ABB7839BA0}"/>
              </a:ext>
            </a:extLst>
          </p:cNvPr>
          <p:cNvSpPr>
            <a:spLocks noGrp="1"/>
          </p:cNvSpPr>
          <p:nvPr>
            <p:ph type="body" sz="quarter" idx="21" hasCustomPrompt="1"/>
          </p:nvPr>
        </p:nvSpPr>
        <p:spPr>
          <a:xfrm>
            <a:off x="8102994" y="3201621"/>
            <a:ext cx="3504802" cy="586311"/>
          </a:xfrm>
        </p:spPr>
        <p:txBody>
          <a:bodyPr vert="horz" wrap="square" lIns="0" tIns="0" rIns="0" bIns="0" rtlCol="0" anchor="ctr">
            <a:noAutofit/>
          </a:bodyPr>
          <a:lstStyle>
            <a:lvl1pPr marL="0" indent="0">
              <a:buFont typeface="Arial" panose="020B0604020202020204" pitchFamily="34" charset="0"/>
              <a:buNone/>
              <a:defRPr lang="en-US" sz="2800" b="1" cap="none" spc="-50" dirty="0" smtClean="0">
                <a:ln w="3175">
                  <a:noFill/>
                </a:ln>
                <a:solidFill>
                  <a:schemeClr val="bg1"/>
                </a:solidFill>
                <a:effectLst/>
                <a:cs typeface="Segoe UI" pitchFamily="34" charset="0"/>
              </a:defRPr>
            </a:lvl1pPr>
          </a:lstStyle>
          <a:p>
            <a:pPr marL="57150" lvl="0" indent="-285750">
              <a:spcBef>
                <a:spcPct val="0"/>
              </a:spcBef>
            </a:pPr>
            <a:r>
              <a:rPr lang="en-US"/>
              <a:t>04</a:t>
            </a:r>
          </a:p>
        </p:txBody>
      </p:sp>
      <p:sp>
        <p:nvSpPr>
          <p:cNvPr id="106" name="Text Placeholder 35">
            <a:extLst>
              <a:ext uri="{FF2B5EF4-FFF2-40B4-BE49-F238E27FC236}">
                <a16:creationId xmlns:a16="http://schemas.microsoft.com/office/drawing/2014/main" id="{78168A6F-ED1A-7BC8-57CC-889D1F348069}"/>
              </a:ext>
            </a:extLst>
          </p:cNvPr>
          <p:cNvSpPr>
            <a:spLocks noGrp="1"/>
          </p:cNvSpPr>
          <p:nvPr>
            <p:ph type="body" sz="quarter" idx="15" hasCustomPrompt="1"/>
          </p:nvPr>
        </p:nvSpPr>
        <p:spPr>
          <a:xfrm>
            <a:off x="8102994" y="3877088"/>
            <a:ext cx="3504802" cy="586311"/>
          </a:xfrm>
        </p:spPr>
        <p:txBody>
          <a:bodyPr vert="horz" wrap="square" lIns="0" tIns="0" rIns="0" bIns="0" rtlCol="0" anchor="t">
            <a:noAutofit/>
          </a:bodyPr>
          <a:lstStyle>
            <a:lvl1pPr marL="0" indent="0">
              <a:buFont typeface="Arial" panose="020B0604020202020204" pitchFamily="34" charset="0"/>
              <a:buNone/>
              <a:defRPr lang="en-US" sz="1600" b="0" cap="none" spc="-50" dirty="0" smtClean="0">
                <a:ln w="3175">
                  <a:noFill/>
                </a:ln>
                <a:solidFill>
                  <a:schemeClr val="bg1"/>
                </a:solidFill>
                <a:effectLst/>
                <a:cs typeface="Segoe UI" pitchFamily="34" charset="0"/>
              </a:defRPr>
            </a:lvl1pPr>
          </a:lstStyle>
          <a:p>
            <a:pPr marL="57150" lvl="0" indent="-285750">
              <a:spcBef>
                <a:spcPct val="0"/>
              </a:spcBef>
            </a:pPr>
            <a:r>
              <a:rPr lang="en-US"/>
              <a:t>Click to add text</a:t>
            </a:r>
          </a:p>
        </p:txBody>
      </p:sp>
      <p:sp>
        <p:nvSpPr>
          <p:cNvPr id="112" name="Text Placeholder 35">
            <a:extLst>
              <a:ext uri="{FF2B5EF4-FFF2-40B4-BE49-F238E27FC236}">
                <a16:creationId xmlns:a16="http://schemas.microsoft.com/office/drawing/2014/main" id="{CBC0B0DC-D1E6-BD07-03E6-7C2A787913D1}"/>
              </a:ext>
            </a:extLst>
          </p:cNvPr>
          <p:cNvSpPr>
            <a:spLocks noGrp="1"/>
          </p:cNvSpPr>
          <p:nvPr>
            <p:ph type="body" sz="quarter" idx="19" hasCustomPrompt="1"/>
          </p:nvPr>
        </p:nvSpPr>
        <p:spPr>
          <a:xfrm>
            <a:off x="4077094" y="4718280"/>
            <a:ext cx="3504802" cy="586311"/>
          </a:xfrm>
        </p:spPr>
        <p:txBody>
          <a:bodyPr vert="horz" wrap="square" lIns="0" tIns="0" rIns="0" bIns="0" rtlCol="0" anchor="ctr">
            <a:noAutofit/>
          </a:bodyPr>
          <a:lstStyle>
            <a:lvl1pPr marL="0" indent="0">
              <a:buFont typeface="Arial" panose="020B0604020202020204" pitchFamily="34" charset="0"/>
              <a:buNone/>
              <a:defRPr lang="en-US" sz="2800" b="1" cap="none" spc="-50" dirty="0" smtClean="0">
                <a:ln w="3175">
                  <a:noFill/>
                </a:ln>
                <a:solidFill>
                  <a:schemeClr val="bg1"/>
                </a:solidFill>
                <a:effectLst/>
                <a:cs typeface="Segoe UI" pitchFamily="34" charset="0"/>
              </a:defRPr>
            </a:lvl1pPr>
          </a:lstStyle>
          <a:p>
            <a:pPr marL="57150" lvl="0" indent="-285750">
              <a:spcBef>
                <a:spcPct val="0"/>
              </a:spcBef>
            </a:pPr>
            <a:r>
              <a:rPr lang="en-US"/>
              <a:t>05</a:t>
            </a:r>
          </a:p>
        </p:txBody>
      </p:sp>
      <p:sp>
        <p:nvSpPr>
          <p:cNvPr id="114" name="Text Placeholder 35">
            <a:extLst>
              <a:ext uri="{FF2B5EF4-FFF2-40B4-BE49-F238E27FC236}">
                <a16:creationId xmlns:a16="http://schemas.microsoft.com/office/drawing/2014/main" id="{9C38B597-13D5-8241-9581-008F486F804F}"/>
              </a:ext>
            </a:extLst>
          </p:cNvPr>
          <p:cNvSpPr>
            <a:spLocks noGrp="1"/>
          </p:cNvSpPr>
          <p:nvPr>
            <p:ph type="body" sz="quarter" idx="13" hasCustomPrompt="1"/>
          </p:nvPr>
        </p:nvSpPr>
        <p:spPr>
          <a:xfrm>
            <a:off x="4077094" y="5393747"/>
            <a:ext cx="3504802" cy="586311"/>
          </a:xfrm>
        </p:spPr>
        <p:txBody>
          <a:bodyPr vert="horz" wrap="square" lIns="0" tIns="0" rIns="0" bIns="0" rtlCol="0" anchor="t">
            <a:noAutofit/>
          </a:bodyPr>
          <a:lstStyle>
            <a:lvl1pPr marL="0" indent="0">
              <a:buFont typeface="Arial" panose="020B0604020202020204" pitchFamily="34" charset="0"/>
              <a:buNone/>
              <a:defRPr lang="en-US" sz="1600" b="0" cap="none" spc="-50" dirty="0" smtClean="0">
                <a:ln w="3175">
                  <a:noFill/>
                </a:ln>
                <a:solidFill>
                  <a:schemeClr val="bg1"/>
                </a:solidFill>
                <a:effectLst/>
                <a:cs typeface="Segoe UI" pitchFamily="34" charset="0"/>
              </a:defRPr>
            </a:lvl1pPr>
          </a:lstStyle>
          <a:p>
            <a:pPr marL="57150" lvl="0" indent="-285750">
              <a:spcBef>
                <a:spcPct val="0"/>
              </a:spcBef>
            </a:pPr>
            <a:r>
              <a:rPr lang="en-US"/>
              <a:t>Click to add text</a:t>
            </a:r>
          </a:p>
        </p:txBody>
      </p:sp>
      <p:sp>
        <p:nvSpPr>
          <p:cNvPr id="118" name="Text Placeholder 35">
            <a:extLst>
              <a:ext uri="{FF2B5EF4-FFF2-40B4-BE49-F238E27FC236}">
                <a16:creationId xmlns:a16="http://schemas.microsoft.com/office/drawing/2014/main" id="{06BE2B25-6DC7-DBA0-A1A1-4A58DF443363}"/>
              </a:ext>
            </a:extLst>
          </p:cNvPr>
          <p:cNvSpPr>
            <a:spLocks noGrp="1"/>
          </p:cNvSpPr>
          <p:nvPr>
            <p:ph type="body" sz="quarter" idx="22" hasCustomPrompt="1"/>
          </p:nvPr>
        </p:nvSpPr>
        <p:spPr>
          <a:xfrm>
            <a:off x="8102994" y="4718280"/>
            <a:ext cx="3504802" cy="586311"/>
          </a:xfrm>
        </p:spPr>
        <p:txBody>
          <a:bodyPr vert="horz" wrap="square" lIns="0" tIns="0" rIns="0" bIns="0" rtlCol="0" anchor="ctr">
            <a:noAutofit/>
          </a:bodyPr>
          <a:lstStyle>
            <a:lvl1pPr marL="0" indent="0">
              <a:buFont typeface="Arial" panose="020B0604020202020204" pitchFamily="34" charset="0"/>
              <a:buNone/>
              <a:defRPr lang="en-US" sz="2800" b="1" cap="none" spc="-50" dirty="0" smtClean="0">
                <a:ln w="3175">
                  <a:noFill/>
                </a:ln>
                <a:solidFill>
                  <a:schemeClr val="bg1"/>
                </a:solidFill>
                <a:effectLst/>
                <a:cs typeface="Segoe UI" pitchFamily="34" charset="0"/>
              </a:defRPr>
            </a:lvl1pPr>
          </a:lstStyle>
          <a:p>
            <a:pPr marL="57150" lvl="0" indent="-285750">
              <a:spcBef>
                <a:spcPct val="0"/>
              </a:spcBef>
            </a:pPr>
            <a:r>
              <a:rPr lang="en-US"/>
              <a:t>06</a:t>
            </a:r>
          </a:p>
        </p:txBody>
      </p:sp>
      <p:sp>
        <p:nvSpPr>
          <p:cNvPr id="119" name="Text Placeholder 35">
            <a:extLst>
              <a:ext uri="{FF2B5EF4-FFF2-40B4-BE49-F238E27FC236}">
                <a16:creationId xmlns:a16="http://schemas.microsoft.com/office/drawing/2014/main" id="{9A3D07B2-9D81-A77B-2541-5D865BE965AB}"/>
              </a:ext>
            </a:extLst>
          </p:cNvPr>
          <p:cNvSpPr>
            <a:spLocks noGrp="1"/>
          </p:cNvSpPr>
          <p:nvPr>
            <p:ph type="body" sz="quarter" idx="16" hasCustomPrompt="1"/>
          </p:nvPr>
        </p:nvSpPr>
        <p:spPr>
          <a:xfrm>
            <a:off x="8102994" y="5393747"/>
            <a:ext cx="3504802" cy="586311"/>
          </a:xfrm>
        </p:spPr>
        <p:txBody>
          <a:bodyPr vert="horz" wrap="square" lIns="0" tIns="0" rIns="0" bIns="0" rtlCol="0" anchor="t">
            <a:noAutofit/>
          </a:bodyPr>
          <a:lstStyle>
            <a:lvl1pPr marL="0" indent="0">
              <a:buFont typeface="Arial" panose="020B0604020202020204" pitchFamily="34" charset="0"/>
              <a:buNone/>
              <a:defRPr lang="en-US" sz="1600" b="0" cap="none" spc="-50" dirty="0" smtClean="0">
                <a:ln w="3175">
                  <a:noFill/>
                </a:ln>
                <a:solidFill>
                  <a:schemeClr val="bg1"/>
                </a:solidFill>
                <a:effectLst/>
                <a:cs typeface="Segoe UI" pitchFamily="34" charset="0"/>
              </a:defRPr>
            </a:lvl1pPr>
          </a:lstStyle>
          <a:p>
            <a:pPr marL="57150" lvl="0" indent="-285750">
              <a:spcBef>
                <a:spcPct val="0"/>
              </a:spcBef>
            </a:pPr>
            <a:r>
              <a:rPr lang="en-US"/>
              <a:t>Click to add text</a:t>
            </a:r>
          </a:p>
        </p:txBody>
      </p:sp>
    </p:spTree>
    <p:extLst>
      <p:ext uri="{BB962C8B-B14F-4D97-AF65-F5344CB8AC3E}">
        <p14:creationId xmlns:p14="http://schemas.microsoft.com/office/powerpoint/2010/main" val="3061754658"/>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186371-BAE1-6D51-69D4-21749D738F3C}"/>
              </a:ext>
            </a:extLst>
          </p:cNvPr>
          <p:cNvPicPr>
            <a:picLocks noChangeAspect="1"/>
          </p:cNvPicPr>
          <p:nvPr userDrawn="1"/>
        </p:nvPicPr>
        <p:blipFill rotWithShape="1">
          <a:blip r:embed="rId2"/>
          <a:srcRect b="34138"/>
          <a:stretch/>
        </p:blipFill>
        <p:spPr>
          <a:xfrm>
            <a:off x="0" y="0"/>
            <a:ext cx="12193057" cy="5206999"/>
          </a:xfrm>
          <a:prstGeom prst="rect">
            <a:avLst/>
          </a:prstGeom>
        </p:spPr>
      </p:pic>
      <p:pic>
        <p:nvPicPr>
          <p:cNvPr id="4" name="Picture 3">
            <a:extLst>
              <a:ext uri="{FF2B5EF4-FFF2-40B4-BE49-F238E27FC236}">
                <a16:creationId xmlns:a16="http://schemas.microsoft.com/office/drawing/2014/main" id="{09573FE9-4926-EB61-7182-AE960842A946}"/>
              </a:ext>
            </a:extLst>
          </p:cNvPr>
          <p:cNvPicPr>
            <a:picLocks/>
          </p:cNvPicPr>
          <p:nvPr userDrawn="1"/>
        </p:nvPicPr>
        <p:blipFill rotWithShape="1">
          <a:blip r:embed="rId3" cstate="print">
            <a:alphaModFix amt="50000"/>
            <a:extLst>
              <a:ext uri="{28A0092B-C50C-407E-A947-70E740481C1C}">
                <a14:useLocalDpi xmlns:a14="http://schemas.microsoft.com/office/drawing/2010/main"/>
              </a:ext>
            </a:extLst>
          </a:blip>
          <a:srcRect/>
          <a:stretch/>
        </p:blipFill>
        <p:spPr>
          <a:xfrm>
            <a:off x="0" y="5206998"/>
            <a:ext cx="12193057" cy="1651001"/>
          </a:xfrm>
          <a:prstGeom prst="rect">
            <a:avLst/>
          </a:prstGeom>
        </p:spPr>
      </p:pic>
      <p:sp>
        <p:nvSpPr>
          <p:cNvPr id="6" name="Rectangle: Rounded Corners 5">
            <a:extLst>
              <a:ext uri="{FF2B5EF4-FFF2-40B4-BE49-F238E27FC236}">
                <a16:creationId xmlns:a16="http://schemas.microsoft.com/office/drawing/2014/main" id="{82E7CB1C-B4FB-E4E8-378D-89A822B9992A}"/>
              </a:ext>
            </a:extLst>
          </p:cNvPr>
          <p:cNvSpPr/>
          <p:nvPr userDrawn="1"/>
        </p:nvSpPr>
        <p:spPr bwMode="auto">
          <a:xfrm>
            <a:off x="428172" y="1651000"/>
            <a:ext cx="11335657" cy="3675743"/>
          </a:xfrm>
          <a:prstGeom prst="roundRect">
            <a:avLst>
              <a:gd name="adj" fmla="val 5804"/>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cxnSp>
        <p:nvCxnSpPr>
          <p:cNvPr id="16" name="Straight Connector 15">
            <a:extLst>
              <a:ext uri="{FF2B5EF4-FFF2-40B4-BE49-F238E27FC236}">
                <a16:creationId xmlns:a16="http://schemas.microsoft.com/office/drawing/2014/main" id="{6B758B3C-1829-BE77-9545-B88BC2FFAB93}"/>
              </a:ext>
            </a:extLst>
          </p:cNvPr>
          <p:cNvCxnSpPr>
            <a:cxnSpLocks/>
          </p:cNvCxnSpPr>
          <p:nvPr userDrawn="1"/>
        </p:nvCxnSpPr>
        <p:spPr>
          <a:xfrm>
            <a:off x="4208972" y="1651000"/>
            <a:ext cx="0" cy="355599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C3D50D-B71F-4921-0DE3-AE51025E2B13}"/>
              </a:ext>
            </a:extLst>
          </p:cNvPr>
          <p:cNvCxnSpPr>
            <a:cxnSpLocks/>
          </p:cNvCxnSpPr>
          <p:nvPr userDrawn="1"/>
        </p:nvCxnSpPr>
        <p:spPr>
          <a:xfrm>
            <a:off x="7989264" y="1651000"/>
            <a:ext cx="0" cy="355599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BA22FD-1A48-E027-B0B1-4B64501E8084}"/>
              </a:ext>
            </a:extLst>
          </p:cNvPr>
          <p:cNvCxnSpPr>
            <a:cxnSpLocks/>
          </p:cNvCxnSpPr>
          <p:nvPr userDrawn="1"/>
        </p:nvCxnSpPr>
        <p:spPr>
          <a:xfrm>
            <a:off x="860863" y="5326743"/>
            <a:ext cx="290512" cy="0"/>
          </a:xfrm>
          <a:prstGeom prst="line">
            <a:avLst/>
          </a:prstGeom>
          <a:ln w="5715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82A4300-F4F0-DFCE-B1E6-1D2AD3B36CAF}"/>
              </a:ext>
            </a:extLst>
          </p:cNvPr>
          <p:cNvCxnSpPr>
            <a:cxnSpLocks/>
          </p:cNvCxnSpPr>
          <p:nvPr userDrawn="1"/>
        </p:nvCxnSpPr>
        <p:spPr>
          <a:xfrm>
            <a:off x="4569263" y="5326743"/>
            <a:ext cx="290512" cy="0"/>
          </a:xfrm>
          <a:prstGeom prst="line">
            <a:avLst/>
          </a:prstGeom>
          <a:ln w="5715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003B42-9A0A-1450-892F-DF949CF79D89}"/>
              </a:ext>
            </a:extLst>
          </p:cNvPr>
          <p:cNvCxnSpPr>
            <a:cxnSpLocks/>
          </p:cNvCxnSpPr>
          <p:nvPr userDrawn="1"/>
        </p:nvCxnSpPr>
        <p:spPr>
          <a:xfrm>
            <a:off x="8400284" y="5326743"/>
            <a:ext cx="290512" cy="0"/>
          </a:xfrm>
          <a:prstGeom prst="line">
            <a:avLst/>
          </a:prstGeom>
          <a:ln w="57150" cap="rnd">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Text Placeholder 35">
            <a:extLst>
              <a:ext uri="{FF2B5EF4-FFF2-40B4-BE49-F238E27FC236}">
                <a16:creationId xmlns:a16="http://schemas.microsoft.com/office/drawing/2014/main" id="{A56BEE2C-AF3F-131B-1DF8-079AACAA8A02}"/>
              </a:ext>
            </a:extLst>
          </p:cNvPr>
          <p:cNvSpPr>
            <a:spLocks noGrp="1"/>
          </p:cNvSpPr>
          <p:nvPr userDrawn="1">
            <p:ph type="body" sz="quarter" idx="11" hasCustomPrompt="1"/>
          </p:nvPr>
        </p:nvSpPr>
        <p:spPr>
          <a:xfrm>
            <a:off x="860864" y="2117350"/>
            <a:ext cx="3206747" cy="586311"/>
          </a:xfrm>
          <a:noFill/>
        </p:spPr>
        <p:txBody>
          <a:bodyPr wrap="square" lIns="0" tIns="0" rIns="0" bIns="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headings</a:t>
            </a:r>
          </a:p>
        </p:txBody>
      </p:sp>
      <p:sp>
        <p:nvSpPr>
          <p:cNvPr id="37" name="Text Placeholder 35">
            <a:extLst>
              <a:ext uri="{FF2B5EF4-FFF2-40B4-BE49-F238E27FC236}">
                <a16:creationId xmlns:a16="http://schemas.microsoft.com/office/drawing/2014/main" id="{1964EA81-1C7A-2ED9-DB53-C865D86AC1BC}"/>
              </a:ext>
            </a:extLst>
          </p:cNvPr>
          <p:cNvSpPr>
            <a:spLocks noGrp="1"/>
          </p:cNvSpPr>
          <p:nvPr userDrawn="1">
            <p:ph type="body" sz="quarter" idx="12" hasCustomPrompt="1"/>
          </p:nvPr>
        </p:nvSpPr>
        <p:spPr>
          <a:xfrm>
            <a:off x="860864" y="2812500"/>
            <a:ext cx="3206747" cy="2045250"/>
          </a:xfrm>
          <a:noFill/>
        </p:spPr>
        <p:txBody>
          <a:bodyPr wrap="square" lIns="0" tIns="0" rIns="0" bIns="0" anchor="t">
            <a:noAutofit/>
          </a:bodyPr>
          <a:lstStyle>
            <a:lvl1pPr marL="0" inden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8" name="Text Placeholder 35">
            <a:extLst>
              <a:ext uri="{FF2B5EF4-FFF2-40B4-BE49-F238E27FC236}">
                <a16:creationId xmlns:a16="http://schemas.microsoft.com/office/drawing/2014/main" id="{5E38D344-A9EC-9BCB-768E-A0A73E9EBBBB}"/>
              </a:ext>
            </a:extLst>
          </p:cNvPr>
          <p:cNvSpPr>
            <a:spLocks noGrp="1"/>
          </p:cNvSpPr>
          <p:nvPr userDrawn="1">
            <p:ph type="body" sz="quarter" idx="13" hasCustomPrompt="1"/>
          </p:nvPr>
        </p:nvSpPr>
        <p:spPr>
          <a:xfrm>
            <a:off x="860864" y="5495936"/>
            <a:ext cx="3206747" cy="904863"/>
          </a:xfrm>
          <a:noFill/>
        </p:spPr>
        <p:txBody>
          <a:bodyPr wrap="square" lIns="0" tIns="0" rIns="0" bIns="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9" name="Text Placeholder 35">
            <a:extLst>
              <a:ext uri="{FF2B5EF4-FFF2-40B4-BE49-F238E27FC236}">
                <a16:creationId xmlns:a16="http://schemas.microsoft.com/office/drawing/2014/main" id="{3A46EB84-3018-3846-CDDB-80AA2E4F85FD}"/>
              </a:ext>
            </a:extLst>
          </p:cNvPr>
          <p:cNvSpPr>
            <a:spLocks noGrp="1"/>
          </p:cNvSpPr>
          <p:nvPr userDrawn="1">
            <p:ph type="body" sz="quarter" idx="14" hasCustomPrompt="1"/>
          </p:nvPr>
        </p:nvSpPr>
        <p:spPr>
          <a:xfrm>
            <a:off x="4627174" y="2117350"/>
            <a:ext cx="3206747" cy="586311"/>
          </a:xfrm>
          <a:noFill/>
        </p:spPr>
        <p:txBody>
          <a:bodyPr wrap="square" lIns="0" tIns="0" rIns="0" bIns="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headings</a:t>
            </a:r>
          </a:p>
        </p:txBody>
      </p:sp>
      <p:sp>
        <p:nvSpPr>
          <p:cNvPr id="40" name="Text Placeholder 35">
            <a:extLst>
              <a:ext uri="{FF2B5EF4-FFF2-40B4-BE49-F238E27FC236}">
                <a16:creationId xmlns:a16="http://schemas.microsoft.com/office/drawing/2014/main" id="{29F0A165-9B48-DA60-8072-FC27B3108E02}"/>
              </a:ext>
            </a:extLst>
          </p:cNvPr>
          <p:cNvSpPr>
            <a:spLocks noGrp="1"/>
          </p:cNvSpPr>
          <p:nvPr userDrawn="1">
            <p:ph type="body" sz="quarter" idx="15" hasCustomPrompt="1"/>
          </p:nvPr>
        </p:nvSpPr>
        <p:spPr>
          <a:xfrm>
            <a:off x="4627174" y="2812500"/>
            <a:ext cx="3206747" cy="2045250"/>
          </a:xfrm>
          <a:noFill/>
        </p:spPr>
        <p:txBody>
          <a:bodyPr wrap="square" lIns="0" tIns="0" rIns="0" bIns="0" anchor="t">
            <a:noAutofit/>
          </a:bodyPr>
          <a:lstStyle>
            <a:lvl1pPr marL="0" inden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1" name="Text Placeholder 35">
            <a:extLst>
              <a:ext uri="{FF2B5EF4-FFF2-40B4-BE49-F238E27FC236}">
                <a16:creationId xmlns:a16="http://schemas.microsoft.com/office/drawing/2014/main" id="{0AD6BF66-E9DF-9CA2-8448-6A5D5B3E2136}"/>
              </a:ext>
            </a:extLst>
          </p:cNvPr>
          <p:cNvSpPr>
            <a:spLocks noGrp="1"/>
          </p:cNvSpPr>
          <p:nvPr userDrawn="1">
            <p:ph type="body" sz="quarter" idx="16" hasCustomPrompt="1"/>
          </p:nvPr>
        </p:nvSpPr>
        <p:spPr>
          <a:xfrm>
            <a:off x="4627174" y="5495936"/>
            <a:ext cx="3206747" cy="904863"/>
          </a:xfrm>
          <a:noFill/>
        </p:spPr>
        <p:txBody>
          <a:bodyPr wrap="square" lIns="0" tIns="0" rIns="0" bIns="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2" name="Text Placeholder 35">
            <a:extLst>
              <a:ext uri="{FF2B5EF4-FFF2-40B4-BE49-F238E27FC236}">
                <a16:creationId xmlns:a16="http://schemas.microsoft.com/office/drawing/2014/main" id="{EBE6F56B-5482-0EF8-5CAD-EC491617C336}"/>
              </a:ext>
            </a:extLst>
          </p:cNvPr>
          <p:cNvSpPr>
            <a:spLocks noGrp="1"/>
          </p:cNvSpPr>
          <p:nvPr userDrawn="1">
            <p:ph type="body" sz="quarter" idx="17" hasCustomPrompt="1"/>
          </p:nvPr>
        </p:nvSpPr>
        <p:spPr>
          <a:xfrm>
            <a:off x="8400284" y="2117350"/>
            <a:ext cx="3206747" cy="586311"/>
          </a:xfrm>
          <a:noFill/>
        </p:spPr>
        <p:txBody>
          <a:bodyPr wrap="square" lIns="0" tIns="0" rIns="0" bIns="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headings</a:t>
            </a:r>
          </a:p>
        </p:txBody>
      </p:sp>
      <p:sp>
        <p:nvSpPr>
          <p:cNvPr id="43" name="Text Placeholder 35">
            <a:extLst>
              <a:ext uri="{FF2B5EF4-FFF2-40B4-BE49-F238E27FC236}">
                <a16:creationId xmlns:a16="http://schemas.microsoft.com/office/drawing/2014/main" id="{6892F850-996D-DE0C-236D-F98626083368}"/>
              </a:ext>
            </a:extLst>
          </p:cNvPr>
          <p:cNvSpPr>
            <a:spLocks noGrp="1"/>
          </p:cNvSpPr>
          <p:nvPr userDrawn="1">
            <p:ph type="body" sz="quarter" idx="18" hasCustomPrompt="1"/>
          </p:nvPr>
        </p:nvSpPr>
        <p:spPr>
          <a:xfrm>
            <a:off x="8400284" y="2812500"/>
            <a:ext cx="3206747" cy="2045250"/>
          </a:xfrm>
          <a:noFill/>
        </p:spPr>
        <p:txBody>
          <a:bodyPr wrap="square" lIns="0" tIns="0" rIns="0" bIns="0" anchor="t">
            <a:noAutofit/>
          </a:bodyPr>
          <a:lstStyle>
            <a:lvl1pPr marL="0" inden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4" name="Text Placeholder 35">
            <a:extLst>
              <a:ext uri="{FF2B5EF4-FFF2-40B4-BE49-F238E27FC236}">
                <a16:creationId xmlns:a16="http://schemas.microsoft.com/office/drawing/2014/main" id="{362F6C8C-3156-2EB4-7BB7-116F26EA5523}"/>
              </a:ext>
            </a:extLst>
          </p:cNvPr>
          <p:cNvSpPr>
            <a:spLocks noGrp="1"/>
          </p:cNvSpPr>
          <p:nvPr userDrawn="1">
            <p:ph type="body" sz="quarter" idx="19" hasCustomPrompt="1"/>
          </p:nvPr>
        </p:nvSpPr>
        <p:spPr>
          <a:xfrm>
            <a:off x="8400284" y="5495936"/>
            <a:ext cx="3206747" cy="904863"/>
          </a:xfrm>
          <a:noFill/>
        </p:spPr>
        <p:txBody>
          <a:bodyPr wrap="square" lIns="0" tIns="0" rIns="0" bIns="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5" name="Title 1">
            <a:extLst>
              <a:ext uri="{FF2B5EF4-FFF2-40B4-BE49-F238E27FC236}">
                <a16:creationId xmlns:a16="http://schemas.microsoft.com/office/drawing/2014/main" id="{4B14D1A6-65FD-4FC0-50F3-CC806A0008EC}"/>
              </a:ext>
            </a:extLst>
          </p:cNvPr>
          <p:cNvSpPr>
            <a:spLocks noGrp="1"/>
          </p:cNvSpPr>
          <p:nvPr userDrawn="1">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Tree>
    <p:extLst>
      <p:ext uri="{BB962C8B-B14F-4D97-AF65-F5344CB8AC3E}">
        <p14:creationId xmlns:p14="http://schemas.microsoft.com/office/powerpoint/2010/main" val="10283752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reenshot">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3C9C2250-4754-4420-909F-324DA1A6F3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93" t="10175" r="14788" b="32872"/>
          <a:stretch/>
        </p:blipFill>
        <p:spPr>
          <a:xfrm>
            <a:off x="429017" y="1701800"/>
            <a:ext cx="11333967" cy="5156200"/>
          </a:xfrm>
          <a:prstGeom prst="rect">
            <a:avLst/>
          </a:prstGeom>
        </p:spPr>
      </p:pic>
      <p:sp>
        <p:nvSpPr>
          <p:cNvPr id="15" name="Rectangle 14">
            <a:extLst>
              <a:ext uri="{FF2B5EF4-FFF2-40B4-BE49-F238E27FC236}">
                <a16:creationId xmlns:a16="http://schemas.microsoft.com/office/drawing/2014/main" id="{2B841897-6435-452E-A179-19FBCC8845F4}"/>
              </a:ext>
            </a:extLst>
          </p:cNvPr>
          <p:cNvSpPr/>
          <p:nvPr userDrawn="1"/>
        </p:nvSpPr>
        <p:spPr>
          <a:xfrm>
            <a:off x="2143298" y="2259906"/>
            <a:ext cx="7915102" cy="45980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3407CD-7E40-42CE-8E87-85D8805BF2A2}"/>
              </a:ext>
            </a:extLst>
          </p:cNvPr>
          <p:cNvSpPr txBox="1"/>
          <p:nvPr userDrawn="1"/>
        </p:nvSpPr>
        <p:spPr>
          <a:xfrm>
            <a:off x="12738100" y="0"/>
            <a:ext cx="184731" cy="369332"/>
          </a:xfrm>
          <a:prstGeom prst="rect">
            <a:avLst/>
          </a:prstGeom>
          <a:noFill/>
        </p:spPr>
        <p:txBody>
          <a:bodyPr wrap="none" rtlCol="0">
            <a:spAutoFit/>
          </a:bodyPr>
          <a:lstStyle/>
          <a:p>
            <a:endParaRPr lang="en-US"/>
          </a:p>
        </p:txBody>
      </p:sp>
      <p:sp>
        <p:nvSpPr>
          <p:cNvPr id="7" name="Title 1">
            <a:extLst>
              <a:ext uri="{FF2B5EF4-FFF2-40B4-BE49-F238E27FC236}">
                <a16:creationId xmlns:a16="http://schemas.microsoft.com/office/drawing/2014/main" id="{B19F7D75-AF4B-4238-9122-7620ACB3454D}"/>
              </a:ext>
            </a:extLst>
          </p:cNvPr>
          <p:cNvSpPr>
            <a:spLocks noGrp="1"/>
          </p:cNvSpPr>
          <p:nvPr>
            <p:ph type="title"/>
          </p:nvPr>
        </p:nvSpPr>
        <p:spPr>
          <a:xfrm>
            <a:off x="588263" y="457200"/>
            <a:ext cx="11018520" cy="492443"/>
          </a:xfrm>
        </p:spPr>
        <p:txBody>
          <a:bodyPr/>
          <a:lstStyle/>
          <a:p>
            <a:r>
              <a:rPr lang="en-US"/>
              <a:t>Click to edit Master title style</a:t>
            </a:r>
          </a:p>
        </p:txBody>
      </p:sp>
    </p:spTree>
    <p:extLst>
      <p:ext uri="{BB962C8B-B14F-4D97-AF65-F5344CB8AC3E}">
        <p14:creationId xmlns:p14="http://schemas.microsoft.com/office/powerpoint/2010/main" val="2462847447"/>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9EEEA00-6DD8-3183-198E-E88E291C98DC}"/>
              </a:ext>
            </a:extLst>
          </p:cNvPr>
          <p:cNvGrpSpPr>
            <a:grpSpLocks/>
          </p:cNvGrpSpPr>
          <p:nvPr userDrawn="1"/>
        </p:nvGrpSpPr>
        <p:grpSpPr>
          <a:xfrm>
            <a:off x="0" y="0"/>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B410CB63-C818-178E-8BE9-4183692F7831}"/>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5126FCF-4068-A91F-598F-05CADEB35173}"/>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pic>
        <p:nvPicPr>
          <p:cNvPr id="6" name="Picture 5">
            <a:extLst>
              <a:ext uri="{FF2B5EF4-FFF2-40B4-BE49-F238E27FC236}">
                <a16:creationId xmlns:a16="http://schemas.microsoft.com/office/drawing/2014/main" id="{26CDB4C5-AFDE-6E57-64B4-7CB5198ED2E5}"/>
              </a:ext>
            </a:extLst>
          </p:cNvPr>
          <p:cNvPicPr>
            <a:picLocks noChangeAspect="1"/>
          </p:cNvPicPr>
          <p:nvPr userDrawn="1"/>
        </p:nvPicPr>
        <p:blipFill rotWithShape="1">
          <a:blip r:embed="rId4"/>
          <a:srcRect t="66895" b="174"/>
          <a:stretch/>
        </p:blipFill>
        <p:spPr>
          <a:xfrm>
            <a:off x="0" y="0"/>
            <a:ext cx="12193057" cy="2260599"/>
          </a:xfrm>
          <a:prstGeom prst="rect">
            <a:avLst/>
          </a:prstGeom>
        </p:spPr>
      </p:pic>
      <p:sp>
        <p:nvSpPr>
          <p:cNvPr id="45" name="Title 1">
            <a:extLst>
              <a:ext uri="{FF2B5EF4-FFF2-40B4-BE49-F238E27FC236}">
                <a16:creationId xmlns:a16="http://schemas.microsoft.com/office/drawing/2014/main" id="{A8F68F57-CC85-E97D-51BA-FA3977F1177C}"/>
              </a:ext>
            </a:extLst>
          </p:cNvPr>
          <p:cNvSpPr>
            <a:spLocks noGrp="1"/>
          </p:cNvSpPr>
          <p:nvPr>
            <p:ph type="title"/>
          </p:nvPr>
        </p:nvSpPr>
        <p:spPr>
          <a:xfrm>
            <a:off x="588263" y="689088"/>
            <a:ext cx="11018520" cy="553998"/>
          </a:xfrm>
        </p:spPr>
        <p:txBody>
          <a:bodyPr vert="horz" wrap="square" lIns="0" tIns="0" rIns="0" bIns="0" rtlCol="0" anchor="t">
            <a:spAutoFit/>
          </a:bodyPr>
          <a:lstStyle>
            <a:lvl1pPr marL="0" indent="0" algn="ctr">
              <a:buFont typeface="Arial" panose="020B0604020202020204" pitchFamily="34" charset="0"/>
              <a:buNone/>
              <a:defRPr lang="en-IN" dirty="0">
                <a:solidFill>
                  <a:schemeClr val="bg1"/>
                </a:solidFill>
              </a:defRPr>
            </a:lvl1pPr>
          </a:lstStyle>
          <a:p>
            <a:pPr marL="0" lvl="0"/>
            <a:r>
              <a:rPr lang="en-US"/>
              <a:t>Click to edit Master title style</a:t>
            </a:r>
            <a:endParaRPr lang="en-IN"/>
          </a:p>
        </p:txBody>
      </p:sp>
      <p:sp>
        <p:nvSpPr>
          <p:cNvPr id="46" name="Text Placeholder 35">
            <a:extLst>
              <a:ext uri="{FF2B5EF4-FFF2-40B4-BE49-F238E27FC236}">
                <a16:creationId xmlns:a16="http://schemas.microsoft.com/office/drawing/2014/main" id="{3EA6BE74-7C2D-8650-BB5D-BC4485EBBD82}"/>
              </a:ext>
            </a:extLst>
          </p:cNvPr>
          <p:cNvSpPr>
            <a:spLocks noGrp="1"/>
          </p:cNvSpPr>
          <p:nvPr>
            <p:ph type="body" sz="quarter" idx="20" hasCustomPrompt="1"/>
          </p:nvPr>
        </p:nvSpPr>
        <p:spPr>
          <a:xfrm>
            <a:off x="1979038" y="272534"/>
            <a:ext cx="8233924" cy="307777"/>
          </a:xfrm>
          <a:noFill/>
        </p:spPr>
        <p:txBody>
          <a:bodyPr wrap="square">
            <a:spAutoFit/>
          </a:bodyPr>
          <a:lstStyle>
            <a:lvl1pPr marL="0" indent="0" algn="ctr">
              <a:buFont typeface="Arial" panose="020B0604020202020204" pitchFamily="34" charset="0"/>
              <a:buNone/>
              <a:defRPr lang="en-US" sz="2000" dirty="0" smtClean="0">
                <a:solidFill>
                  <a:schemeClr val="bg1"/>
                </a:solidFill>
                <a:latin typeface="+mj-lt"/>
                <a:cs typeface="+mn-cs"/>
              </a:defRPr>
            </a:lvl1pPr>
          </a:lstStyle>
          <a:p>
            <a:pPr marL="0" lvl="0" algn="ctr" defTabSz="914400"/>
            <a:r>
              <a:rPr lang="en-US"/>
              <a:t>Trend Slide 1</a:t>
            </a:r>
          </a:p>
        </p:txBody>
      </p:sp>
      <p:sp>
        <p:nvSpPr>
          <p:cNvPr id="47" name="Text Placeholder 35">
            <a:extLst>
              <a:ext uri="{FF2B5EF4-FFF2-40B4-BE49-F238E27FC236}">
                <a16:creationId xmlns:a16="http://schemas.microsoft.com/office/drawing/2014/main" id="{E81F63D5-E1F2-C2B7-EFD0-97ED19DE6872}"/>
              </a:ext>
            </a:extLst>
          </p:cNvPr>
          <p:cNvSpPr>
            <a:spLocks noGrp="1"/>
          </p:cNvSpPr>
          <p:nvPr>
            <p:ph type="body" sz="quarter" idx="21" hasCustomPrompt="1"/>
          </p:nvPr>
        </p:nvSpPr>
        <p:spPr>
          <a:xfrm>
            <a:off x="585217" y="1383945"/>
            <a:ext cx="11021566" cy="369332"/>
          </a:xfrm>
          <a:noFill/>
        </p:spPr>
        <p:txBody>
          <a:bodyPr wrap="square" lIns="0" tIns="0" rIns="0" bIns="0" anchor="ctr">
            <a:spAutoFit/>
          </a:bodyPr>
          <a:lstStyle>
            <a:lvl1pPr marL="0" indent="0" algn="ctr">
              <a:buFont typeface="Arial" panose="020B0604020202020204" pitchFamily="34" charset="0"/>
              <a:buNone/>
              <a:defRPr lang="en-US" sz="2400" spc="-50" dirty="0" smtClean="0">
                <a:ln w="3175">
                  <a:noFill/>
                </a:ln>
                <a:solidFill>
                  <a:schemeClr val="accent1">
                    <a:lumMod val="60000"/>
                    <a:lumOff val="40000"/>
                  </a:schemeClr>
                </a:solidFill>
                <a:latin typeface="+mj-lt"/>
              </a:defRPr>
            </a:lvl1pPr>
          </a:lstStyle>
          <a:p>
            <a:pPr marL="0" lvl="0" algn="ctr">
              <a:spcBef>
                <a:spcPct val="0"/>
              </a:spcBef>
            </a:pPr>
            <a:r>
              <a:rPr lang="en-US"/>
              <a:t>Click to add Sub-Title</a:t>
            </a:r>
          </a:p>
        </p:txBody>
      </p:sp>
      <p:sp>
        <p:nvSpPr>
          <p:cNvPr id="48" name="Picture Placeholder 58">
            <a:extLst>
              <a:ext uri="{FF2B5EF4-FFF2-40B4-BE49-F238E27FC236}">
                <a16:creationId xmlns:a16="http://schemas.microsoft.com/office/drawing/2014/main" id="{D64E7B78-B3CC-E403-6412-D842CAE98E11}"/>
              </a:ext>
            </a:extLst>
          </p:cNvPr>
          <p:cNvSpPr>
            <a:spLocks noGrp="1"/>
          </p:cNvSpPr>
          <p:nvPr>
            <p:ph type="pic" sz="quarter" idx="22"/>
          </p:nvPr>
        </p:nvSpPr>
        <p:spPr>
          <a:xfrm>
            <a:off x="584882" y="2021617"/>
            <a:ext cx="2664731" cy="1650080"/>
          </a:xfrm>
          <a:prstGeom prst="roundRect">
            <a:avLst>
              <a:gd name="adj" fmla="val 5988"/>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49" name="Picture Placeholder 58">
            <a:extLst>
              <a:ext uri="{FF2B5EF4-FFF2-40B4-BE49-F238E27FC236}">
                <a16:creationId xmlns:a16="http://schemas.microsoft.com/office/drawing/2014/main" id="{CBC51414-C0E7-F0EC-58D1-4162E4999469}"/>
              </a:ext>
            </a:extLst>
          </p:cNvPr>
          <p:cNvSpPr>
            <a:spLocks noGrp="1"/>
          </p:cNvSpPr>
          <p:nvPr>
            <p:ph type="pic" sz="quarter" idx="23"/>
          </p:nvPr>
        </p:nvSpPr>
        <p:spPr>
          <a:xfrm>
            <a:off x="3372860" y="2021617"/>
            <a:ext cx="2664731" cy="1650080"/>
          </a:xfrm>
          <a:prstGeom prst="roundRect">
            <a:avLst>
              <a:gd name="adj" fmla="val 5988"/>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50" name="Picture Placeholder 58">
            <a:extLst>
              <a:ext uri="{FF2B5EF4-FFF2-40B4-BE49-F238E27FC236}">
                <a16:creationId xmlns:a16="http://schemas.microsoft.com/office/drawing/2014/main" id="{8DF92374-5BD4-3F76-B7F0-F2E8936D4C27}"/>
              </a:ext>
            </a:extLst>
          </p:cNvPr>
          <p:cNvSpPr>
            <a:spLocks noGrp="1"/>
          </p:cNvSpPr>
          <p:nvPr>
            <p:ph type="pic" sz="quarter" idx="24"/>
          </p:nvPr>
        </p:nvSpPr>
        <p:spPr>
          <a:xfrm>
            <a:off x="6157456" y="2021617"/>
            <a:ext cx="2664731" cy="1650080"/>
          </a:xfrm>
          <a:prstGeom prst="roundRect">
            <a:avLst>
              <a:gd name="adj" fmla="val 5988"/>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51" name="Picture Placeholder 58">
            <a:extLst>
              <a:ext uri="{FF2B5EF4-FFF2-40B4-BE49-F238E27FC236}">
                <a16:creationId xmlns:a16="http://schemas.microsoft.com/office/drawing/2014/main" id="{3710FC84-64E2-2472-B19C-432550BBF82E}"/>
              </a:ext>
            </a:extLst>
          </p:cNvPr>
          <p:cNvSpPr>
            <a:spLocks noGrp="1"/>
          </p:cNvSpPr>
          <p:nvPr>
            <p:ph type="pic" sz="quarter" idx="25"/>
          </p:nvPr>
        </p:nvSpPr>
        <p:spPr>
          <a:xfrm>
            <a:off x="8942052" y="2021617"/>
            <a:ext cx="2664731" cy="1650080"/>
          </a:xfrm>
          <a:prstGeom prst="roundRect">
            <a:avLst>
              <a:gd name="adj" fmla="val 5988"/>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52" name="Rectangle: Top Corners Rounded 51">
            <a:extLst>
              <a:ext uri="{FF2B5EF4-FFF2-40B4-BE49-F238E27FC236}">
                <a16:creationId xmlns:a16="http://schemas.microsoft.com/office/drawing/2014/main" id="{015E33D0-9CB3-71E7-07EF-35399DDE2664}"/>
              </a:ext>
            </a:extLst>
          </p:cNvPr>
          <p:cNvSpPr/>
          <p:nvPr userDrawn="1"/>
        </p:nvSpPr>
        <p:spPr bwMode="auto">
          <a:xfrm>
            <a:off x="588263" y="3548392"/>
            <a:ext cx="2664732" cy="917686"/>
          </a:xfrm>
          <a:prstGeom prst="round2SameRect">
            <a:avLst>
              <a:gd name="adj1" fmla="val 0"/>
              <a:gd name="adj2" fmla="val 13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365760" rtlCol="0" anchor="ctr">
            <a:noAutofit/>
          </a:bodyPr>
          <a:lstStyle/>
          <a:p>
            <a:pPr marL="0" indent="0" defTabSz="932472" fontAlgn="base">
              <a:spcBef>
                <a:spcPct val="0"/>
              </a:spcBef>
              <a:spcAft>
                <a:spcPct val="0"/>
              </a:spcAft>
              <a:buFont typeface="Arial" panose="020B0604020202020204" pitchFamily="34" charset="0"/>
              <a:buNone/>
            </a:pPr>
            <a:endParaRPr lang="en-US" sz="1400">
              <a:gradFill>
                <a:gsLst>
                  <a:gs pos="24000">
                    <a:srgbClr val="30436E"/>
                  </a:gs>
                  <a:gs pos="100000">
                    <a:schemeClr val="tx2">
                      <a:lumMod val="60000"/>
                      <a:lumOff val="40000"/>
                    </a:schemeClr>
                  </a:gs>
                </a:gsLst>
                <a:path path="circle">
                  <a:fillToRect t="100000" r="100000"/>
                </a:path>
              </a:gradFill>
              <a:latin typeface="+mj-lt"/>
              <a:cs typeface="Segoe UI" pitchFamily="34" charset="0"/>
            </a:endParaRPr>
          </a:p>
        </p:txBody>
      </p:sp>
      <p:sp>
        <p:nvSpPr>
          <p:cNvPr id="62" name="Rectangle: Top Corners Rounded 61">
            <a:extLst>
              <a:ext uri="{FF2B5EF4-FFF2-40B4-BE49-F238E27FC236}">
                <a16:creationId xmlns:a16="http://schemas.microsoft.com/office/drawing/2014/main" id="{F516416A-46E9-6D18-2A99-BE4C32522C7D}"/>
              </a:ext>
            </a:extLst>
          </p:cNvPr>
          <p:cNvSpPr/>
          <p:nvPr userDrawn="1"/>
        </p:nvSpPr>
        <p:spPr bwMode="auto">
          <a:xfrm>
            <a:off x="3372859" y="3548392"/>
            <a:ext cx="2664732" cy="917686"/>
          </a:xfrm>
          <a:prstGeom prst="round2SameRect">
            <a:avLst>
              <a:gd name="adj1" fmla="val 0"/>
              <a:gd name="adj2" fmla="val 13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365760" rtlCol="0" anchor="ctr">
            <a:noAutofit/>
          </a:bodyPr>
          <a:lstStyle/>
          <a:p>
            <a:pPr marL="0" indent="0" defTabSz="932472" fontAlgn="base">
              <a:spcBef>
                <a:spcPct val="0"/>
              </a:spcBef>
              <a:spcAft>
                <a:spcPct val="0"/>
              </a:spcAft>
              <a:buFont typeface="Arial" panose="020B0604020202020204" pitchFamily="34" charset="0"/>
              <a:buNone/>
            </a:pPr>
            <a:endParaRPr lang="en-US" sz="1400">
              <a:gradFill>
                <a:gsLst>
                  <a:gs pos="24000">
                    <a:srgbClr val="30436E"/>
                  </a:gs>
                  <a:gs pos="100000">
                    <a:schemeClr val="tx2">
                      <a:lumMod val="60000"/>
                      <a:lumOff val="40000"/>
                    </a:schemeClr>
                  </a:gs>
                </a:gsLst>
                <a:path path="circle">
                  <a:fillToRect t="100000" r="100000"/>
                </a:path>
              </a:gradFill>
              <a:latin typeface="+mj-lt"/>
              <a:cs typeface="Segoe UI" pitchFamily="34" charset="0"/>
            </a:endParaRPr>
          </a:p>
        </p:txBody>
      </p:sp>
      <p:sp>
        <p:nvSpPr>
          <p:cNvPr id="53" name="Rectangle: Top Corners Rounded 52">
            <a:extLst>
              <a:ext uri="{FF2B5EF4-FFF2-40B4-BE49-F238E27FC236}">
                <a16:creationId xmlns:a16="http://schemas.microsoft.com/office/drawing/2014/main" id="{A525E633-6C6B-F685-6744-2288E29E8511}"/>
              </a:ext>
            </a:extLst>
          </p:cNvPr>
          <p:cNvSpPr/>
          <p:nvPr userDrawn="1"/>
        </p:nvSpPr>
        <p:spPr bwMode="auto">
          <a:xfrm>
            <a:off x="6157455" y="3548392"/>
            <a:ext cx="2664732" cy="917686"/>
          </a:xfrm>
          <a:prstGeom prst="round2SameRect">
            <a:avLst>
              <a:gd name="adj1" fmla="val 0"/>
              <a:gd name="adj2" fmla="val 13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365760" rtlCol="0" anchor="ctr">
            <a:noAutofit/>
          </a:bodyPr>
          <a:lstStyle/>
          <a:p>
            <a:pPr marL="0" indent="0" defTabSz="932472" fontAlgn="base">
              <a:spcBef>
                <a:spcPct val="0"/>
              </a:spcBef>
              <a:spcAft>
                <a:spcPct val="0"/>
              </a:spcAft>
              <a:buFont typeface="Arial" panose="020B0604020202020204" pitchFamily="34" charset="0"/>
              <a:buNone/>
            </a:pPr>
            <a:endParaRPr lang="en-US" sz="1400">
              <a:gradFill>
                <a:gsLst>
                  <a:gs pos="24000">
                    <a:srgbClr val="30436E"/>
                  </a:gs>
                  <a:gs pos="100000">
                    <a:schemeClr val="tx2">
                      <a:lumMod val="60000"/>
                      <a:lumOff val="40000"/>
                    </a:schemeClr>
                  </a:gs>
                </a:gsLst>
                <a:path path="circle">
                  <a:fillToRect t="100000" r="100000"/>
                </a:path>
              </a:gradFill>
              <a:latin typeface="+mj-lt"/>
              <a:cs typeface="Segoe UI" pitchFamily="34" charset="0"/>
            </a:endParaRPr>
          </a:p>
        </p:txBody>
      </p:sp>
      <p:sp>
        <p:nvSpPr>
          <p:cNvPr id="67" name="Rectangle: Top Corners Rounded 66">
            <a:extLst>
              <a:ext uri="{FF2B5EF4-FFF2-40B4-BE49-F238E27FC236}">
                <a16:creationId xmlns:a16="http://schemas.microsoft.com/office/drawing/2014/main" id="{DD822E76-C484-70A5-0933-BA8E570BDBB6}"/>
              </a:ext>
            </a:extLst>
          </p:cNvPr>
          <p:cNvSpPr/>
          <p:nvPr userDrawn="1"/>
        </p:nvSpPr>
        <p:spPr bwMode="auto">
          <a:xfrm>
            <a:off x="8942051" y="3548392"/>
            <a:ext cx="2664732" cy="917686"/>
          </a:xfrm>
          <a:prstGeom prst="round2SameRect">
            <a:avLst>
              <a:gd name="adj1" fmla="val 0"/>
              <a:gd name="adj2" fmla="val 13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365760" rtlCol="0" anchor="ctr">
            <a:noAutofit/>
          </a:bodyPr>
          <a:lstStyle/>
          <a:p>
            <a:pPr marL="0" indent="0" defTabSz="932472" fontAlgn="base">
              <a:spcBef>
                <a:spcPct val="0"/>
              </a:spcBef>
              <a:spcAft>
                <a:spcPct val="0"/>
              </a:spcAft>
              <a:buFont typeface="Arial" panose="020B0604020202020204" pitchFamily="34" charset="0"/>
              <a:buNone/>
            </a:pPr>
            <a:endParaRPr lang="en-US" sz="1400">
              <a:gradFill>
                <a:gsLst>
                  <a:gs pos="24000">
                    <a:srgbClr val="30436E"/>
                  </a:gs>
                  <a:gs pos="100000">
                    <a:schemeClr val="tx2">
                      <a:lumMod val="60000"/>
                      <a:lumOff val="40000"/>
                    </a:schemeClr>
                  </a:gs>
                </a:gsLst>
                <a:path path="circle">
                  <a:fillToRect t="100000" r="100000"/>
                </a:path>
              </a:gradFill>
              <a:latin typeface="+mj-lt"/>
              <a:cs typeface="Segoe UI" pitchFamily="34" charset="0"/>
            </a:endParaRPr>
          </a:p>
        </p:txBody>
      </p:sp>
      <p:sp>
        <p:nvSpPr>
          <p:cNvPr id="10" name="Text Placeholder 35">
            <a:extLst>
              <a:ext uri="{FF2B5EF4-FFF2-40B4-BE49-F238E27FC236}">
                <a16:creationId xmlns:a16="http://schemas.microsoft.com/office/drawing/2014/main" id="{C3A0A114-2D28-96E7-B5D9-8616F6A84B01}"/>
              </a:ext>
            </a:extLst>
          </p:cNvPr>
          <p:cNvSpPr>
            <a:spLocks noGrp="1"/>
          </p:cNvSpPr>
          <p:nvPr>
            <p:ph type="body" sz="quarter" idx="13" hasCustomPrompt="1"/>
          </p:nvPr>
        </p:nvSpPr>
        <p:spPr>
          <a:xfrm>
            <a:off x="736600" y="4045409"/>
            <a:ext cx="2368060" cy="297991"/>
          </a:xfrm>
          <a:noFill/>
        </p:spPr>
        <p:txBody>
          <a:bodyPr vert="horz" wrap="square" lIns="0" tIns="0" rIns="0" bIns="0" rtlCol="0" anchor="t">
            <a:noAutofit/>
          </a:bodyPr>
          <a:lstStyle>
            <a:lvl1pPr marL="0" indent="0">
              <a:buNone/>
              <a:defRPr kumimoji="0" lang="en-US" sz="14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0" name="Text Placeholder 35">
            <a:extLst>
              <a:ext uri="{FF2B5EF4-FFF2-40B4-BE49-F238E27FC236}">
                <a16:creationId xmlns:a16="http://schemas.microsoft.com/office/drawing/2014/main" id="{5A6A92F1-597A-C3B8-BEDB-4F9BE3267DC1}"/>
              </a:ext>
            </a:extLst>
          </p:cNvPr>
          <p:cNvSpPr>
            <a:spLocks noGrp="1"/>
          </p:cNvSpPr>
          <p:nvPr>
            <p:ph type="body" sz="quarter" idx="12" hasCustomPrompt="1"/>
          </p:nvPr>
        </p:nvSpPr>
        <p:spPr>
          <a:xfrm>
            <a:off x="736600" y="4556456"/>
            <a:ext cx="2368060" cy="1723549"/>
          </a:xfrm>
          <a:noFill/>
        </p:spPr>
        <p:txBody>
          <a:bodyPr wrap="square" lIns="0" tIns="0" rIns="0" bIns="0" anchor="t">
            <a:noAutofit/>
          </a:bodyPr>
          <a:lstStyle>
            <a:lvl1pPr marL="0" indent="0">
              <a:buNone/>
              <a:defRPr kumimoji="0" lang="en-US" sz="12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cxnSp>
        <p:nvCxnSpPr>
          <p:cNvPr id="27" name="Straight Connector 26">
            <a:extLst>
              <a:ext uri="{FF2B5EF4-FFF2-40B4-BE49-F238E27FC236}">
                <a16:creationId xmlns:a16="http://schemas.microsoft.com/office/drawing/2014/main" id="{C70B1A86-E066-D2E5-1484-3B8BFC53338B}"/>
              </a:ext>
            </a:extLst>
          </p:cNvPr>
          <p:cNvCxnSpPr>
            <a:cxnSpLocks/>
          </p:cNvCxnSpPr>
          <p:nvPr userDrawn="1"/>
        </p:nvCxnSpPr>
        <p:spPr>
          <a:xfrm rot="5400000">
            <a:off x="2461412" y="5407971"/>
            <a:ext cx="170303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 Placeholder 35">
            <a:extLst>
              <a:ext uri="{FF2B5EF4-FFF2-40B4-BE49-F238E27FC236}">
                <a16:creationId xmlns:a16="http://schemas.microsoft.com/office/drawing/2014/main" id="{E320E03D-6EA3-69BC-1093-C06CF5328A2E}"/>
              </a:ext>
            </a:extLst>
          </p:cNvPr>
          <p:cNvSpPr>
            <a:spLocks noGrp="1"/>
          </p:cNvSpPr>
          <p:nvPr>
            <p:ph type="body" sz="quarter" idx="15" hasCustomPrompt="1"/>
          </p:nvPr>
        </p:nvSpPr>
        <p:spPr>
          <a:xfrm>
            <a:off x="3521195" y="4045409"/>
            <a:ext cx="2368060" cy="297991"/>
          </a:xfrm>
          <a:noFill/>
        </p:spPr>
        <p:txBody>
          <a:bodyPr vert="horz" wrap="square" lIns="0" tIns="0" rIns="0" bIns="0" rtlCol="0" anchor="t">
            <a:noAutofit/>
          </a:bodyPr>
          <a:lstStyle>
            <a:lvl1pPr marL="0" indent="0">
              <a:buNone/>
              <a:defRPr kumimoji="0" lang="en-US" sz="14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5" name="Text Placeholder 35">
            <a:extLst>
              <a:ext uri="{FF2B5EF4-FFF2-40B4-BE49-F238E27FC236}">
                <a16:creationId xmlns:a16="http://schemas.microsoft.com/office/drawing/2014/main" id="{869D9A75-5C50-59D7-AD16-91379D6E8321}"/>
              </a:ext>
            </a:extLst>
          </p:cNvPr>
          <p:cNvSpPr>
            <a:spLocks noGrp="1"/>
          </p:cNvSpPr>
          <p:nvPr>
            <p:ph type="body" sz="quarter" idx="14" hasCustomPrompt="1"/>
          </p:nvPr>
        </p:nvSpPr>
        <p:spPr>
          <a:xfrm>
            <a:off x="3521195" y="4556456"/>
            <a:ext cx="2368060" cy="1723549"/>
          </a:xfrm>
          <a:noFill/>
        </p:spPr>
        <p:txBody>
          <a:bodyPr wrap="square" lIns="0" tIns="0" rIns="0" bIns="0" anchor="t">
            <a:noAutofit/>
          </a:bodyPr>
          <a:lstStyle>
            <a:lvl1pPr marL="0" indent="0">
              <a:buNone/>
              <a:defRPr kumimoji="0" lang="en-US" sz="12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cxnSp>
        <p:nvCxnSpPr>
          <p:cNvPr id="63" name="Straight Connector 62">
            <a:extLst>
              <a:ext uri="{FF2B5EF4-FFF2-40B4-BE49-F238E27FC236}">
                <a16:creationId xmlns:a16="http://schemas.microsoft.com/office/drawing/2014/main" id="{2E96A8E6-B398-63FC-4E54-256E905746DE}"/>
              </a:ext>
            </a:extLst>
          </p:cNvPr>
          <p:cNvCxnSpPr>
            <a:cxnSpLocks/>
          </p:cNvCxnSpPr>
          <p:nvPr userDrawn="1"/>
        </p:nvCxnSpPr>
        <p:spPr>
          <a:xfrm rot="5400000">
            <a:off x="5246008" y="5407971"/>
            <a:ext cx="170303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1" name="Text Placeholder 35">
            <a:extLst>
              <a:ext uri="{FF2B5EF4-FFF2-40B4-BE49-F238E27FC236}">
                <a16:creationId xmlns:a16="http://schemas.microsoft.com/office/drawing/2014/main" id="{3FEF280E-2EA3-C2B2-3451-4F54C000567B}"/>
              </a:ext>
            </a:extLst>
          </p:cNvPr>
          <p:cNvSpPr>
            <a:spLocks noGrp="1"/>
          </p:cNvSpPr>
          <p:nvPr>
            <p:ph type="body" sz="quarter" idx="17" hasCustomPrompt="1"/>
          </p:nvPr>
        </p:nvSpPr>
        <p:spPr>
          <a:xfrm>
            <a:off x="6305790" y="4045409"/>
            <a:ext cx="2368060" cy="297991"/>
          </a:xfrm>
          <a:noFill/>
        </p:spPr>
        <p:txBody>
          <a:bodyPr vert="horz" wrap="square" lIns="0" tIns="0" rIns="0" bIns="0" rtlCol="0" anchor="t">
            <a:noAutofit/>
          </a:bodyPr>
          <a:lstStyle>
            <a:lvl1pPr marL="0" indent="0">
              <a:buNone/>
              <a:defRPr kumimoji="0" lang="en-US" sz="14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85" name="Text Placeholder 35">
            <a:extLst>
              <a:ext uri="{FF2B5EF4-FFF2-40B4-BE49-F238E27FC236}">
                <a16:creationId xmlns:a16="http://schemas.microsoft.com/office/drawing/2014/main" id="{0DCBBEBE-FDFE-9251-43CA-DDFF404186BE}"/>
              </a:ext>
            </a:extLst>
          </p:cNvPr>
          <p:cNvSpPr>
            <a:spLocks noGrp="1"/>
          </p:cNvSpPr>
          <p:nvPr>
            <p:ph type="body" sz="quarter" idx="16" hasCustomPrompt="1"/>
          </p:nvPr>
        </p:nvSpPr>
        <p:spPr>
          <a:xfrm>
            <a:off x="6305790" y="4556456"/>
            <a:ext cx="2368060" cy="1723549"/>
          </a:xfrm>
          <a:noFill/>
        </p:spPr>
        <p:txBody>
          <a:bodyPr wrap="square" lIns="0" tIns="0" rIns="0" bIns="0" anchor="t">
            <a:noAutofit/>
          </a:bodyPr>
          <a:lstStyle>
            <a:lvl1pPr marL="0" indent="0">
              <a:buNone/>
              <a:defRPr kumimoji="0" lang="en-US" sz="12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cxnSp>
        <p:nvCxnSpPr>
          <p:cNvPr id="88" name="Straight Connector 87">
            <a:extLst>
              <a:ext uri="{FF2B5EF4-FFF2-40B4-BE49-F238E27FC236}">
                <a16:creationId xmlns:a16="http://schemas.microsoft.com/office/drawing/2014/main" id="{327571C2-8AD8-5B49-8187-ACDD79DE6F2C}"/>
              </a:ext>
            </a:extLst>
          </p:cNvPr>
          <p:cNvCxnSpPr>
            <a:cxnSpLocks/>
          </p:cNvCxnSpPr>
          <p:nvPr userDrawn="1"/>
        </p:nvCxnSpPr>
        <p:spPr>
          <a:xfrm rot="5400000">
            <a:off x="8030604" y="5407971"/>
            <a:ext cx="170303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Text Placeholder 35">
            <a:extLst>
              <a:ext uri="{FF2B5EF4-FFF2-40B4-BE49-F238E27FC236}">
                <a16:creationId xmlns:a16="http://schemas.microsoft.com/office/drawing/2014/main" id="{892EBCBB-B547-BE6C-98F0-452AB31DB7E9}"/>
              </a:ext>
            </a:extLst>
          </p:cNvPr>
          <p:cNvSpPr>
            <a:spLocks noGrp="1"/>
          </p:cNvSpPr>
          <p:nvPr>
            <p:ph type="body" sz="quarter" idx="19" hasCustomPrompt="1"/>
          </p:nvPr>
        </p:nvSpPr>
        <p:spPr>
          <a:xfrm>
            <a:off x="9090385" y="4045409"/>
            <a:ext cx="2368060" cy="297991"/>
          </a:xfrm>
          <a:noFill/>
        </p:spPr>
        <p:txBody>
          <a:bodyPr vert="horz" wrap="square" lIns="0" tIns="0" rIns="0" bIns="0" rtlCol="0" anchor="t">
            <a:noAutofit/>
          </a:bodyPr>
          <a:lstStyle>
            <a:lvl1pPr marL="0" indent="0">
              <a:buNone/>
              <a:defRPr kumimoji="0" lang="en-US" sz="14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93" name="Text Placeholder 35">
            <a:extLst>
              <a:ext uri="{FF2B5EF4-FFF2-40B4-BE49-F238E27FC236}">
                <a16:creationId xmlns:a16="http://schemas.microsoft.com/office/drawing/2014/main" id="{21446E10-2A13-C2BF-12D0-F0DD73232ECA}"/>
              </a:ext>
            </a:extLst>
          </p:cNvPr>
          <p:cNvSpPr>
            <a:spLocks noGrp="1"/>
          </p:cNvSpPr>
          <p:nvPr>
            <p:ph type="body" sz="quarter" idx="18" hasCustomPrompt="1"/>
          </p:nvPr>
        </p:nvSpPr>
        <p:spPr>
          <a:xfrm>
            <a:off x="9090385" y="4556456"/>
            <a:ext cx="2368060" cy="1723549"/>
          </a:xfrm>
          <a:noFill/>
        </p:spPr>
        <p:txBody>
          <a:bodyPr wrap="square" lIns="0" tIns="0" rIns="0" bIns="0" anchor="t">
            <a:noAutofit/>
          </a:bodyPr>
          <a:lstStyle>
            <a:lvl1pPr marL="0" indent="0">
              <a:buNone/>
              <a:defRPr kumimoji="0" lang="en-US" sz="12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3164424202"/>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B9202-F0B3-B910-BE65-EF290B4B3E0F}"/>
              </a:ext>
            </a:extLst>
          </p:cNvPr>
          <p:cNvPicPr>
            <a:picLocks noChangeAspect="1"/>
          </p:cNvPicPr>
          <p:nvPr userDrawn="1"/>
        </p:nvPicPr>
        <p:blipFill rotWithShape="1">
          <a:blip r:embed="rId2"/>
          <a:srcRect r="8" b="97"/>
          <a:stretch/>
        </p:blipFill>
        <p:spPr>
          <a:xfrm>
            <a:off x="1" y="0"/>
            <a:ext cx="12191999" cy="6857999"/>
          </a:xfrm>
          <a:custGeom>
            <a:avLst/>
            <a:gdLst>
              <a:gd name="connsiteX0" fmla="*/ 0 w 5776683"/>
              <a:gd name="connsiteY0" fmla="*/ 0 h 6857999"/>
              <a:gd name="connsiteX1" fmla="*/ 5776683 w 5776683"/>
              <a:gd name="connsiteY1" fmla="*/ 0 h 6857999"/>
              <a:gd name="connsiteX2" fmla="*/ 5776683 w 5776683"/>
              <a:gd name="connsiteY2" fmla="*/ 6857999 h 6857999"/>
              <a:gd name="connsiteX3" fmla="*/ 0 w 577668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76683" h="6857999">
                <a:moveTo>
                  <a:pt x="0" y="0"/>
                </a:moveTo>
                <a:lnTo>
                  <a:pt x="5776683" y="0"/>
                </a:lnTo>
                <a:lnTo>
                  <a:pt x="5776683" y="6857999"/>
                </a:lnTo>
                <a:lnTo>
                  <a:pt x="0" y="6857999"/>
                </a:lnTo>
                <a:close/>
              </a:path>
            </a:pathLst>
          </a:custGeom>
        </p:spPr>
      </p:pic>
      <p:pic>
        <p:nvPicPr>
          <p:cNvPr id="4" name="Picture 3">
            <a:extLst>
              <a:ext uri="{FF2B5EF4-FFF2-40B4-BE49-F238E27FC236}">
                <a16:creationId xmlns:a16="http://schemas.microsoft.com/office/drawing/2014/main" id="{216A86DE-F827-56A7-BFF5-4263CEF73A46}"/>
              </a:ext>
            </a:extLst>
          </p:cNvPr>
          <p:cNvPicPr>
            <a:picLocks noChangeAspect="1"/>
          </p:cNvPicPr>
          <p:nvPr userDrawn="1"/>
        </p:nvPicPr>
        <p:blipFill rotWithShape="1">
          <a:blip r:embed="rId2"/>
          <a:srcRect t="66895" b="174"/>
          <a:stretch/>
        </p:blipFill>
        <p:spPr>
          <a:xfrm>
            <a:off x="0" y="4597400"/>
            <a:ext cx="12193057" cy="2260599"/>
          </a:xfrm>
          <a:prstGeom prst="rect">
            <a:avLst/>
          </a:prstGeom>
        </p:spPr>
      </p:pic>
      <p:sp>
        <p:nvSpPr>
          <p:cNvPr id="68" name="Title 1">
            <a:extLst>
              <a:ext uri="{FF2B5EF4-FFF2-40B4-BE49-F238E27FC236}">
                <a16:creationId xmlns:a16="http://schemas.microsoft.com/office/drawing/2014/main" id="{9F0009AA-7F31-4ABA-D204-9F32713D7257}"/>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14" name="Rectangle: Rounded Corners 13">
            <a:extLst>
              <a:ext uri="{FF2B5EF4-FFF2-40B4-BE49-F238E27FC236}">
                <a16:creationId xmlns:a16="http://schemas.microsoft.com/office/drawing/2014/main" id="{A2CF7B3C-1375-70E7-BF9C-325FE359C0AD}"/>
              </a:ext>
            </a:extLst>
          </p:cNvPr>
          <p:cNvSpPr/>
          <p:nvPr userDrawn="1"/>
        </p:nvSpPr>
        <p:spPr bwMode="auto">
          <a:xfrm>
            <a:off x="584709" y="1297805"/>
            <a:ext cx="3576968" cy="971550"/>
          </a:xfrm>
          <a:prstGeom prst="roundRect">
            <a:avLst/>
          </a:prstGeom>
          <a:solidFill>
            <a:schemeClr val="bg1"/>
          </a:solidFill>
          <a:ln>
            <a:noFill/>
          </a:ln>
          <a:effectLst>
            <a:outerShdw blurRad="3429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05840" rtlCol="0" anchor="ctr">
            <a:noAutofit/>
          </a:bodyPr>
          <a:lstStyle/>
          <a:p>
            <a:endParaRPr lang="en-US" sz="1400">
              <a:solidFill>
                <a:schemeClr val="tx1"/>
              </a:solidFill>
            </a:endParaRPr>
          </a:p>
        </p:txBody>
      </p:sp>
      <p:cxnSp>
        <p:nvCxnSpPr>
          <p:cNvPr id="46" name="Straight Connector 45">
            <a:extLst>
              <a:ext uri="{FF2B5EF4-FFF2-40B4-BE49-F238E27FC236}">
                <a16:creationId xmlns:a16="http://schemas.microsoft.com/office/drawing/2014/main" id="{66AFFF1C-9F30-7A3B-D119-CF1212976EAB}"/>
              </a:ext>
            </a:extLst>
          </p:cNvPr>
          <p:cNvCxnSpPr>
            <a:cxnSpLocks/>
          </p:cNvCxnSpPr>
          <p:nvPr userDrawn="1"/>
        </p:nvCxnSpPr>
        <p:spPr>
          <a:xfrm>
            <a:off x="1435609" y="1573998"/>
            <a:ext cx="0" cy="41916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5" name="Text Placeholder 35">
            <a:extLst>
              <a:ext uri="{FF2B5EF4-FFF2-40B4-BE49-F238E27FC236}">
                <a16:creationId xmlns:a16="http://schemas.microsoft.com/office/drawing/2014/main" id="{DF54318F-C42F-2F9F-A596-D9921476FFD1}"/>
              </a:ext>
            </a:extLst>
          </p:cNvPr>
          <p:cNvSpPr>
            <a:spLocks noGrp="1"/>
          </p:cNvSpPr>
          <p:nvPr>
            <p:ph type="body" sz="quarter" idx="12" hasCustomPrompt="1"/>
          </p:nvPr>
        </p:nvSpPr>
        <p:spPr>
          <a:xfrm>
            <a:off x="1641489" y="1484103"/>
            <a:ext cx="2368060" cy="598955"/>
          </a:xfrm>
          <a:noFill/>
        </p:spPr>
        <p:txBody>
          <a:bodyPr wrap="square" lIns="0" tIns="0" rIns="0" bIns="0" anchor="t">
            <a:noAutofit/>
          </a:bodyPr>
          <a:lstStyle>
            <a:lvl1pPr marL="0" inden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03" name="Rectangle: Rounded Corners 102">
            <a:extLst>
              <a:ext uri="{FF2B5EF4-FFF2-40B4-BE49-F238E27FC236}">
                <a16:creationId xmlns:a16="http://schemas.microsoft.com/office/drawing/2014/main" id="{2E4F7FC6-5051-7F30-EF33-05737A0846D1}"/>
              </a:ext>
            </a:extLst>
          </p:cNvPr>
          <p:cNvSpPr/>
          <p:nvPr userDrawn="1"/>
        </p:nvSpPr>
        <p:spPr bwMode="auto">
          <a:xfrm>
            <a:off x="4307517" y="1297805"/>
            <a:ext cx="3576968" cy="971550"/>
          </a:xfrm>
          <a:prstGeom prst="roundRect">
            <a:avLst/>
          </a:prstGeom>
          <a:solidFill>
            <a:schemeClr val="bg1"/>
          </a:solidFill>
          <a:ln>
            <a:noFill/>
          </a:ln>
          <a:effectLst>
            <a:outerShdw blurRad="3429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05840" rtlCol="0" anchor="ctr">
            <a:noAutofit/>
          </a:bodyPr>
          <a:lstStyle/>
          <a:p>
            <a:endParaRPr lang="en-US" sz="1400">
              <a:solidFill>
                <a:schemeClr val="tx1"/>
              </a:solidFill>
            </a:endParaRPr>
          </a:p>
        </p:txBody>
      </p:sp>
      <p:cxnSp>
        <p:nvCxnSpPr>
          <p:cNvPr id="126" name="Straight Connector 125">
            <a:extLst>
              <a:ext uri="{FF2B5EF4-FFF2-40B4-BE49-F238E27FC236}">
                <a16:creationId xmlns:a16="http://schemas.microsoft.com/office/drawing/2014/main" id="{6219896E-5025-4584-DB70-0F4A799A689D}"/>
              </a:ext>
            </a:extLst>
          </p:cNvPr>
          <p:cNvCxnSpPr>
            <a:cxnSpLocks/>
          </p:cNvCxnSpPr>
          <p:nvPr userDrawn="1"/>
        </p:nvCxnSpPr>
        <p:spPr>
          <a:xfrm>
            <a:off x="5158417" y="1573998"/>
            <a:ext cx="0" cy="41916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6" name="Text Placeholder 35">
            <a:extLst>
              <a:ext uri="{FF2B5EF4-FFF2-40B4-BE49-F238E27FC236}">
                <a16:creationId xmlns:a16="http://schemas.microsoft.com/office/drawing/2014/main" id="{B0F68AA7-8719-1B00-8760-730F23D1DEF7}"/>
              </a:ext>
            </a:extLst>
          </p:cNvPr>
          <p:cNvSpPr>
            <a:spLocks noGrp="1"/>
          </p:cNvSpPr>
          <p:nvPr>
            <p:ph type="body" sz="quarter" idx="13" hasCustomPrompt="1"/>
          </p:nvPr>
        </p:nvSpPr>
        <p:spPr>
          <a:xfrm>
            <a:off x="5386719" y="1484103"/>
            <a:ext cx="2368060" cy="598955"/>
          </a:xfrm>
          <a:noFill/>
        </p:spPr>
        <p:txBody>
          <a:bodyPr wrap="square" lIns="0" tIns="0" rIns="0" bIns="0" anchor="t">
            <a:noAutofit/>
          </a:bodyPr>
          <a:lstStyle>
            <a:lvl1pPr marL="0" inden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63" name="Rectangle: Rounded Corners 162">
            <a:extLst>
              <a:ext uri="{FF2B5EF4-FFF2-40B4-BE49-F238E27FC236}">
                <a16:creationId xmlns:a16="http://schemas.microsoft.com/office/drawing/2014/main" id="{FF75BE38-16A7-B720-EDAE-ED6D2B9C0182}"/>
              </a:ext>
            </a:extLst>
          </p:cNvPr>
          <p:cNvSpPr/>
          <p:nvPr userDrawn="1"/>
        </p:nvSpPr>
        <p:spPr bwMode="auto">
          <a:xfrm>
            <a:off x="8030324" y="1297805"/>
            <a:ext cx="3576968" cy="971550"/>
          </a:xfrm>
          <a:prstGeom prst="roundRect">
            <a:avLst/>
          </a:prstGeom>
          <a:solidFill>
            <a:schemeClr val="bg1"/>
          </a:solidFill>
          <a:ln>
            <a:noFill/>
          </a:ln>
          <a:effectLst>
            <a:outerShdw blurRad="3429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05840" rtlCol="0" anchor="ctr">
            <a:noAutofit/>
          </a:bodyPr>
          <a:lstStyle/>
          <a:p>
            <a:endParaRPr lang="en-US" sz="1400">
              <a:solidFill>
                <a:schemeClr val="tx1"/>
              </a:solidFill>
            </a:endParaRPr>
          </a:p>
        </p:txBody>
      </p:sp>
      <p:cxnSp>
        <p:nvCxnSpPr>
          <p:cNvPr id="181" name="Straight Connector 180">
            <a:extLst>
              <a:ext uri="{FF2B5EF4-FFF2-40B4-BE49-F238E27FC236}">
                <a16:creationId xmlns:a16="http://schemas.microsoft.com/office/drawing/2014/main" id="{47465EED-9251-B079-7458-4FA3AC32CA89}"/>
              </a:ext>
            </a:extLst>
          </p:cNvPr>
          <p:cNvCxnSpPr>
            <a:cxnSpLocks/>
          </p:cNvCxnSpPr>
          <p:nvPr userDrawn="1"/>
        </p:nvCxnSpPr>
        <p:spPr>
          <a:xfrm>
            <a:off x="8881224" y="1573998"/>
            <a:ext cx="0" cy="41916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8" name="Text Placeholder 35">
            <a:extLst>
              <a:ext uri="{FF2B5EF4-FFF2-40B4-BE49-F238E27FC236}">
                <a16:creationId xmlns:a16="http://schemas.microsoft.com/office/drawing/2014/main" id="{B0FF26FE-696A-7AA9-0301-9DADD71AF3DD}"/>
              </a:ext>
            </a:extLst>
          </p:cNvPr>
          <p:cNvSpPr>
            <a:spLocks noGrp="1"/>
          </p:cNvSpPr>
          <p:nvPr>
            <p:ph type="body" sz="quarter" idx="14" hasCustomPrompt="1"/>
          </p:nvPr>
        </p:nvSpPr>
        <p:spPr>
          <a:xfrm>
            <a:off x="9118761" y="1484103"/>
            <a:ext cx="2368060" cy="598955"/>
          </a:xfrm>
          <a:noFill/>
        </p:spPr>
        <p:txBody>
          <a:bodyPr wrap="square" lIns="0" tIns="0" rIns="0" bIns="0" anchor="t">
            <a:noAutofit/>
          </a:bodyPr>
          <a:lstStyle>
            <a:lvl1pPr marL="0" inden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09" name="Rectangle: Rounded Corners 208">
            <a:extLst>
              <a:ext uri="{FF2B5EF4-FFF2-40B4-BE49-F238E27FC236}">
                <a16:creationId xmlns:a16="http://schemas.microsoft.com/office/drawing/2014/main" id="{47386A6B-4554-5ECB-9823-E43FB1FD098C}"/>
              </a:ext>
            </a:extLst>
          </p:cNvPr>
          <p:cNvSpPr/>
          <p:nvPr userDrawn="1"/>
        </p:nvSpPr>
        <p:spPr bwMode="auto">
          <a:xfrm>
            <a:off x="588263" y="2413000"/>
            <a:ext cx="11018520" cy="3856037"/>
          </a:xfrm>
          <a:prstGeom prst="roundRect">
            <a:avLst>
              <a:gd name="adj" fmla="val 4481"/>
            </a:avLst>
          </a:prstGeom>
          <a:solidFill>
            <a:schemeClr val="bg1">
              <a:alpha val="5000"/>
            </a:schemeClr>
          </a:solidFill>
          <a:ln>
            <a:no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a:spcAft>
                <a:spcPts val="600"/>
              </a:spcAft>
            </a:pPr>
            <a:endParaRPr lang="en-US" sz="2000" err="1">
              <a:solidFill>
                <a:schemeClr val="bg1"/>
              </a:solidFill>
              <a:latin typeface="+mj-lt"/>
              <a:ea typeface="Segoe UI Black" panose="020B0A02040204020203" pitchFamily="34" charset="0"/>
            </a:endParaRPr>
          </a:p>
        </p:txBody>
      </p:sp>
      <p:sp>
        <p:nvSpPr>
          <p:cNvPr id="228" name="Text Placeholder 35">
            <a:extLst>
              <a:ext uri="{FF2B5EF4-FFF2-40B4-BE49-F238E27FC236}">
                <a16:creationId xmlns:a16="http://schemas.microsoft.com/office/drawing/2014/main" id="{099CB3E9-BEFB-7D78-7B2F-340511FD299A}"/>
              </a:ext>
            </a:extLst>
          </p:cNvPr>
          <p:cNvSpPr>
            <a:spLocks noGrp="1"/>
          </p:cNvSpPr>
          <p:nvPr>
            <p:ph type="body" sz="quarter" idx="15" hasCustomPrompt="1"/>
          </p:nvPr>
        </p:nvSpPr>
        <p:spPr>
          <a:xfrm>
            <a:off x="771076" y="3557944"/>
            <a:ext cx="1946595" cy="598955"/>
          </a:xfrm>
          <a:noFill/>
        </p:spPr>
        <p:txBody>
          <a:bodyPr wrap="square" lIns="0" tIns="0" rIns="0" bIns="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46" name="Picture Placeholder 58">
            <a:extLst>
              <a:ext uri="{FF2B5EF4-FFF2-40B4-BE49-F238E27FC236}">
                <a16:creationId xmlns:a16="http://schemas.microsoft.com/office/drawing/2014/main" id="{ABB7846B-BC41-EA48-F7E6-CE3A9D572C61}"/>
              </a:ext>
            </a:extLst>
          </p:cNvPr>
          <p:cNvSpPr>
            <a:spLocks noGrp="1"/>
          </p:cNvSpPr>
          <p:nvPr>
            <p:ph type="pic" sz="quarter" idx="22"/>
          </p:nvPr>
        </p:nvSpPr>
        <p:spPr>
          <a:xfrm>
            <a:off x="696687" y="4601617"/>
            <a:ext cx="2095374" cy="1555750"/>
          </a:xfrm>
          <a:prstGeom prst="roundRect">
            <a:avLst>
              <a:gd name="adj" fmla="val 8233"/>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cxnSp>
        <p:nvCxnSpPr>
          <p:cNvPr id="251" name="Straight Connector 250">
            <a:extLst>
              <a:ext uri="{FF2B5EF4-FFF2-40B4-BE49-F238E27FC236}">
                <a16:creationId xmlns:a16="http://schemas.microsoft.com/office/drawing/2014/main" id="{2CE32FE0-881B-8615-974B-FE7D5EE36163}"/>
              </a:ext>
            </a:extLst>
          </p:cNvPr>
          <p:cNvCxnSpPr>
            <a:cxnSpLocks/>
          </p:cNvCxnSpPr>
          <p:nvPr userDrawn="1"/>
        </p:nvCxnSpPr>
        <p:spPr>
          <a:xfrm rot="5400000">
            <a:off x="2456187" y="3857422"/>
            <a:ext cx="7386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6" name="Text Placeholder 35">
            <a:extLst>
              <a:ext uri="{FF2B5EF4-FFF2-40B4-BE49-F238E27FC236}">
                <a16:creationId xmlns:a16="http://schemas.microsoft.com/office/drawing/2014/main" id="{EF6FA129-22E6-BB31-A892-87EBE2280452}"/>
              </a:ext>
            </a:extLst>
          </p:cNvPr>
          <p:cNvSpPr>
            <a:spLocks noGrp="1"/>
          </p:cNvSpPr>
          <p:nvPr>
            <p:ph type="body" sz="quarter" idx="16" hasCustomPrompt="1"/>
          </p:nvPr>
        </p:nvSpPr>
        <p:spPr>
          <a:xfrm>
            <a:off x="2933368" y="3557944"/>
            <a:ext cx="1946595" cy="598955"/>
          </a:xfrm>
          <a:noFill/>
        </p:spPr>
        <p:txBody>
          <a:bodyPr wrap="square" lIns="0" tIns="0" rIns="0" bIns="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80" name="Picture Placeholder 58">
            <a:extLst>
              <a:ext uri="{FF2B5EF4-FFF2-40B4-BE49-F238E27FC236}">
                <a16:creationId xmlns:a16="http://schemas.microsoft.com/office/drawing/2014/main" id="{0FD6E56B-658F-CA96-95AA-C52FFA4E2FB6}"/>
              </a:ext>
            </a:extLst>
          </p:cNvPr>
          <p:cNvSpPr>
            <a:spLocks noGrp="1"/>
          </p:cNvSpPr>
          <p:nvPr>
            <p:ph type="pic" sz="quarter" idx="23"/>
          </p:nvPr>
        </p:nvSpPr>
        <p:spPr>
          <a:xfrm>
            <a:off x="2877007" y="4601617"/>
            <a:ext cx="2095374" cy="1555750"/>
          </a:xfrm>
          <a:prstGeom prst="roundRect">
            <a:avLst>
              <a:gd name="adj" fmla="val 8233"/>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cxnSp>
        <p:nvCxnSpPr>
          <p:cNvPr id="284" name="Straight Connector 283">
            <a:extLst>
              <a:ext uri="{FF2B5EF4-FFF2-40B4-BE49-F238E27FC236}">
                <a16:creationId xmlns:a16="http://schemas.microsoft.com/office/drawing/2014/main" id="{86A64F0F-9D6E-0EB5-9229-DF0BC5194B43}"/>
              </a:ext>
            </a:extLst>
          </p:cNvPr>
          <p:cNvCxnSpPr>
            <a:cxnSpLocks/>
          </p:cNvCxnSpPr>
          <p:nvPr userDrawn="1"/>
        </p:nvCxnSpPr>
        <p:spPr>
          <a:xfrm rot="5400000">
            <a:off x="4636509" y="3857422"/>
            <a:ext cx="7386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5" name="Text Placeholder 35">
            <a:extLst>
              <a:ext uri="{FF2B5EF4-FFF2-40B4-BE49-F238E27FC236}">
                <a16:creationId xmlns:a16="http://schemas.microsoft.com/office/drawing/2014/main" id="{A3292A91-B9D9-A3A7-56A7-6927AAFB80B7}"/>
              </a:ext>
            </a:extLst>
          </p:cNvPr>
          <p:cNvSpPr>
            <a:spLocks noGrp="1"/>
          </p:cNvSpPr>
          <p:nvPr>
            <p:ph type="body" sz="quarter" idx="17" hasCustomPrompt="1"/>
          </p:nvPr>
        </p:nvSpPr>
        <p:spPr>
          <a:xfrm>
            <a:off x="5113689" y="3557944"/>
            <a:ext cx="1946595" cy="598955"/>
          </a:xfrm>
          <a:noFill/>
        </p:spPr>
        <p:txBody>
          <a:bodyPr wrap="square" lIns="0" tIns="0" rIns="0" bIns="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13" name="Picture Placeholder 58">
            <a:extLst>
              <a:ext uri="{FF2B5EF4-FFF2-40B4-BE49-F238E27FC236}">
                <a16:creationId xmlns:a16="http://schemas.microsoft.com/office/drawing/2014/main" id="{86C60096-3B2C-8721-9EAC-5D5A572B7C1C}"/>
              </a:ext>
            </a:extLst>
          </p:cNvPr>
          <p:cNvSpPr>
            <a:spLocks noGrp="1"/>
          </p:cNvSpPr>
          <p:nvPr>
            <p:ph type="pic" sz="quarter" idx="24"/>
          </p:nvPr>
        </p:nvSpPr>
        <p:spPr>
          <a:xfrm>
            <a:off x="5057327" y="4601617"/>
            <a:ext cx="2095374" cy="1555750"/>
          </a:xfrm>
          <a:prstGeom prst="roundRect">
            <a:avLst>
              <a:gd name="adj" fmla="val 8233"/>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cxnSp>
        <p:nvCxnSpPr>
          <p:cNvPr id="316" name="Straight Connector 315">
            <a:extLst>
              <a:ext uri="{FF2B5EF4-FFF2-40B4-BE49-F238E27FC236}">
                <a16:creationId xmlns:a16="http://schemas.microsoft.com/office/drawing/2014/main" id="{657F0C70-7064-2CBC-FFDB-3237134641F7}"/>
              </a:ext>
            </a:extLst>
          </p:cNvPr>
          <p:cNvCxnSpPr>
            <a:cxnSpLocks/>
          </p:cNvCxnSpPr>
          <p:nvPr userDrawn="1"/>
        </p:nvCxnSpPr>
        <p:spPr>
          <a:xfrm rot="5400000">
            <a:off x="6816831" y="3857422"/>
            <a:ext cx="7386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3" name="Text Placeholder 35">
            <a:extLst>
              <a:ext uri="{FF2B5EF4-FFF2-40B4-BE49-F238E27FC236}">
                <a16:creationId xmlns:a16="http://schemas.microsoft.com/office/drawing/2014/main" id="{38B2AFE8-9EA6-95DE-A86F-3187A37B11CB}"/>
              </a:ext>
            </a:extLst>
          </p:cNvPr>
          <p:cNvSpPr>
            <a:spLocks noGrp="1"/>
          </p:cNvSpPr>
          <p:nvPr>
            <p:ph type="body" sz="quarter" idx="18" hasCustomPrompt="1"/>
          </p:nvPr>
        </p:nvSpPr>
        <p:spPr>
          <a:xfrm>
            <a:off x="7294010" y="3557944"/>
            <a:ext cx="1946595" cy="598955"/>
          </a:xfrm>
          <a:noFill/>
        </p:spPr>
        <p:txBody>
          <a:bodyPr wrap="square" lIns="0" tIns="0" rIns="0" bIns="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29" name="Picture Placeholder 58">
            <a:extLst>
              <a:ext uri="{FF2B5EF4-FFF2-40B4-BE49-F238E27FC236}">
                <a16:creationId xmlns:a16="http://schemas.microsoft.com/office/drawing/2014/main" id="{7053850D-B66A-7703-3DD6-95A9D6ACA7BE}"/>
              </a:ext>
            </a:extLst>
          </p:cNvPr>
          <p:cNvSpPr>
            <a:spLocks noGrp="1"/>
          </p:cNvSpPr>
          <p:nvPr>
            <p:ph type="pic" sz="quarter" idx="25"/>
          </p:nvPr>
        </p:nvSpPr>
        <p:spPr>
          <a:xfrm>
            <a:off x="7237647" y="4601617"/>
            <a:ext cx="2095374" cy="1555750"/>
          </a:xfrm>
          <a:prstGeom prst="roundRect">
            <a:avLst>
              <a:gd name="adj" fmla="val 8233"/>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cxnSp>
        <p:nvCxnSpPr>
          <p:cNvPr id="331" name="Straight Connector 330">
            <a:extLst>
              <a:ext uri="{FF2B5EF4-FFF2-40B4-BE49-F238E27FC236}">
                <a16:creationId xmlns:a16="http://schemas.microsoft.com/office/drawing/2014/main" id="{21D14C52-94EB-3292-9F9D-D4E416AB14D6}"/>
              </a:ext>
            </a:extLst>
          </p:cNvPr>
          <p:cNvCxnSpPr>
            <a:cxnSpLocks/>
          </p:cNvCxnSpPr>
          <p:nvPr userDrawn="1"/>
        </p:nvCxnSpPr>
        <p:spPr>
          <a:xfrm rot="5400000">
            <a:off x="8997153" y="3857422"/>
            <a:ext cx="7386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4" name="Text Placeholder 35">
            <a:extLst>
              <a:ext uri="{FF2B5EF4-FFF2-40B4-BE49-F238E27FC236}">
                <a16:creationId xmlns:a16="http://schemas.microsoft.com/office/drawing/2014/main" id="{5DCD03F2-95A1-329F-CB5D-2B5D8380F9DB}"/>
              </a:ext>
            </a:extLst>
          </p:cNvPr>
          <p:cNvSpPr>
            <a:spLocks noGrp="1"/>
          </p:cNvSpPr>
          <p:nvPr>
            <p:ph type="body" sz="quarter" idx="19" hasCustomPrompt="1"/>
          </p:nvPr>
        </p:nvSpPr>
        <p:spPr>
          <a:xfrm>
            <a:off x="9474331" y="3557944"/>
            <a:ext cx="1946595" cy="598955"/>
          </a:xfrm>
          <a:noFill/>
        </p:spPr>
        <p:txBody>
          <a:bodyPr wrap="square" lIns="0" tIns="0" rIns="0" bIns="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36" name="Picture Placeholder 58">
            <a:extLst>
              <a:ext uri="{FF2B5EF4-FFF2-40B4-BE49-F238E27FC236}">
                <a16:creationId xmlns:a16="http://schemas.microsoft.com/office/drawing/2014/main" id="{029623A3-3E91-CB8A-2DB4-411434FC7F0F}"/>
              </a:ext>
            </a:extLst>
          </p:cNvPr>
          <p:cNvSpPr>
            <a:spLocks noGrp="1"/>
          </p:cNvSpPr>
          <p:nvPr>
            <p:ph type="pic" sz="quarter" idx="26"/>
          </p:nvPr>
        </p:nvSpPr>
        <p:spPr>
          <a:xfrm>
            <a:off x="9417967" y="4601617"/>
            <a:ext cx="2095374" cy="1555750"/>
          </a:xfrm>
          <a:prstGeom prst="roundRect">
            <a:avLst>
              <a:gd name="adj" fmla="val 8233"/>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110074452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6AD0D-16AF-1F19-FA71-8FF439678DEE}"/>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a:stretch/>
        </p:blipFill>
        <p:spPr>
          <a:xfrm>
            <a:off x="0" y="7620"/>
            <a:ext cx="12192000" cy="6858000"/>
          </a:xfrm>
          <a:prstGeom prst="rect">
            <a:avLst/>
          </a:prstGeom>
        </p:spPr>
      </p:pic>
      <p:pic>
        <p:nvPicPr>
          <p:cNvPr id="4" name="Picture 3">
            <a:extLst>
              <a:ext uri="{FF2B5EF4-FFF2-40B4-BE49-F238E27FC236}">
                <a16:creationId xmlns:a16="http://schemas.microsoft.com/office/drawing/2014/main" id="{8935724E-DE71-60A9-1D72-A7CCB756B175}"/>
              </a:ext>
            </a:extLst>
          </p:cNvPr>
          <p:cNvPicPr>
            <a:picLocks noChangeAspect="1"/>
          </p:cNvPicPr>
          <p:nvPr userDrawn="1"/>
        </p:nvPicPr>
        <p:blipFill rotWithShape="1">
          <a:blip r:embed="rId3"/>
          <a:srcRect l="-1" r="21882" b="97"/>
          <a:stretch/>
        </p:blipFill>
        <p:spPr>
          <a:xfrm>
            <a:off x="1" y="0"/>
            <a:ext cx="9524999" cy="6857999"/>
          </a:xfrm>
          <a:custGeom>
            <a:avLst/>
            <a:gdLst>
              <a:gd name="connsiteX0" fmla="*/ 0 w 5776683"/>
              <a:gd name="connsiteY0" fmla="*/ 0 h 6857999"/>
              <a:gd name="connsiteX1" fmla="*/ 5776683 w 5776683"/>
              <a:gd name="connsiteY1" fmla="*/ 0 h 6857999"/>
              <a:gd name="connsiteX2" fmla="*/ 5776683 w 5776683"/>
              <a:gd name="connsiteY2" fmla="*/ 6857999 h 6857999"/>
              <a:gd name="connsiteX3" fmla="*/ 0 w 577668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76683" h="6857999">
                <a:moveTo>
                  <a:pt x="0" y="0"/>
                </a:moveTo>
                <a:lnTo>
                  <a:pt x="5776683" y="0"/>
                </a:lnTo>
                <a:lnTo>
                  <a:pt x="5776683" y="6857999"/>
                </a:lnTo>
                <a:lnTo>
                  <a:pt x="0" y="6857999"/>
                </a:lnTo>
                <a:close/>
              </a:path>
            </a:pathLst>
          </a:custGeom>
        </p:spPr>
      </p:pic>
      <p:sp>
        <p:nvSpPr>
          <p:cNvPr id="5" name="Rectangle: Rounded Corners 4">
            <a:extLst>
              <a:ext uri="{FF2B5EF4-FFF2-40B4-BE49-F238E27FC236}">
                <a16:creationId xmlns:a16="http://schemas.microsoft.com/office/drawing/2014/main" id="{2ABE4288-98BB-666E-1D51-F41686B6BBE9}"/>
              </a:ext>
            </a:extLst>
          </p:cNvPr>
          <p:cNvSpPr>
            <a:spLocks/>
          </p:cNvSpPr>
          <p:nvPr userDrawn="1"/>
        </p:nvSpPr>
        <p:spPr bwMode="auto">
          <a:xfrm>
            <a:off x="317500" y="1468398"/>
            <a:ext cx="5778500" cy="4809290"/>
          </a:xfrm>
          <a:prstGeom prst="roundRect">
            <a:avLst>
              <a:gd name="adj" fmla="val 4857"/>
            </a:avLst>
          </a:prstGeom>
          <a:solidFill>
            <a:schemeClr val="bg1">
              <a:alpha val="5000"/>
            </a:schemeClr>
          </a:solidFill>
          <a:ln>
            <a:no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2000" err="1">
              <a:solidFill>
                <a:schemeClr val="bg1"/>
              </a:solidFill>
              <a:latin typeface="+mj-lt"/>
              <a:ea typeface="Segoe UI Black" panose="020B0A02040204020203" pitchFamily="34" charset="0"/>
            </a:endParaRPr>
          </a:p>
        </p:txBody>
      </p:sp>
      <p:sp>
        <p:nvSpPr>
          <p:cNvPr id="12" name="Freeform: Shape 11">
            <a:extLst>
              <a:ext uri="{FF2B5EF4-FFF2-40B4-BE49-F238E27FC236}">
                <a16:creationId xmlns:a16="http://schemas.microsoft.com/office/drawing/2014/main" id="{B711297C-BDC7-6E06-64D3-1D3CE5F4FEA3}"/>
              </a:ext>
            </a:extLst>
          </p:cNvPr>
          <p:cNvSpPr/>
          <p:nvPr userDrawn="1"/>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solidFill>
                <a:schemeClr val="bg1"/>
              </a:solidFill>
            </a:endParaRPr>
          </a:p>
        </p:txBody>
      </p:sp>
      <p:sp>
        <p:nvSpPr>
          <p:cNvPr id="13" name="Rectangle 12">
            <a:extLst>
              <a:ext uri="{FF2B5EF4-FFF2-40B4-BE49-F238E27FC236}">
                <a16:creationId xmlns:a16="http://schemas.microsoft.com/office/drawing/2014/main" id="{D62DDA98-5FF3-DBEA-7A67-465EFDE8955A}"/>
              </a:ext>
            </a:extLst>
          </p:cNvPr>
          <p:cNvSpPr/>
          <p:nvPr userDrawn="1"/>
        </p:nvSpPr>
        <p:spPr bwMode="auto">
          <a:xfrm>
            <a:off x="9450162" y="0"/>
            <a:ext cx="74838" cy="6858000"/>
          </a:xfrm>
          <a:prstGeom prst="rect">
            <a:avLst/>
          </a:prstGeom>
          <a:gradFill flip="none" rotWithShape="1">
            <a:gsLst>
              <a:gs pos="100000">
                <a:schemeClr val="tx2">
                  <a:lumMod val="60000"/>
                  <a:lumOff val="40000"/>
                </a:schemeClr>
              </a:gs>
              <a:gs pos="0">
                <a:schemeClr val="tx2"/>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chemeClr val="bg1"/>
              </a:solidFill>
              <a:cs typeface="Segoe UI" pitchFamily="34" charset="0"/>
            </a:endParaRPr>
          </a:p>
        </p:txBody>
      </p:sp>
      <p:sp>
        <p:nvSpPr>
          <p:cNvPr id="15" name="Title 1">
            <a:extLst>
              <a:ext uri="{FF2B5EF4-FFF2-40B4-BE49-F238E27FC236}">
                <a16:creationId xmlns:a16="http://schemas.microsoft.com/office/drawing/2014/main" id="{0F70E65B-F7BD-7633-A9C4-A5602CB69B3F}"/>
              </a:ext>
            </a:extLst>
          </p:cNvPr>
          <p:cNvSpPr>
            <a:spLocks noGrp="1"/>
          </p:cNvSpPr>
          <p:nvPr>
            <p:ph type="title"/>
          </p:nvPr>
        </p:nvSpPr>
        <p:spPr>
          <a:xfrm>
            <a:off x="588263" y="457200"/>
            <a:ext cx="8393361"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16" name="Text Placeholder 35">
            <a:extLst>
              <a:ext uri="{FF2B5EF4-FFF2-40B4-BE49-F238E27FC236}">
                <a16:creationId xmlns:a16="http://schemas.microsoft.com/office/drawing/2014/main" id="{137F2901-2041-9485-514F-D231514C6C00}"/>
              </a:ext>
            </a:extLst>
          </p:cNvPr>
          <p:cNvSpPr>
            <a:spLocks noGrp="1"/>
          </p:cNvSpPr>
          <p:nvPr>
            <p:ph type="body" sz="quarter" idx="15" hasCustomPrompt="1"/>
          </p:nvPr>
        </p:nvSpPr>
        <p:spPr>
          <a:xfrm>
            <a:off x="588263" y="1627779"/>
            <a:ext cx="5261450" cy="269601"/>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7" name="Text Placeholder 35">
            <a:extLst>
              <a:ext uri="{FF2B5EF4-FFF2-40B4-BE49-F238E27FC236}">
                <a16:creationId xmlns:a16="http://schemas.microsoft.com/office/drawing/2014/main" id="{7F57E1B0-98DF-6225-9936-2D7F216E345F}"/>
              </a:ext>
            </a:extLst>
          </p:cNvPr>
          <p:cNvSpPr>
            <a:spLocks noGrp="1"/>
          </p:cNvSpPr>
          <p:nvPr>
            <p:ph type="body" sz="quarter" idx="12" hasCustomPrompt="1"/>
          </p:nvPr>
        </p:nvSpPr>
        <p:spPr>
          <a:xfrm>
            <a:off x="588263" y="2019300"/>
            <a:ext cx="5261450" cy="805053"/>
          </a:xfrm>
          <a:noFill/>
        </p:spPr>
        <p:txBody>
          <a:bodyPr wrap="square" lIns="0" tIns="0" rIns="0" bIns="0" anchor="t">
            <a:noAutofit/>
          </a:bodyPr>
          <a:lstStyle>
            <a:lvl1pPr marL="0" indent="0">
              <a:buFont typeface="Arial" panose="020B0604020202020204" pitchFamily="34" charse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8" name="Text Placeholder 35">
            <a:extLst>
              <a:ext uri="{FF2B5EF4-FFF2-40B4-BE49-F238E27FC236}">
                <a16:creationId xmlns:a16="http://schemas.microsoft.com/office/drawing/2014/main" id="{66DEE5AB-9412-F26B-6CE8-151A63C66FFE}"/>
              </a:ext>
            </a:extLst>
          </p:cNvPr>
          <p:cNvSpPr>
            <a:spLocks noGrp="1"/>
          </p:cNvSpPr>
          <p:nvPr>
            <p:ph type="body" sz="quarter" idx="16" hasCustomPrompt="1"/>
          </p:nvPr>
        </p:nvSpPr>
        <p:spPr>
          <a:xfrm>
            <a:off x="588263" y="3112802"/>
            <a:ext cx="5261450" cy="269601"/>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9" name="Text Placeholder 35">
            <a:extLst>
              <a:ext uri="{FF2B5EF4-FFF2-40B4-BE49-F238E27FC236}">
                <a16:creationId xmlns:a16="http://schemas.microsoft.com/office/drawing/2014/main" id="{5A40C563-852C-37F3-E367-EDE58C7FCD59}"/>
              </a:ext>
            </a:extLst>
          </p:cNvPr>
          <p:cNvSpPr>
            <a:spLocks noGrp="1"/>
          </p:cNvSpPr>
          <p:nvPr>
            <p:ph type="body" sz="quarter" idx="17" hasCustomPrompt="1"/>
          </p:nvPr>
        </p:nvSpPr>
        <p:spPr>
          <a:xfrm>
            <a:off x="588263" y="3504323"/>
            <a:ext cx="5261450" cy="805053"/>
          </a:xfrm>
          <a:noFill/>
        </p:spPr>
        <p:txBody>
          <a:bodyPr wrap="square" lIns="0" tIns="0" rIns="0" bIns="0" anchor="t">
            <a:noAutofit/>
          </a:bodyPr>
          <a:lstStyle>
            <a:lvl1pPr marL="0" indent="0">
              <a:buFont typeface="Arial" panose="020B0604020202020204" pitchFamily="34" charse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0" name="Text Placeholder 35">
            <a:extLst>
              <a:ext uri="{FF2B5EF4-FFF2-40B4-BE49-F238E27FC236}">
                <a16:creationId xmlns:a16="http://schemas.microsoft.com/office/drawing/2014/main" id="{15B05EA5-3AD2-E196-3400-76EA2AF587E1}"/>
              </a:ext>
            </a:extLst>
          </p:cNvPr>
          <p:cNvSpPr>
            <a:spLocks noGrp="1"/>
          </p:cNvSpPr>
          <p:nvPr>
            <p:ph type="body" sz="quarter" idx="18" hasCustomPrompt="1"/>
          </p:nvPr>
        </p:nvSpPr>
        <p:spPr>
          <a:xfrm>
            <a:off x="588263" y="4687792"/>
            <a:ext cx="5261450" cy="269601"/>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1" name="Text Placeholder 35">
            <a:extLst>
              <a:ext uri="{FF2B5EF4-FFF2-40B4-BE49-F238E27FC236}">
                <a16:creationId xmlns:a16="http://schemas.microsoft.com/office/drawing/2014/main" id="{27591425-E795-E159-9160-D589C4352E2E}"/>
              </a:ext>
            </a:extLst>
          </p:cNvPr>
          <p:cNvSpPr>
            <a:spLocks noGrp="1"/>
          </p:cNvSpPr>
          <p:nvPr>
            <p:ph type="body" sz="quarter" idx="19" hasCustomPrompt="1"/>
          </p:nvPr>
        </p:nvSpPr>
        <p:spPr>
          <a:xfrm>
            <a:off x="588263" y="5079313"/>
            <a:ext cx="5261450" cy="805053"/>
          </a:xfrm>
          <a:noFill/>
        </p:spPr>
        <p:txBody>
          <a:bodyPr wrap="square" lIns="0" tIns="0" rIns="0" bIns="0" anchor="t">
            <a:noAutofit/>
          </a:bodyPr>
          <a:lstStyle>
            <a:lvl1pPr marL="0" indent="0">
              <a:buFont typeface="Arial" panose="020B0604020202020204" pitchFamily="34" charse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2" name="Picture Placeholder 58">
            <a:extLst>
              <a:ext uri="{FF2B5EF4-FFF2-40B4-BE49-F238E27FC236}">
                <a16:creationId xmlns:a16="http://schemas.microsoft.com/office/drawing/2014/main" id="{C9FC747D-A6BA-9F50-4542-EBA890BE4B55}"/>
              </a:ext>
            </a:extLst>
          </p:cNvPr>
          <p:cNvSpPr>
            <a:spLocks noGrp="1"/>
          </p:cNvSpPr>
          <p:nvPr>
            <p:ph type="pic" sz="quarter" idx="22"/>
          </p:nvPr>
        </p:nvSpPr>
        <p:spPr>
          <a:xfrm>
            <a:off x="6657973" y="1468397"/>
            <a:ext cx="5240337" cy="4809290"/>
          </a:xfrm>
          <a:prstGeom prst="roundRect">
            <a:avLst>
              <a:gd name="adj" fmla="val 5988"/>
            </a:avLst>
          </a:prstGeom>
          <a:solidFill>
            <a:schemeClr val="bg1">
              <a:alpha val="40000"/>
            </a:schemeClr>
          </a:solidFill>
          <a:ln>
            <a:solidFill>
              <a:schemeClr val="bg1"/>
            </a:solidFill>
          </a:ln>
          <a:effectLst>
            <a:outerShdw blurRad="254000" sx="102000" sy="102000" algn="ctr" rotWithShape="0">
              <a:prstClr val="black">
                <a:alpha val="8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293851729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F3B80D-FE7B-F433-4AF3-F85B6B69D59E}"/>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6375EF45-343E-151E-EDED-A4CCB5B29FC1}"/>
              </a:ext>
            </a:extLst>
          </p:cNvPr>
          <p:cNvSpPr>
            <a:spLocks/>
          </p:cNvSpPr>
          <p:nvPr userDrawn="1"/>
        </p:nvSpPr>
        <p:spPr bwMode="auto">
          <a:xfrm>
            <a:off x="317500" y="1226372"/>
            <a:ext cx="3492500" cy="5051316"/>
          </a:xfrm>
          <a:prstGeom prst="roundRect">
            <a:avLst>
              <a:gd name="adj" fmla="val 4857"/>
            </a:avLst>
          </a:prstGeom>
          <a:solidFill>
            <a:schemeClr val="bg1"/>
          </a:solidFill>
          <a:ln>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a:spcAft>
                <a:spcPts val="600"/>
              </a:spcAft>
              <a:buFont typeface="Arial" panose="020B0604020202020204" pitchFamily="34" charset="0"/>
              <a:buNone/>
            </a:pPr>
            <a:endParaRPr lang="en-US" sz="2000" err="1">
              <a:gradFill>
                <a:gsLst>
                  <a:gs pos="0">
                    <a:schemeClr val="tx2"/>
                  </a:gs>
                  <a:gs pos="100000">
                    <a:schemeClr val="tx2">
                      <a:lumMod val="60000"/>
                      <a:lumOff val="40000"/>
                    </a:schemeClr>
                  </a:gs>
                </a:gsLst>
                <a:lin ang="2700000" scaled="1"/>
              </a:gradFill>
              <a:latin typeface="+mj-lt"/>
              <a:ea typeface="Segoe UI Black" panose="020B0A02040204020203" pitchFamily="34" charset="0"/>
            </a:endParaRPr>
          </a:p>
        </p:txBody>
      </p:sp>
      <p:sp>
        <p:nvSpPr>
          <p:cNvPr id="9" name="Freeform: Shape 8">
            <a:extLst>
              <a:ext uri="{FF2B5EF4-FFF2-40B4-BE49-F238E27FC236}">
                <a16:creationId xmlns:a16="http://schemas.microsoft.com/office/drawing/2014/main" id="{3AADE8D7-0EAF-E265-2FDA-EAFCFFF07F9F}"/>
              </a:ext>
            </a:extLst>
          </p:cNvPr>
          <p:cNvSpPr/>
          <p:nvPr userDrawn="1"/>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pPr marL="0" indent="0">
              <a:buFont typeface="Arial" panose="020B0604020202020204" pitchFamily="34" charset="0"/>
              <a:buNone/>
            </a:pPr>
            <a:endParaRPr lang="en-US"/>
          </a:p>
        </p:txBody>
      </p:sp>
      <p:pic>
        <p:nvPicPr>
          <p:cNvPr id="10" name="Picture 9">
            <a:extLst>
              <a:ext uri="{FF2B5EF4-FFF2-40B4-BE49-F238E27FC236}">
                <a16:creationId xmlns:a16="http://schemas.microsoft.com/office/drawing/2014/main" id="{D8238485-15BA-040F-C9BB-9F5B21C896E1}"/>
              </a:ext>
            </a:extLst>
          </p:cNvPr>
          <p:cNvPicPr>
            <a:picLocks/>
          </p:cNvPicPr>
          <p:nvPr userDrawn="1"/>
        </p:nvPicPr>
        <p:blipFill rotWithShape="1">
          <a:blip r:embed="rId3"/>
          <a:srcRect l="52614" r="9" b="97"/>
          <a:stretch/>
        </p:blipFill>
        <p:spPr>
          <a:xfrm>
            <a:off x="4065588" y="-1"/>
            <a:ext cx="8126412" cy="6858000"/>
          </a:xfrm>
          <a:custGeom>
            <a:avLst/>
            <a:gdLst>
              <a:gd name="connsiteX0" fmla="*/ 0 w 5776683"/>
              <a:gd name="connsiteY0" fmla="*/ 0 h 6857999"/>
              <a:gd name="connsiteX1" fmla="*/ 5776683 w 5776683"/>
              <a:gd name="connsiteY1" fmla="*/ 0 h 6857999"/>
              <a:gd name="connsiteX2" fmla="*/ 5776683 w 5776683"/>
              <a:gd name="connsiteY2" fmla="*/ 6857999 h 6857999"/>
              <a:gd name="connsiteX3" fmla="*/ 0 w 577668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76683" h="6857999">
                <a:moveTo>
                  <a:pt x="0" y="0"/>
                </a:moveTo>
                <a:lnTo>
                  <a:pt x="5776683" y="0"/>
                </a:lnTo>
                <a:lnTo>
                  <a:pt x="5776683" y="6857999"/>
                </a:lnTo>
                <a:lnTo>
                  <a:pt x="0" y="6857999"/>
                </a:lnTo>
                <a:close/>
              </a:path>
            </a:pathLst>
          </a:custGeom>
        </p:spPr>
      </p:pic>
      <p:sp>
        <p:nvSpPr>
          <p:cNvPr id="12" name="Rectangle 11">
            <a:extLst>
              <a:ext uri="{FF2B5EF4-FFF2-40B4-BE49-F238E27FC236}">
                <a16:creationId xmlns:a16="http://schemas.microsoft.com/office/drawing/2014/main" id="{B719E595-D0F0-9FD2-2D69-77E4E78A05E3}"/>
              </a:ext>
            </a:extLst>
          </p:cNvPr>
          <p:cNvSpPr/>
          <p:nvPr userDrawn="1"/>
        </p:nvSpPr>
        <p:spPr bwMode="auto">
          <a:xfrm>
            <a:off x="4065588" y="0"/>
            <a:ext cx="74838" cy="6858000"/>
          </a:xfrm>
          <a:prstGeom prst="rect">
            <a:avLst/>
          </a:prstGeom>
          <a:gradFill flip="none" rotWithShape="1">
            <a:gsLst>
              <a:gs pos="100000">
                <a:schemeClr val="tx2">
                  <a:lumMod val="60000"/>
                  <a:lumOff val="40000"/>
                </a:schemeClr>
              </a:gs>
              <a:gs pos="0">
                <a:schemeClr val="tx2"/>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rgbClr val="FFFFFF"/>
              </a:solidFill>
              <a:cs typeface="Segoe UI" pitchFamily="34" charset="0"/>
            </a:endParaRPr>
          </a:p>
        </p:txBody>
      </p:sp>
      <p:sp>
        <p:nvSpPr>
          <p:cNvPr id="14" name="Title 1">
            <a:extLst>
              <a:ext uri="{FF2B5EF4-FFF2-40B4-BE49-F238E27FC236}">
                <a16:creationId xmlns:a16="http://schemas.microsoft.com/office/drawing/2014/main" id="{3EE7491C-80EC-44F5-63F9-D9C8995CB8AC}"/>
              </a:ext>
            </a:extLst>
          </p:cNvPr>
          <p:cNvSpPr>
            <a:spLocks noGrp="1"/>
          </p:cNvSpPr>
          <p:nvPr>
            <p:ph type="title" hasCustomPrompt="1"/>
          </p:nvPr>
        </p:nvSpPr>
        <p:spPr>
          <a:xfrm>
            <a:off x="588263" y="457200"/>
            <a:ext cx="3221737"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Video slide</a:t>
            </a:r>
            <a:endParaRPr lang="en-IN"/>
          </a:p>
        </p:txBody>
      </p:sp>
      <p:sp>
        <p:nvSpPr>
          <p:cNvPr id="16" name="Text Placeholder 35">
            <a:extLst>
              <a:ext uri="{FF2B5EF4-FFF2-40B4-BE49-F238E27FC236}">
                <a16:creationId xmlns:a16="http://schemas.microsoft.com/office/drawing/2014/main" id="{860C9690-DA85-8A4D-8192-F10A44D1A5CA}"/>
              </a:ext>
            </a:extLst>
          </p:cNvPr>
          <p:cNvSpPr>
            <a:spLocks noGrp="1"/>
          </p:cNvSpPr>
          <p:nvPr>
            <p:ph type="body" sz="quarter" idx="15" hasCustomPrompt="1"/>
          </p:nvPr>
        </p:nvSpPr>
        <p:spPr>
          <a:xfrm>
            <a:off x="588263" y="1525877"/>
            <a:ext cx="3031237" cy="399787"/>
          </a:xfrm>
          <a:noFill/>
        </p:spPr>
        <p:txBody>
          <a:bodyPr vert="horz" wrap="square" lIns="0" tIns="0" rIns="0" bIns="0" rtlCol="0" anchor="t">
            <a:noAutofit/>
          </a:bodyPr>
          <a:lstStyle>
            <a:lvl1pPr marL="0" indent="0">
              <a:buNone/>
              <a:defRPr kumimoji="0" lang="en-US" sz="20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7" name="Text Placeholder 35">
            <a:extLst>
              <a:ext uri="{FF2B5EF4-FFF2-40B4-BE49-F238E27FC236}">
                <a16:creationId xmlns:a16="http://schemas.microsoft.com/office/drawing/2014/main" id="{609A4BB8-D547-2DEA-5BA8-82750CB9648A}"/>
              </a:ext>
            </a:extLst>
          </p:cNvPr>
          <p:cNvSpPr>
            <a:spLocks noGrp="1"/>
          </p:cNvSpPr>
          <p:nvPr>
            <p:ph type="body" sz="quarter" idx="16" hasCustomPrompt="1"/>
          </p:nvPr>
        </p:nvSpPr>
        <p:spPr>
          <a:xfrm>
            <a:off x="588263" y="2162629"/>
            <a:ext cx="3031237" cy="3836894"/>
          </a:xfrm>
          <a:noFill/>
        </p:spPr>
        <p:txBody>
          <a:bodyPr wrap="square" lIns="0" tIns="0" rIns="0" bIns="0" anchor="t">
            <a:noAutofit/>
          </a:bodyPr>
          <a:lstStyle>
            <a:lvl1pPr marL="0" indent="0">
              <a:buFont typeface="Arial" panose="020B0604020202020204" pitchFamily="34" charset="0"/>
              <a:buNone/>
              <a:defRPr kumimoji="0" lang="en-US" sz="18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5" name="Text Placeholder 35">
            <a:extLst>
              <a:ext uri="{FF2B5EF4-FFF2-40B4-BE49-F238E27FC236}">
                <a16:creationId xmlns:a16="http://schemas.microsoft.com/office/drawing/2014/main" id="{2D394F12-658C-06E9-4907-BCC4A79E4D84}"/>
              </a:ext>
            </a:extLst>
          </p:cNvPr>
          <p:cNvSpPr>
            <a:spLocks noGrp="1"/>
          </p:cNvSpPr>
          <p:nvPr>
            <p:ph type="body" sz="quarter" idx="12" hasCustomPrompt="1"/>
          </p:nvPr>
        </p:nvSpPr>
        <p:spPr>
          <a:xfrm>
            <a:off x="4504976" y="1436689"/>
            <a:ext cx="7098760" cy="341312"/>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8" name="Media Placeholder 32">
            <a:extLst>
              <a:ext uri="{FF2B5EF4-FFF2-40B4-BE49-F238E27FC236}">
                <a16:creationId xmlns:a16="http://schemas.microsoft.com/office/drawing/2014/main" id="{F841C6BF-428C-C02F-CB96-583559870666}"/>
              </a:ext>
            </a:extLst>
          </p:cNvPr>
          <p:cNvSpPr>
            <a:spLocks noGrp="1"/>
          </p:cNvSpPr>
          <p:nvPr>
            <p:ph type="media" sz="quarter" idx="17" hasCustomPrompt="1"/>
          </p:nvPr>
        </p:nvSpPr>
        <p:spPr>
          <a:xfrm>
            <a:off x="4504976" y="2008188"/>
            <a:ext cx="7098411" cy="3940740"/>
          </a:xfrm>
          <a:prstGeom prst="roundRect">
            <a:avLst>
              <a:gd name="adj" fmla="val 4582"/>
            </a:avLst>
          </a:prstGeom>
          <a:blipFill>
            <a:blip r:embed="rId4"/>
            <a:stretch>
              <a:fillRect l="-57986" t="-70158" r="-57990" b="-45820"/>
            </a:stretch>
          </a:blipFill>
          <a:ln>
            <a:solidFill>
              <a:schemeClr val="bg1"/>
            </a:solidFill>
          </a:ln>
          <a:effectLst>
            <a:outerShdw blurRad="254000" sx="102000" sy="102000" algn="ctr" rotWithShape="0">
              <a:prstClr val="black">
                <a:alpha val="8000"/>
              </a:prstClr>
            </a:outerShdw>
          </a:effectLst>
        </p:spPr>
        <p:txBody>
          <a:bodyPr vert="horz" wrap="square" lIns="0" tIns="0" rIns="0" bIns="640080" rtlCol="0" anchor="ctr">
            <a:noAutofit/>
          </a:bodyPr>
          <a:lstStyle>
            <a:lvl1pPr marL="0" indent="0" algn="ctr">
              <a:buNone/>
              <a:defRPr lang="en-IN" sz="2000">
                <a:solidFill>
                  <a:schemeClr val="bg1"/>
                </a:solidFill>
              </a:defRPr>
            </a:lvl1pPr>
          </a:lstStyle>
          <a:p>
            <a:pPr marL="228600" lvl="0" indent="-228600" algn="ctr"/>
            <a:r>
              <a:rPr lang="en-IN"/>
              <a:t>Media</a:t>
            </a:r>
          </a:p>
        </p:txBody>
      </p:sp>
    </p:spTree>
    <p:extLst>
      <p:ext uri="{BB962C8B-B14F-4D97-AF65-F5344CB8AC3E}">
        <p14:creationId xmlns:p14="http://schemas.microsoft.com/office/powerpoint/2010/main" val="371639941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CFCCEF-3918-CF00-30D3-E294097BB72F}"/>
              </a:ext>
            </a:extLst>
          </p:cNvPr>
          <p:cNvGrpSpPr/>
          <p:nvPr userDrawn="1"/>
        </p:nvGrpSpPr>
        <p:grpSpPr>
          <a:xfrm>
            <a:off x="0" y="-62922"/>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563FD2F3-B17E-BC1A-0FAF-67264126F61A}"/>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64DCF94-4975-D093-B2AC-17E1D5E2BC7F}"/>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0ABFE24A-D09D-E203-AA1B-897D34C38507}"/>
              </a:ext>
            </a:extLst>
          </p:cNvPr>
          <p:cNvGrpSpPr/>
          <p:nvPr userDrawn="1"/>
        </p:nvGrpSpPr>
        <p:grpSpPr>
          <a:xfrm>
            <a:off x="0" y="0"/>
            <a:ext cx="12192000" cy="6858002"/>
            <a:chOff x="0" y="0"/>
            <a:chExt cx="12192000" cy="6858002"/>
          </a:xfrm>
        </p:grpSpPr>
        <p:grpSp>
          <p:nvGrpSpPr>
            <p:cNvPr id="7" name="Group 6">
              <a:extLst>
                <a:ext uri="{FF2B5EF4-FFF2-40B4-BE49-F238E27FC236}">
                  <a16:creationId xmlns:a16="http://schemas.microsoft.com/office/drawing/2014/main" id="{E4049CEA-7EC2-5A34-82A5-516E6EC6A93C}"/>
                </a:ext>
              </a:extLst>
            </p:cNvPr>
            <p:cNvGrpSpPr/>
            <p:nvPr/>
          </p:nvGrpSpPr>
          <p:grpSpPr>
            <a:xfrm>
              <a:off x="0" y="0"/>
              <a:ext cx="12192000" cy="6858002"/>
              <a:chOff x="0" y="0"/>
              <a:chExt cx="12192000" cy="6858002"/>
            </a:xfrm>
          </p:grpSpPr>
          <p:grpSp>
            <p:nvGrpSpPr>
              <p:cNvPr id="9" name="Group 8">
                <a:extLst>
                  <a:ext uri="{FF2B5EF4-FFF2-40B4-BE49-F238E27FC236}">
                    <a16:creationId xmlns:a16="http://schemas.microsoft.com/office/drawing/2014/main" id="{7F003DE2-28AE-392B-B686-C885A07DF88C}"/>
                  </a:ext>
                </a:extLst>
              </p:cNvPr>
              <p:cNvGrpSpPr/>
              <p:nvPr/>
            </p:nvGrpSpPr>
            <p:grpSpPr>
              <a:xfrm>
                <a:off x="9486900" y="0"/>
                <a:ext cx="2705100" cy="694583"/>
                <a:chOff x="9486900" y="0"/>
                <a:chExt cx="2705100" cy="694583"/>
              </a:xfrm>
            </p:grpSpPr>
            <p:sp>
              <p:nvSpPr>
                <p:cNvPr id="11" name="Freeform: Shape 10">
                  <a:extLst>
                    <a:ext uri="{FF2B5EF4-FFF2-40B4-BE49-F238E27FC236}">
                      <a16:creationId xmlns:a16="http://schemas.microsoft.com/office/drawing/2014/main" id="{393311F3-AE18-0246-B457-88CB80D02923}"/>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p>
              </p:txBody>
            </p:sp>
            <p:sp>
              <p:nvSpPr>
                <p:cNvPr id="12" name="Freeform: Shape 11">
                  <a:extLst>
                    <a:ext uri="{FF2B5EF4-FFF2-40B4-BE49-F238E27FC236}">
                      <a16:creationId xmlns:a16="http://schemas.microsoft.com/office/drawing/2014/main" id="{E4A54C77-8975-6473-897F-782C834ED95E}"/>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p>
              </p:txBody>
            </p:sp>
          </p:grpSp>
          <p:sp>
            <p:nvSpPr>
              <p:cNvPr id="10" name="Freeform: Shape 9">
                <a:extLst>
                  <a:ext uri="{FF2B5EF4-FFF2-40B4-BE49-F238E27FC236}">
                    <a16:creationId xmlns:a16="http://schemas.microsoft.com/office/drawing/2014/main" id="{09305898-E9C4-DA2A-92F6-4AED7EB430F4}"/>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p>
            </p:txBody>
          </p:sp>
        </p:grpSp>
        <p:sp>
          <p:nvSpPr>
            <p:cNvPr id="8" name="Freeform: Shape 7">
              <a:extLst>
                <a:ext uri="{FF2B5EF4-FFF2-40B4-BE49-F238E27FC236}">
                  <a16:creationId xmlns:a16="http://schemas.microsoft.com/office/drawing/2014/main" id="{2718E2A7-1A44-D454-940A-9EE4A319AD8E}"/>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29" name="Title 1">
            <a:extLst>
              <a:ext uri="{FF2B5EF4-FFF2-40B4-BE49-F238E27FC236}">
                <a16:creationId xmlns:a16="http://schemas.microsoft.com/office/drawing/2014/main" id="{DB3A8C41-1702-ADBE-95C9-F96DE2BCFB70}"/>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18" name="Text Placeholder 35">
            <a:extLst>
              <a:ext uri="{FF2B5EF4-FFF2-40B4-BE49-F238E27FC236}">
                <a16:creationId xmlns:a16="http://schemas.microsoft.com/office/drawing/2014/main" id="{F2D681CF-A6A0-F14C-96D3-D7745BFC8D35}"/>
              </a:ext>
            </a:extLst>
          </p:cNvPr>
          <p:cNvSpPr>
            <a:spLocks noGrp="1"/>
          </p:cNvSpPr>
          <p:nvPr>
            <p:ph type="body" sz="quarter" idx="17" hasCustomPrompt="1"/>
          </p:nvPr>
        </p:nvSpPr>
        <p:spPr>
          <a:xfrm>
            <a:off x="588262" y="1436688"/>
            <a:ext cx="11018519" cy="615553"/>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7" name="Rectangle: Rounded Corners 26">
            <a:extLst>
              <a:ext uri="{FF2B5EF4-FFF2-40B4-BE49-F238E27FC236}">
                <a16:creationId xmlns:a16="http://schemas.microsoft.com/office/drawing/2014/main" id="{92FD983C-E8E1-AFDC-C74E-954F064937D9}"/>
              </a:ext>
            </a:extLst>
          </p:cNvPr>
          <p:cNvSpPr>
            <a:spLocks/>
          </p:cNvSpPr>
          <p:nvPr userDrawn="1"/>
        </p:nvSpPr>
        <p:spPr bwMode="auto">
          <a:xfrm>
            <a:off x="588263" y="2541850"/>
            <a:ext cx="5422009" cy="3198549"/>
          </a:xfrm>
          <a:prstGeom prst="roundRect">
            <a:avLst>
              <a:gd name="adj" fmla="val 5100"/>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marL="0" indent="0" fontAlgn="base">
              <a:spcBef>
                <a:spcPct val="0"/>
              </a:spcBef>
              <a:spcAft>
                <a:spcPts val="600"/>
              </a:spcAft>
              <a:buFont typeface="Arial" panose="020B0604020202020204" pitchFamily="34" charset="0"/>
              <a:buNone/>
            </a:pPr>
            <a:endParaRPr lang="en-US" sz="1600">
              <a:solidFill>
                <a:schemeClr val="bg1"/>
              </a:solidFill>
            </a:endParaRPr>
          </a:p>
        </p:txBody>
      </p:sp>
      <p:cxnSp>
        <p:nvCxnSpPr>
          <p:cNvPr id="41" name="Straight Connector 40">
            <a:extLst>
              <a:ext uri="{FF2B5EF4-FFF2-40B4-BE49-F238E27FC236}">
                <a16:creationId xmlns:a16="http://schemas.microsoft.com/office/drawing/2014/main" id="{14DF00F1-BE61-577E-8135-B5BFBC8B97F7}"/>
              </a:ext>
            </a:extLst>
          </p:cNvPr>
          <p:cNvCxnSpPr>
            <a:cxnSpLocks/>
          </p:cNvCxnSpPr>
          <p:nvPr userDrawn="1"/>
        </p:nvCxnSpPr>
        <p:spPr>
          <a:xfrm>
            <a:off x="891808" y="2541850"/>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8" name="Text Placeholder 35">
            <a:extLst>
              <a:ext uri="{FF2B5EF4-FFF2-40B4-BE49-F238E27FC236}">
                <a16:creationId xmlns:a16="http://schemas.microsoft.com/office/drawing/2014/main" id="{C5DBE4EF-3241-CB4C-3583-254E18D14D59}"/>
              </a:ext>
            </a:extLst>
          </p:cNvPr>
          <p:cNvSpPr>
            <a:spLocks noGrp="1"/>
          </p:cNvSpPr>
          <p:nvPr>
            <p:ph type="body" sz="quarter" idx="15" hasCustomPrompt="1"/>
          </p:nvPr>
        </p:nvSpPr>
        <p:spPr>
          <a:xfrm>
            <a:off x="808037" y="3401382"/>
            <a:ext cx="4992687"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4" name="Text Placeholder 35">
            <a:extLst>
              <a:ext uri="{FF2B5EF4-FFF2-40B4-BE49-F238E27FC236}">
                <a16:creationId xmlns:a16="http://schemas.microsoft.com/office/drawing/2014/main" id="{6D789100-608F-4D85-606E-DECAC8DE36C0}"/>
              </a:ext>
            </a:extLst>
          </p:cNvPr>
          <p:cNvSpPr>
            <a:spLocks noGrp="1"/>
          </p:cNvSpPr>
          <p:nvPr>
            <p:ph type="body" sz="quarter" idx="18" hasCustomPrompt="1"/>
          </p:nvPr>
        </p:nvSpPr>
        <p:spPr>
          <a:xfrm>
            <a:off x="808037" y="3810028"/>
            <a:ext cx="4992687" cy="1714471"/>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7" name="Rectangle: Rounded Corners 56">
            <a:extLst>
              <a:ext uri="{FF2B5EF4-FFF2-40B4-BE49-F238E27FC236}">
                <a16:creationId xmlns:a16="http://schemas.microsoft.com/office/drawing/2014/main" id="{2A0E944B-9897-6438-3EA5-26D9E137182F}"/>
              </a:ext>
            </a:extLst>
          </p:cNvPr>
          <p:cNvSpPr>
            <a:spLocks/>
          </p:cNvSpPr>
          <p:nvPr userDrawn="1"/>
        </p:nvSpPr>
        <p:spPr bwMode="auto">
          <a:xfrm>
            <a:off x="6187381" y="2541850"/>
            <a:ext cx="5422009" cy="3198549"/>
          </a:xfrm>
          <a:prstGeom prst="roundRect">
            <a:avLst>
              <a:gd name="adj" fmla="val 5100"/>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marL="0" indent="0" fontAlgn="base">
              <a:spcBef>
                <a:spcPct val="0"/>
              </a:spcBef>
              <a:spcAft>
                <a:spcPts val="600"/>
              </a:spcAft>
              <a:buFont typeface="Arial" panose="020B0604020202020204" pitchFamily="34" charset="0"/>
              <a:buNone/>
            </a:pPr>
            <a:endParaRPr lang="en-US" sz="1600">
              <a:solidFill>
                <a:schemeClr val="bg1"/>
              </a:solidFill>
            </a:endParaRPr>
          </a:p>
        </p:txBody>
      </p:sp>
      <p:cxnSp>
        <p:nvCxnSpPr>
          <p:cNvPr id="61" name="Straight Connector 60">
            <a:extLst>
              <a:ext uri="{FF2B5EF4-FFF2-40B4-BE49-F238E27FC236}">
                <a16:creationId xmlns:a16="http://schemas.microsoft.com/office/drawing/2014/main" id="{CCB15D87-1F1A-F44C-38F8-5FE95E4E56B3}"/>
              </a:ext>
            </a:extLst>
          </p:cNvPr>
          <p:cNvCxnSpPr>
            <a:cxnSpLocks/>
          </p:cNvCxnSpPr>
          <p:nvPr userDrawn="1"/>
        </p:nvCxnSpPr>
        <p:spPr>
          <a:xfrm>
            <a:off x="6498801" y="2541850"/>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 Placeholder 35">
            <a:extLst>
              <a:ext uri="{FF2B5EF4-FFF2-40B4-BE49-F238E27FC236}">
                <a16:creationId xmlns:a16="http://schemas.microsoft.com/office/drawing/2014/main" id="{E6EE5E53-DCE2-137C-CBD3-897D0C12CE08}"/>
              </a:ext>
            </a:extLst>
          </p:cNvPr>
          <p:cNvSpPr>
            <a:spLocks noGrp="1"/>
          </p:cNvSpPr>
          <p:nvPr>
            <p:ph type="body" sz="quarter" idx="19" hasCustomPrompt="1"/>
          </p:nvPr>
        </p:nvSpPr>
        <p:spPr>
          <a:xfrm>
            <a:off x="6415031" y="3401382"/>
            <a:ext cx="4992687"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6" name="Text Placeholder 35">
            <a:extLst>
              <a:ext uri="{FF2B5EF4-FFF2-40B4-BE49-F238E27FC236}">
                <a16:creationId xmlns:a16="http://schemas.microsoft.com/office/drawing/2014/main" id="{F973E258-E188-E73E-67B2-212B55795058}"/>
              </a:ext>
            </a:extLst>
          </p:cNvPr>
          <p:cNvSpPr>
            <a:spLocks noGrp="1"/>
          </p:cNvSpPr>
          <p:nvPr>
            <p:ph type="body" sz="quarter" idx="20" hasCustomPrompt="1"/>
          </p:nvPr>
        </p:nvSpPr>
        <p:spPr>
          <a:xfrm>
            <a:off x="6415031" y="3810028"/>
            <a:ext cx="4992687" cy="1714471"/>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356957500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622D58-3D17-EAE2-6819-F3574F70CA70}"/>
              </a:ext>
            </a:extLst>
          </p:cNvPr>
          <p:cNvGrpSpPr/>
          <p:nvPr userDrawn="1"/>
        </p:nvGrpSpPr>
        <p:grpSpPr>
          <a:xfrm>
            <a:off x="0" y="0"/>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E77D8DDE-5A63-7362-682A-5F2001D5DE9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CB883B7-BC08-B88B-E53C-03F97CA8BDB7}"/>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49810951-FEBA-5005-5A3E-E7A5AE53265F}"/>
              </a:ext>
            </a:extLst>
          </p:cNvPr>
          <p:cNvGrpSpPr/>
          <p:nvPr userDrawn="1"/>
        </p:nvGrpSpPr>
        <p:grpSpPr>
          <a:xfrm>
            <a:off x="0" y="0"/>
            <a:ext cx="12192000" cy="6858002"/>
            <a:chOff x="0" y="0"/>
            <a:chExt cx="12192000" cy="6858002"/>
          </a:xfrm>
        </p:grpSpPr>
        <p:grpSp>
          <p:nvGrpSpPr>
            <p:cNvPr id="7" name="Group 6">
              <a:extLst>
                <a:ext uri="{FF2B5EF4-FFF2-40B4-BE49-F238E27FC236}">
                  <a16:creationId xmlns:a16="http://schemas.microsoft.com/office/drawing/2014/main" id="{6B3EB83D-FF46-C8A3-DA66-C83EB4C3C10D}"/>
                </a:ext>
              </a:extLst>
            </p:cNvPr>
            <p:cNvGrpSpPr/>
            <p:nvPr/>
          </p:nvGrpSpPr>
          <p:grpSpPr>
            <a:xfrm>
              <a:off x="0" y="0"/>
              <a:ext cx="12192000" cy="6858002"/>
              <a:chOff x="0" y="0"/>
              <a:chExt cx="12192000" cy="6858002"/>
            </a:xfrm>
          </p:grpSpPr>
          <p:grpSp>
            <p:nvGrpSpPr>
              <p:cNvPr id="9" name="Group 8">
                <a:extLst>
                  <a:ext uri="{FF2B5EF4-FFF2-40B4-BE49-F238E27FC236}">
                    <a16:creationId xmlns:a16="http://schemas.microsoft.com/office/drawing/2014/main" id="{F7F68CA3-909F-2888-1F5B-C4B78D756738}"/>
                  </a:ext>
                </a:extLst>
              </p:cNvPr>
              <p:cNvGrpSpPr/>
              <p:nvPr/>
            </p:nvGrpSpPr>
            <p:grpSpPr>
              <a:xfrm>
                <a:off x="9486900" y="0"/>
                <a:ext cx="2705100" cy="694583"/>
                <a:chOff x="9486900" y="0"/>
                <a:chExt cx="2705100" cy="694583"/>
              </a:xfrm>
            </p:grpSpPr>
            <p:sp>
              <p:nvSpPr>
                <p:cNvPr id="11" name="Freeform: Shape 10">
                  <a:extLst>
                    <a:ext uri="{FF2B5EF4-FFF2-40B4-BE49-F238E27FC236}">
                      <a16:creationId xmlns:a16="http://schemas.microsoft.com/office/drawing/2014/main" id="{4EB8F7A0-A283-18BC-6C1F-4082040BBE79}"/>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sp>
              <p:nvSpPr>
                <p:cNvPr id="12" name="Freeform: Shape 11">
                  <a:extLst>
                    <a:ext uri="{FF2B5EF4-FFF2-40B4-BE49-F238E27FC236}">
                      <a16:creationId xmlns:a16="http://schemas.microsoft.com/office/drawing/2014/main" id="{E7B2EF12-0BF5-CE0D-6806-C543653CFBD7}"/>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sp>
            <p:nvSpPr>
              <p:cNvPr id="10" name="Freeform: Shape 9">
                <a:extLst>
                  <a:ext uri="{FF2B5EF4-FFF2-40B4-BE49-F238E27FC236}">
                    <a16:creationId xmlns:a16="http://schemas.microsoft.com/office/drawing/2014/main" id="{D4E305A2-5DDF-F2DF-2C86-C516FCBB3211}"/>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sp>
          <p:nvSpPr>
            <p:cNvPr id="8" name="Freeform: Shape 7">
              <a:extLst>
                <a:ext uri="{FF2B5EF4-FFF2-40B4-BE49-F238E27FC236}">
                  <a16:creationId xmlns:a16="http://schemas.microsoft.com/office/drawing/2014/main" id="{2906B5D9-755E-03EB-9EB0-6FE717F4C1AA}"/>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36" name="Title 1">
            <a:extLst>
              <a:ext uri="{FF2B5EF4-FFF2-40B4-BE49-F238E27FC236}">
                <a16:creationId xmlns:a16="http://schemas.microsoft.com/office/drawing/2014/main" id="{AA45064F-6F8B-9B56-60CA-A7293BB9DABC}"/>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24" name="Text Placeholder 35">
            <a:extLst>
              <a:ext uri="{FF2B5EF4-FFF2-40B4-BE49-F238E27FC236}">
                <a16:creationId xmlns:a16="http://schemas.microsoft.com/office/drawing/2014/main" id="{36790569-A252-B327-84E6-93AF1E96D8FC}"/>
              </a:ext>
            </a:extLst>
          </p:cNvPr>
          <p:cNvSpPr>
            <a:spLocks noGrp="1"/>
          </p:cNvSpPr>
          <p:nvPr>
            <p:ph type="body" sz="quarter" idx="17" hasCustomPrompt="1"/>
          </p:nvPr>
        </p:nvSpPr>
        <p:spPr>
          <a:xfrm>
            <a:off x="588262" y="1436688"/>
            <a:ext cx="11018519" cy="615553"/>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5" name="Rectangle: Rounded Corners 34">
            <a:extLst>
              <a:ext uri="{FF2B5EF4-FFF2-40B4-BE49-F238E27FC236}">
                <a16:creationId xmlns:a16="http://schemas.microsoft.com/office/drawing/2014/main" id="{3F192C70-AB04-FF1D-8CCC-DD597DBD68DB}"/>
              </a:ext>
            </a:extLst>
          </p:cNvPr>
          <p:cNvSpPr>
            <a:spLocks/>
          </p:cNvSpPr>
          <p:nvPr userDrawn="1"/>
        </p:nvSpPr>
        <p:spPr bwMode="auto">
          <a:xfrm>
            <a:off x="588264" y="2287230"/>
            <a:ext cx="3477324" cy="3981808"/>
          </a:xfrm>
          <a:prstGeom prst="roundRect">
            <a:avLst>
              <a:gd name="adj" fmla="val 5100"/>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marL="0" indent="0" fontAlgn="base">
              <a:spcBef>
                <a:spcPct val="0"/>
              </a:spcBef>
              <a:spcAft>
                <a:spcPts val="600"/>
              </a:spcAft>
              <a:buFont typeface="Arial" panose="020B0604020202020204" pitchFamily="34" charset="0"/>
              <a:buNone/>
            </a:pPr>
            <a:endParaRPr lang="en-US" sz="1600">
              <a:solidFill>
                <a:schemeClr val="bg1"/>
              </a:solidFill>
            </a:endParaRPr>
          </a:p>
        </p:txBody>
      </p:sp>
      <p:cxnSp>
        <p:nvCxnSpPr>
          <p:cNvPr id="55" name="Straight Connector 54">
            <a:extLst>
              <a:ext uri="{FF2B5EF4-FFF2-40B4-BE49-F238E27FC236}">
                <a16:creationId xmlns:a16="http://schemas.microsoft.com/office/drawing/2014/main" id="{AF14E754-6BD4-B4F3-15ED-123BCFA11AD0}"/>
              </a:ext>
            </a:extLst>
          </p:cNvPr>
          <p:cNvCxnSpPr>
            <a:cxnSpLocks/>
          </p:cNvCxnSpPr>
          <p:nvPr userDrawn="1"/>
        </p:nvCxnSpPr>
        <p:spPr>
          <a:xfrm>
            <a:off x="891808" y="2287230"/>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6" name="Text Placeholder 35">
            <a:extLst>
              <a:ext uri="{FF2B5EF4-FFF2-40B4-BE49-F238E27FC236}">
                <a16:creationId xmlns:a16="http://schemas.microsoft.com/office/drawing/2014/main" id="{9955069B-B322-A5F3-6D16-24ABACED2A9A}"/>
              </a:ext>
            </a:extLst>
          </p:cNvPr>
          <p:cNvSpPr>
            <a:spLocks noGrp="1"/>
          </p:cNvSpPr>
          <p:nvPr>
            <p:ph type="body" sz="quarter" idx="15" hasCustomPrompt="1"/>
          </p:nvPr>
        </p:nvSpPr>
        <p:spPr>
          <a:xfrm>
            <a:off x="808037" y="3166392"/>
            <a:ext cx="305911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76" name="Text Placeholder 35">
            <a:extLst>
              <a:ext uri="{FF2B5EF4-FFF2-40B4-BE49-F238E27FC236}">
                <a16:creationId xmlns:a16="http://schemas.microsoft.com/office/drawing/2014/main" id="{06FDE671-1E20-A42E-0A50-E44B130921F4}"/>
              </a:ext>
            </a:extLst>
          </p:cNvPr>
          <p:cNvSpPr>
            <a:spLocks noGrp="1"/>
          </p:cNvSpPr>
          <p:nvPr>
            <p:ph type="body" sz="quarter" idx="18" hasCustomPrompt="1"/>
          </p:nvPr>
        </p:nvSpPr>
        <p:spPr>
          <a:xfrm>
            <a:off x="808037" y="3606839"/>
            <a:ext cx="305911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83" name="Rectangle: Rounded Corners 82">
            <a:extLst>
              <a:ext uri="{FF2B5EF4-FFF2-40B4-BE49-F238E27FC236}">
                <a16:creationId xmlns:a16="http://schemas.microsoft.com/office/drawing/2014/main" id="{0C1CDFB8-1C55-DA56-4D67-D60377A4A1D8}"/>
              </a:ext>
            </a:extLst>
          </p:cNvPr>
          <p:cNvSpPr>
            <a:spLocks/>
          </p:cNvSpPr>
          <p:nvPr userDrawn="1"/>
        </p:nvSpPr>
        <p:spPr bwMode="auto">
          <a:xfrm>
            <a:off x="4369132" y="2287230"/>
            <a:ext cx="3477324" cy="3981808"/>
          </a:xfrm>
          <a:prstGeom prst="roundRect">
            <a:avLst>
              <a:gd name="adj" fmla="val 5100"/>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marL="0" indent="0" fontAlgn="base">
              <a:spcBef>
                <a:spcPct val="0"/>
              </a:spcBef>
              <a:spcAft>
                <a:spcPts val="600"/>
              </a:spcAft>
              <a:buFont typeface="Arial" panose="020B0604020202020204" pitchFamily="34" charset="0"/>
              <a:buNone/>
            </a:pPr>
            <a:endParaRPr lang="en-US" sz="1600">
              <a:solidFill>
                <a:schemeClr val="bg1"/>
              </a:solidFill>
            </a:endParaRPr>
          </a:p>
        </p:txBody>
      </p:sp>
      <p:cxnSp>
        <p:nvCxnSpPr>
          <p:cNvPr id="91" name="Straight Connector 90">
            <a:extLst>
              <a:ext uri="{FF2B5EF4-FFF2-40B4-BE49-F238E27FC236}">
                <a16:creationId xmlns:a16="http://schemas.microsoft.com/office/drawing/2014/main" id="{EBF6A7F5-EA0F-C38C-005D-05697A85CA70}"/>
              </a:ext>
            </a:extLst>
          </p:cNvPr>
          <p:cNvCxnSpPr>
            <a:cxnSpLocks/>
          </p:cNvCxnSpPr>
          <p:nvPr userDrawn="1"/>
        </p:nvCxnSpPr>
        <p:spPr>
          <a:xfrm>
            <a:off x="4672676" y="2287230"/>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8" name="Text Placeholder 35">
            <a:extLst>
              <a:ext uri="{FF2B5EF4-FFF2-40B4-BE49-F238E27FC236}">
                <a16:creationId xmlns:a16="http://schemas.microsoft.com/office/drawing/2014/main" id="{C69F89E4-BE9D-61AD-E65E-B9C520A2DC7A}"/>
              </a:ext>
            </a:extLst>
          </p:cNvPr>
          <p:cNvSpPr>
            <a:spLocks noGrp="1"/>
          </p:cNvSpPr>
          <p:nvPr>
            <p:ph type="body" sz="quarter" idx="19" hasCustomPrompt="1"/>
          </p:nvPr>
        </p:nvSpPr>
        <p:spPr>
          <a:xfrm>
            <a:off x="4588906" y="3166392"/>
            <a:ext cx="305911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04" name="Text Placeholder 35">
            <a:extLst>
              <a:ext uri="{FF2B5EF4-FFF2-40B4-BE49-F238E27FC236}">
                <a16:creationId xmlns:a16="http://schemas.microsoft.com/office/drawing/2014/main" id="{B32118F7-5A65-3490-4F7D-A0B2FA8410C0}"/>
              </a:ext>
            </a:extLst>
          </p:cNvPr>
          <p:cNvSpPr>
            <a:spLocks noGrp="1"/>
          </p:cNvSpPr>
          <p:nvPr>
            <p:ph type="body" sz="quarter" idx="20" hasCustomPrompt="1"/>
          </p:nvPr>
        </p:nvSpPr>
        <p:spPr>
          <a:xfrm>
            <a:off x="4588906" y="3606839"/>
            <a:ext cx="305911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07" name="Rectangle: Rounded Corners 106">
            <a:extLst>
              <a:ext uri="{FF2B5EF4-FFF2-40B4-BE49-F238E27FC236}">
                <a16:creationId xmlns:a16="http://schemas.microsoft.com/office/drawing/2014/main" id="{E66144AF-03CB-545E-78BA-A286157B1584}"/>
              </a:ext>
            </a:extLst>
          </p:cNvPr>
          <p:cNvSpPr>
            <a:spLocks/>
          </p:cNvSpPr>
          <p:nvPr userDrawn="1"/>
        </p:nvSpPr>
        <p:spPr bwMode="auto">
          <a:xfrm>
            <a:off x="8126412" y="2287230"/>
            <a:ext cx="3477324" cy="3981808"/>
          </a:xfrm>
          <a:prstGeom prst="roundRect">
            <a:avLst>
              <a:gd name="adj" fmla="val 5100"/>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marL="0" indent="0" fontAlgn="base">
              <a:spcBef>
                <a:spcPct val="0"/>
              </a:spcBef>
              <a:spcAft>
                <a:spcPts val="600"/>
              </a:spcAft>
              <a:buFont typeface="Arial" panose="020B0604020202020204" pitchFamily="34" charset="0"/>
              <a:buNone/>
            </a:pPr>
            <a:endParaRPr lang="en-US" sz="1600">
              <a:solidFill>
                <a:schemeClr val="bg1"/>
              </a:solidFill>
            </a:endParaRPr>
          </a:p>
        </p:txBody>
      </p:sp>
      <p:cxnSp>
        <p:nvCxnSpPr>
          <p:cNvPr id="111" name="Straight Connector 110">
            <a:extLst>
              <a:ext uri="{FF2B5EF4-FFF2-40B4-BE49-F238E27FC236}">
                <a16:creationId xmlns:a16="http://schemas.microsoft.com/office/drawing/2014/main" id="{DD5AF553-B479-B588-99ED-5E0B16ACCB5A}"/>
              </a:ext>
            </a:extLst>
          </p:cNvPr>
          <p:cNvCxnSpPr>
            <a:cxnSpLocks/>
          </p:cNvCxnSpPr>
          <p:nvPr userDrawn="1"/>
        </p:nvCxnSpPr>
        <p:spPr>
          <a:xfrm>
            <a:off x="8429956" y="2287230"/>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4" name="Text Placeholder 35">
            <a:extLst>
              <a:ext uri="{FF2B5EF4-FFF2-40B4-BE49-F238E27FC236}">
                <a16:creationId xmlns:a16="http://schemas.microsoft.com/office/drawing/2014/main" id="{2DDCE853-F035-4F1D-6ADC-3D74E01CBA13}"/>
              </a:ext>
            </a:extLst>
          </p:cNvPr>
          <p:cNvSpPr>
            <a:spLocks noGrp="1"/>
          </p:cNvSpPr>
          <p:nvPr>
            <p:ph type="body" sz="quarter" idx="21" hasCustomPrompt="1"/>
          </p:nvPr>
        </p:nvSpPr>
        <p:spPr>
          <a:xfrm>
            <a:off x="8346186" y="3166392"/>
            <a:ext cx="305911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16" name="Text Placeholder 35">
            <a:extLst>
              <a:ext uri="{FF2B5EF4-FFF2-40B4-BE49-F238E27FC236}">
                <a16:creationId xmlns:a16="http://schemas.microsoft.com/office/drawing/2014/main" id="{63E421E8-4622-F672-A7DE-0041CFE8FBE5}"/>
              </a:ext>
            </a:extLst>
          </p:cNvPr>
          <p:cNvSpPr>
            <a:spLocks noGrp="1"/>
          </p:cNvSpPr>
          <p:nvPr>
            <p:ph type="body" sz="quarter" idx="22" hasCustomPrompt="1"/>
          </p:nvPr>
        </p:nvSpPr>
        <p:spPr>
          <a:xfrm>
            <a:off x="8346186" y="3606839"/>
            <a:ext cx="305911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2094655939"/>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83410A-EAEF-1265-E404-6DF4F511BB98}"/>
              </a:ext>
            </a:extLst>
          </p:cNvPr>
          <p:cNvGrpSpPr/>
          <p:nvPr userDrawn="1"/>
        </p:nvGrpSpPr>
        <p:grpSpPr>
          <a:xfrm>
            <a:off x="0" y="0"/>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A5C78AAD-02FD-10AC-CC3C-30F9EAB1804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D13D3E9-40FD-4B69-2DA6-36CE7390384B}"/>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99532A76-E802-0E51-4936-C7EDD3BD0C99}"/>
              </a:ext>
            </a:extLst>
          </p:cNvPr>
          <p:cNvGrpSpPr/>
          <p:nvPr userDrawn="1"/>
        </p:nvGrpSpPr>
        <p:grpSpPr>
          <a:xfrm>
            <a:off x="0" y="0"/>
            <a:ext cx="12192000" cy="6858002"/>
            <a:chOff x="0" y="0"/>
            <a:chExt cx="12192000" cy="6858002"/>
          </a:xfrm>
        </p:grpSpPr>
        <p:grpSp>
          <p:nvGrpSpPr>
            <p:cNvPr id="7" name="Group 6">
              <a:extLst>
                <a:ext uri="{FF2B5EF4-FFF2-40B4-BE49-F238E27FC236}">
                  <a16:creationId xmlns:a16="http://schemas.microsoft.com/office/drawing/2014/main" id="{0AA94023-659C-DF1A-1432-D80BD0048ABA}"/>
                </a:ext>
              </a:extLst>
            </p:cNvPr>
            <p:cNvGrpSpPr/>
            <p:nvPr/>
          </p:nvGrpSpPr>
          <p:grpSpPr>
            <a:xfrm>
              <a:off x="0" y="0"/>
              <a:ext cx="12192000" cy="6858002"/>
              <a:chOff x="0" y="0"/>
              <a:chExt cx="12192000" cy="6858002"/>
            </a:xfrm>
          </p:grpSpPr>
          <p:grpSp>
            <p:nvGrpSpPr>
              <p:cNvPr id="9" name="Group 8">
                <a:extLst>
                  <a:ext uri="{FF2B5EF4-FFF2-40B4-BE49-F238E27FC236}">
                    <a16:creationId xmlns:a16="http://schemas.microsoft.com/office/drawing/2014/main" id="{4EEF02ED-858D-3E44-8A85-75B04AC34033}"/>
                  </a:ext>
                </a:extLst>
              </p:cNvPr>
              <p:cNvGrpSpPr/>
              <p:nvPr/>
            </p:nvGrpSpPr>
            <p:grpSpPr>
              <a:xfrm>
                <a:off x="9486900" y="0"/>
                <a:ext cx="2705100" cy="694583"/>
                <a:chOff x="9486900" y="0"/>
                <a:chExt cx="2705100" cy="694583"/>
              </a:xfrm>
            </p:grpSpPr>
            <p:sp>
              <p:nvSpPr>
                <p:cNvPr id="11" name="Freeform: Shape 10">
                  <a:extLst>
                    <a:ext uri="{FF2B5EF4-FFF2-40B4-BE49-F238E27FC236}">
                      <a16:creationId xmlns:a16="http://schemas.microsoft.com/office/drawing/2014/main" id="{9303F9AF-1C03-E782-C803-2BB6C40057B6}"/>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sp>
              <p:nvSpPr>
                <p:cNvPr id="12" name="Freeform: Shape 11">
                  <a:extLst>
                    <a:ext uri="{FF2B5EF4-FFF2-40B4-BE49-F238E27FC236}">
                      <a16:creationId xmlns:a16="http://schemas.microsoft.com/office/drawing/2014/main" id="{C7D8CCDE-6152-905A-F816-02DBF4194D25}"/>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sp>
            <p:nvSpPr>
              <p:cNvPr id="10" name="Freeform: Shape 9">
                <a:extLst>
                  <a:ext uri="{FF2B5EF4-FFF2-40B4-BE49-F238E27FC236}">
                    <a16:creationId xmlns:a16="http://schemas.microsoft.com/office/drawing/2014/main" id="{29766E26-7ACB-2ACF-521B-DDD840AB7FFB}"/>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sp>
          <p:nvSpPr>
            <p:cNvPr id="8" name="Freeform: Shape 7">
              <a:extLst>
                <a:ext uri="{FF2B5EF4-FFF2-40B4-BE49-F238E27FC236}">
                  <a16:creationId xmlns:a16="http://schemas.microsoft.com/office/drawing/2014/main" id="{29524187-AAE3-2430-A752-8B62BFFB8C6C}"/>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43" name="Title 1">
            <a:extLst>
              <a:ext uri="{FF2B5EF4-FFF2-40B4-BE49-F238E27FC236}">
                <a16:creationId xmlns:a16="http://schemas.microsoft.com/office/drawing/2014/main" id="{787345B3-AA16-9C51-1F2F-7F312B7A4DB7}"/>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28" name="Text Placeholder 35">
            <a:extLst>
              <a:ext uri="{FF2B5EF4-FFF2-40B4-BE49-F238E27FC236}">
                <a16:creationId xmlns:a16="http://schemas.microsoft.com/office/drawing/2014/main" id="{1BF1BD34-7F91-443E-8B7D-BC38F9827F34}"/>
              </a:ext>
            </a:extLst>
          </p:cNvPr>
          <p:cNvSpPr>
            <a:spLocks noGrp="1"/>
          </p:cNvSpPr>
          <p:nvPr>
            <p:ph type="body" sz="quarter" idx="17" hasCustomPrompt="1"/>
          </p:nvPr>
        </p:nvSpPr>
        <p:spPr>
          <a:xfrm>
            <a:off x="588262" y="1436688"/>
            <a:ext cx="11018519" cy="615553"/>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3" name="Rectangle: Rounded Corners 52">
            <a:extLst>
              <a:ext uri="{FF2B5EF4-FFF2-40B4-BE49-F238E27FC236}">
                <a16:creationId xmlns:a16="http://schemas.microsoft.com/office/drawing/2014/main" id="{35652C22-C463-E479-AF2B-2D3E833E2626}"/>
              </a:ext>
            </a:extLst>
          </p:cNvPr>
          <p:cNvSpPr>
            <a:spLocks/>
          </p:cNvSpPr>
          <p:nvPr userDrawn="1"/>
        </p:nvSpPr>
        <p:spPr bwMode="auto">
          <a:xfrm>
            <a:off x="588264" y="2287230"/>
            <a:ext cx="2574035" cy="3981808"/>
          </a:xfrm>
          <a:prstGeom prst="roundRect">
            <a:avLst>
              <a:gd name="adj" fmla="val 5100"/>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marL="0" indent="0" fontAlgn="base">
              <a:spcBef>
                <a:spcPct val="0"/>
              </a:spcBef>
              <a:spcAft>
                <a:spcPts val="600"/>
              </a:spcAft>
              <a:buFont typeface="Arial" panose="020B0604020202020204" pitchFamily="34" charset="0"/>
              <a:buNone/>
            </a:pPr>
            <a:endParaRPr lang="en-US" sz="1600">
              <a:solidFill>
                <a:schemeClr val="bg1"/>
              </a:solidFill>
            </a:endParaRPr>
          </a:p>
        </p:txBody>
      </p:sp>
      <p:cxnSp>
        <p:nvCxnSpPr>
          <p:cNvPr id="69" name="Straight Connector 68">
            <a:extLst>
              <a:ext uri="{FF2B5EF4-FFF2-40B4-BE49-F238E27FC236}">
                <a16:creationId xmlns:a16="http://schemas.microsoft.com/office/drawing/2014/main" id="{C65E4C8E-E218-D4AD-15CF-A69FF6BC7FCE}"/>
              </a:ext>
            </a:extLst>
          </p:cNvPr>
          <p:cNvCxnSpPr>
            <a:cxnSpLocks/>
          </p:cNvCxnSpPr>
          <p:nvPr userDrawn="1"/>
        </p:nvCxnSpPr>
        <p:spPr>
          <a:xfrm>
            <a:off x="891808" y="2287230"/>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4" name="Text Placeholder 35">
            <a:extLst>
              <a:ext uri="{FF2B5EF4-FFF2-40B4-BE49-F238E27FC236}">
                <a16:creationId xmlns:a16="http://schemas.microsoft.com/office/drawing/2014/main" id="{0D5B07DE-9C3F-C612-1BCC-5ADA4EE3D71E}"/>
              </a:ext>
            </a:extLst>
          </p:cNvPr>
          <p:cNvSpPr>
            <a:spLocks noGrp="1"/>
          </p:cNvSpPr>
          <p:nvPr>
            <p:ph type="body" sz="quarter" idx="15" hasCustomPrompt="1"/>
          </p:nvPr>
        </p:nvSpPr>
        <p:spPr>
          <a:xfrm>
            <a:off x="808037" y="3166392"/>
            <a:ext cx="216376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98" name="Text Placeholder 35">
            <a:extLst>
              <a:ext uri="{FF2B5EF4-FFF2-40B4-BE49-F238E27FC236}">
                <a16:creationId xmlns:a16="http://schemas.microsoft.com/office/drawing/2014/main" id="{2281C67E-7FE9-E607-E9C0-6E8C182028B2}"/>
              </a:ext>
            </a:extLst>
          </p:cNvPr>
          <p:cNvSpPr>
            <a:spLocks noGrp="1"/>
          </p:cNvSpPr>
          <p:nvPr>
            <p:ph type="body" sz="quarter" idx="18" hasCustomPrompt="1"/>
          </p:nvPr>
        </p:nvSpPr>
        <p:spPr>
          <a:xfrm>
            <a:off x="808037" y="3606839"/>
            <a:ext cx="216376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09" name="Rectangle: Rounded Corners 108">
            <a:extLst>
              <a:ext uri="{FF2B5EF4-FFF2-40B4-BE49-F238E27FC236}">
                <a16:creationId xmlns:a16="http://schemas.microsoft.com/office/drawing/2014/main" id="{9C37832D-BBC1-29EF-3693-02C5FD94456E}"/>
              </a:ext>
            </a:extLst>
          </p:cNvPr>
          <p:cNvSpPr>
            <a:spLocks/>
          </p:cNvSpPr>
          <p:nvPr userDrawn="1"/>
        </p:nvSpPr>
        <p:spPr bwMode="auto">
          <a:xfrm>
            <a:off x="3403960" y="2287230"/>
            <a:ext cx="2574035" cy="3981808"/>
          </a:xfrm>
          <a:prstGeom prst="roundRect">
            <a:avLst>
              <a:gd name="adj" fmla="val 5100"/>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marL="0" indent="0" fontAlgn="base">
              <a:spcBef>
                <a:spcPct val="0"/>
              </a:spcBef>
              <a:spcAft>
                <a:spcPts val="600"/>
              </a:spcAft>
              <a:buFont typeface="Arial" panose="020B0604020202020204" pitchFamily="34" charset="0"/>
              <a:buNone/>
            </a:pPr>
            <a:endParaRPr lang="en-US" sz="1600">
              <a:solidFill>
                <a:schemeClr val="bg1"/>
              </a:solidFill>
            </a:endParaRPr>
          </a:p>
        </p:txBody>
      </p:sp>
      <p:cxnSp>
        <p:nvCxnSpPr>
          <p:cNvPr id="110" name="Straight Connector 109">
            <a:extLst>
              <a:ext uri="{FF2B5EF4-FFF2-40B4-BE49-F238E27FC236}">
                <a16:creationId xmlns:a16="http://schemas.microsoft.com/office/drawing/2014/main" id="{939F2199-CB00-3ABD-BF0F-4478DD166811}"/>
              </a:ext>
            </a:extLst>
          </p:cNvPr>
          <p:cNvCxnSpPr>
            <a:cxnSpLocks/>
          </p:cNvCxnSpPr>
          <p:nvPr userDrawn="1"/>
        </p:nvCxnSpPr>
        <p:spPr>
          <a:xfrm>
            <a:off x="3707504" y="2287230"/>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3" name="Text Placeholder 35">
            <a:extLst>
              <a:ext uri="{FF2B5EF4-FFF2-40B4-BE49-F238E27FC236}">
                <a16:creationId xmlns:a16="http://schemas.microsoft.com/office/drawing/2014/main" id="{6856AF34-6CD5-0E67-CBEF-3ADF42E1547F}"/>
              </a:ext>
            </a:extLst>
          </p:cNvPr>
          <p:cNvSpPr>
            <a:spLocks noGrp="1"/>
          </p:cNvSpPr>
          <p:nvPr>
            <p:ph type="body" sz="quarter" idx="19" hasCustomPrompt="1"/>
          </p:nvPr>
        </p:nvSpPr>
        <p:spPr>
          <a:xfrm>
            <a:off x="3623734" y="3166392"/>
            <a:ext cx="216376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43" name="Text Placeholder 35">
            <a:extLst>
              <a:ext uri="{FF2B5EF4-FFF2-40B4-BE49-F238E27FC236}">
                <a16:creationId xmlns:a16="http://schemas.microsoft.com/office/drawing/2014/main" id="{1F1E669A-E33C-A9D5-2F2D-B9C3CFD72809}"/>
              </a:ext>
            </a:extLst>
          </p:cNvPr>
          <p:cNvSpPr>
            <a:spLocks noGrp="1"/>
          </p:cNvSpPr>
          <p:nvPr>
            <p:ph type="body" sz="quarter" idx="20" hasCustomPrompt="1"/>
          </p:nvPr>
        </p:nvSpPr>
        <p:spPr>
          <a:xfrm>
            <a:off x="3623734" y="3606839"/>
            <a:ext cx="216376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50" name="Rectangle: Rounded Corners 149">
            <a:extLst>
              <a:ext uri="{FF2B5EF4-FFF2-40B4-BE49-F238E27FC236}">
                <a16:creationId xmlns:a16="http://schemas.microsoft.com/office/drawing/2014/main" id="{0330CE2D-C47D-7096-4933-67AD267BDD9C}"/>
              </a:ext>
            </a:extLst>
          </p:cNvPr>
          <p:cNvSpPr>
            <a:spLocks/>
          </p:cNvSpPr>
          <p:nvPr userDrawn="1"/>
        </p:nvSpPr>
        <p:spPr bwMode="auto">
          <a:xfrm>
            <a:off x="6219656" y="2287230"/>
            <a:ext cx="2574035" cy="3981808"/>
          </a:xfrm>
          <a:prstGeom prst="roundRect">
            <a:avLst>
              <a:gd name="adj" fmla="val 5100"/>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marL="0" indent="0" fontAlgn="base">
              <a:spcBef>
                <a:spcPct val="0"/>
              </a:spcBef>
              <a:spcAft>
                <a:spcPts val="600"/>
              </a:spcAft>
              <a:buFont typeface="Arial" panose="020B0604020202020204" pitchFamily="34" charset="0"/>
              <a:buNone/>
            </a:pPr>
            <a:endParaRPr lang="en-US" sz="1600">
              <a:solidFill>
                <a:schemeClr val="bg1"/>
              </a:solidFill>
            </a:endParaRPr>
          </a:p>
        </p:txBody>
      </p:sp>
      <p:cxnSp>
        <p:nvCxnSpPr>
          <p:cNvPr id="158" name="Straight Connector 157">
            <a:extLst>
              <a:ext uri="{FF2B5EF4-FFF2-40B4-BE49-F238E27FC236}">
                <a16:creationId xmlns:a16="http://schemas.microsoft.com/office/drawing/2014/main" id="{77869FC7-BFA9-CB48-8F56-745487AC9107}"/>
              </a:ext>
            </a:extLst>
          </p:cNvPr>
          <p:cNvCxnSpPr>
            <a:cxnSpLocks/>
          </p:cNvCxnSpPr>
          <p:nvPr userDrawn="1"/>
        </p:nvCxnSpPr>
        <p:spPr>
          <a:xfrm>
            <a:off x="6523200" y="2287230"/>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5" name="Text Placeholder 35">
            <a:extLst>
              <a:ext uri="{FF2B5EF4-FFF2-40B4-BE49-F238E27FC236}">
                <a16:creationId xmlns:a16="http://schemas.microsoft.com/office/drawing/2014/main" id="{2E4C8D99-8BC0-843D-C75C-25D5A9C41F9A}"/>
              </a:ext>
            </a:extLst>
          </p:cNvPr>
          <p:cNvSpPr>
            <a:spLocks noGrp="1"/>
          </p:cNvSpPr>
          <p:nvPr>
            <p:ph type="body" sz="quarter" idx="21" hasCustomPrompt="1"/>
          </p:nvPr>
        </p:nvSpPr>
        <p:spPr>
          <a:xfrm>
            <a:off x="6439430" y="3166392"/>
            <a:ext cx="216376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71" name="Text Placeholder 35">
            <a:extLst>
              <a:ext uri="{FF2B5EF4-FFF2-40B4-BE49-F238E27FC236}">
                <a16:creationId xmlns:a16="http://schemas.microsoft.com/office/drawing/2014/main" id="{00A7A2B4-E7FE-20A9-9EEF-B44C397FAC53}"/>
              </a:ext>
            </a:extLst>
          </p:cNvPr>
          <p:cNvSpPr>
            <a:spLocks noGrp="1"/>
          </p:cNvSpPr>
          <p:nvPr>
            <p:ph type="body" sz="quarter" idx="22" hasCustomPrompt="1"/>
          </p:nvPr>
        </p:nvSpPr>
        <p:spPr>
          <a:xfrm>
            <a:off x="6439430" y="3606839"/>
            <a:ext cx="216376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74" name="Rectangle: Rounded Corners 173">
            <a:extLst>
              <a:ext uri="{FF2B5EF4-FFF2-40B4-BE49-F238E27FC236}">
                <a16:creationId xmlns:a16="http://schemas.microsoft.com/office/drawing/2014/main" id="{4571B59D-9E06-8FF1-B146-0AA2FF2EAE13}"/>
              </a:ext>
            </a:extLst>
          </p:cNvPr>
          <p:cNvSpPr>
            <a:spLocks/>
          </p:cNvSpPr>
          <p:nvPr userDrawn="1"/>
        </p:nvSpPr>
        <p:spPr bwMode="auto">
          <a:xfrm>
            <a:off x="9035353" y="2287230"/>
            <a:ext cx="2574035" cy="3981808"/>
          </a:xfrm>
          <a:prstGeom prst="roundRect">
            <a:avLst>
              <a:gd name="adj" fmla="val 5100"/>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marL="0" indent="0" fontAlgn="base">
              <a:spcBef>
                <a:spcPct val="0"/>
              </a:spcBef>
              <a:spcAft>
                <a:spcPts val="600"/>
              </a:spcAft>
              <a:buFont typeface="Arial" panose="020B0604020202020204" pitchFamily="34" charset="0"/>
              <a:buNone/>
            </a:pPr>
            <a:endParaRPr lang="en-US" sz="1600">
              <a:solidFill>
                <a:schemeClr val="bg1"/>
              </a:solidFill>
            </a:endParaRPr>
          </a:p>
        </p:txBody>
      </p:sp>
      <p:cxnSp>
        <p:nvCxnSpPr>
          <p:cNvPr id="178" name="Straight Connector 177">
            <a:extLst>
              <a:ext uri="{FF2B5EF4-FFF2-40B4-BE49-F238E27FC236}">
                <a16:creationId xmlns:a16="http://schemas.microsoft.com/office/drawing/2014/main" id="{C279A0F6-AC9B-2EED-55D4-04150A0DD298}"/>
              </a:ext>
            </a:extLst>
          </p:cNvPr>
          <p:cNvCxnSpPr>
            <a:cxnSpLocks/>
          </p:cNvCxnSpPr>
          <p:nvPr userDrawn="1"/>
        </p:nvCxnSpPr>
        <p:spPr>
          <a:xfrm>
            <a:off x="9338897" y="2287230"/>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1" name="Text Placeholder 35">
            <a:extLst>
              <a:ext uri="{FF2B5EF4-FFF2-40B4-BE49-F238E27FC236}">
                <a16:creationId xmlns:a16="http://schemas.microsoft.com/office/drawing/2014/main" id="{101466BB-162A-A0E7-46C6-B3B25BB9A7AB}"/>
              </a:ext>
            </a:extLst>
          </p:cNvPr>
          <p:cNvSpPr>
            <a:spLocks noGrp="1"/>
          </p:cNvSpPr>
          <p:nvPr>
            <p:ph type="body" sz="quarter" idx="23" hasCustomPrompt="1"/>
          </p:nvPr>
        </p:nvSpPr>
        <p:spPr>
          <a:xfrm>
            <a:off x="9255127" y="3166392"/>
            <a:ext cx="2163763" cy="299046"/>
          </a:xfrm>
          <a:noFill/>
        </p:spPr>
        <p:txBody>
          <a:bodyPr vert="horz" wrap="square" lIns="0" tIns="0" rIns="0" bIns="0" rtlCol="0" anchor="t">
            <a:noAutofit/>
          </a:bodyPr>
          <a:lstStyle>
            <a:lvl1pPr marL="0" inden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83" name="Text Placeholder 35">
            <a:extLst>
              <a:ext uri="{FF2B5EF4-FFF2-40B4-BE49-F238E27FC236}">
                <a16:creationId xmlns:a16="http://schemas.microsoft.com/office/drawing/2014/main" id="{605F3648-1819-2A2A-EB5C-2515ED2B6A35}"/>
              </a:ext>
            </a:extLst>
          </p:cNvPr>
          <p:cNvSpPr>
            <a:spLocks noGrp="1"/>
          </p:cNvSpPr>
          <p:nvPr>
            <p:ph type="body" sz="quarter" idx="24" hasCustomPrompt="1"/>
          </p:nvPr>
        </p:nvSpPr>
        <p:spPr>
          <a:xfrm>
            <a:off x="9255127" y="3606839"/>
            <a:ext cx="2163763" cy="2430733"/>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3533844935"/>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DDE4F5-BADC-7BCA-1FDC-B2D42F51F4E7}"/>
              </a:ext>
            </a:extLst>
          </p:cNvPr>
          <p:cNvGrpSpPr>
            <a:grpSpLocks/>
          </p:cNvGrpSpPr>
          <p:nvPr userDrawn="1"/>
        </p:nvGrpSpPr>
        <p:grpSpPr>
          <a:xfrm>
            <a:off x="0" y="-62922"/>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3519E471-4EAE-F699-DCE5-B788F8E33A9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C1EDAF4-2312-CCE2-865A-7DD5214312DA}"/>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7F86862F-997E-9C85-E5E8-4F1959DC92FB}"/>
              </a:ext>
            </a:extLst>
          </p:cNvPr>
          <p:cNvGrpSpPr/>
          <p:nvPr userDrawn="1"/>
        </p:nvGrpSpPr>
        <p:grpSpPr>
          <a:xfrm>
            <a:off x="0" y="0"/>
            <a:ext cx="12192000" cy="6858002"/>
            <a:chOff x="0" y="0"/>
            <a:chExt cx="12192000" cy="6858002"/>
          </a:xfrm>
        </p:grpSpPr>
        <p:grpSp>
          <p:nvGrpSpPr>
            <p:cNvPr id="7" name="Group 6">
              <a:extLst>
                <a:ext uri="{FF2B5EF4-FFF2-40B4-BE49-F238E27FC236}">
                  <a16:creationId xmlns:a16="http://schemas.microsoft.com/office/drawing/2014/main" id="{EC668659-A15D-3FF0-4333-FD6C6159879E}"/>
                </a:ext>
              </a:extLst>
            </p:cNvPr>
            <p:cNvGrpSpPr/>
            <p:nvPr/>
          </p:nvGrpSpPr>
          <p:grpSpPr>
            <a:xfrm>
              <a:off x="0" y="0"/>
              <a:ext cx="12192000" cy="6858002"/>
              <a:chOff x="0" y="0"/>
              <a:chExt cx="12192000" cy="6858002"/>
            </a:xfrm>
          </p:grpSpPr>
          <p:grpSp>
            <p:nvGrpSpPr>
              <p:cNvPr id="9" name="Group 8">
                <a:extLst>
                  <a:ext uri="{FF2B5EF4-FFF2-40B4-BE49-F238E27FC236}">
                    <a16:creationId xmlns:a16="http://schemas.microsoft.com/office/drawing/2014/main" id="{A9BF55B1-9736-B8CB-7C15-638876235A1B}"/>
                  </a:ext>
                </a:extLst>
              </p:cNvPr>
              <p:cNvGrpSpPr/>
              <p:nvPr/>
            </p:nvGrpSpPr>
            <p:grpSpPr>
              <a:xfrm>
                <a:off x="9486900" y="0"/>
                <a:ext cx="2705100" cy="694583"/>
                <a:chOff x="9486900" y="0"/>
                <a:chExt cx="2705100" cy="694583"/>
              </a:xfrm>
            </p:grpSpPr>
            <p:sp>
              <p:nvSpPr>
                <p:cNvPr id="11" name="Freeform: Shape 10">
                  <a:extLst>
                    <a:ext uri="{FF2B5EF4-FFF2-40B4-BE49-F238E27FC236}">
                      <a16:creationId xmlns:a16="http://schemas.microsoft.com/office/drawing/2014/main" id="{1B1F57FF-009F-2A2C-8F8A-547D5345EAFB}"/>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p>
              </p:txBody>
            </p:sp>
            <p:sp>
              <p:nvSpPr>
                <p:cNvPr id="12" name="Freeform: Shape 11">
                  <a:extLst>
                    <a:ext uri="{FF2B5EF4-FFF2-40B4-BE49-F238E27FC236}">
                      <a16:creationId xmlns:a16="http://schemas.microsoft.com/office/drawing/2014/main" id="{1B2173DE-7D99-132C-02D9-88FD67CE56B2}"/>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p>
              </p:txBody>
            </p:sp>
          </p:grpSp>
          <p:sp>
            <p:nvSpPr>
              <p:cNvPr id="10" name="Freeform: Shape 9">
                <a:extLst>
                  <a:ext uri="{FF2B5EF4-FFF2-40B4-BE49-F238E27FC236}">
                    <a16:creationId xmlns:a16="http://schemas.microsoft.com/office/drawing/2014/main" id="{838647FF-4D8F-B3C5-ECB2-6736ED82F415}"/>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p>
            </p:txBody>
          </p:sp>
        </p:grpSp>
        <p:sp>
          <p:nvSpPr>
            <p:cNvPr id="8" name="Freeform: Shape 7">
              <a:extLst>
                <a:ext uri="{FF2B5EF4-FFF2-40B4-BE49-F238E27FC236}">
                  <a16:creationId xmlns:a16="http://schemas.microsoft.com/office/drawing/2014/main" id="{E2B36156-44D7-8684-590D-D74095FF7457}"/>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57" name="Title 1">
            <a:extLst>
              <a:ext uri="{FF2B5EF4-FFF2-40B4-BE49-F238E27FC236}">
                <a16:creationId xmlns:a16="http://schemas.microsoft.com/office/drawing/2014/main" id="{808C4653-EE68-0DE1-FFDD-B9B038D8DFFC}"/>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25" name="Text Placeholder 35">
            <a:extLst>
              <a:ext uri="{FF2B5EF4-FFF2-40B4-BE49-F238E27FC236}">
                <a16:creationId xmlns:a16="http://schemas.microsoft.com/office/drawing/2014/main" id="{161EBFBD-6448-796D-FCC0-8DB342BC29F3}"/>
              </a:ext>
            </a:extLst>
          </p:cNvPr>
          <p:cNvSpPr>
            <a:spLocks noGrp="1"/>
          </p:cNvSpPr>
          <p:nvPr>
            <p:ph type="body" sz="quarter" idx="17" hasCustomPrompt="1"/>
          </p:nvPr>
        </p:nvSpPr>
        <p:spPr>
          <a:xfrm>
            <a:off x="588262" y="1436688"/>
            <a:ext cx="11018519" cy="615553"/>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6" name="Rectangle: Rounded Corners 35">
            <a:extLst>
              <a:ext uri="{FF2B5EF4-FFF2-40B4-BE49-F238E27FC236}">
                <a16:creationId xmlns:a16="http://schemas.microsoft.com/office/drawing/2014/main" id="{E06F6175-E052-3E7D-971B-D348540FA344}"/>
              </a:ext>
            </a:extLst>
          </p:cNvPr>
          <p:cNvSpPr/>
          <p:nvPr userDrawn="1"/>
        </p:nvSpPr>
        <p:spPr bwMode="auto">
          <a:xfrm>
            <a:off x="580586" y="2477731"/>
            <a:ext cx="11030828" cy="3444004"/>
          </a:xfrm>
          <a:prstGeom prst="roundRect">
            <a:avLst>
              <a:gd name="adj" fmla="val 8554"/>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31520" rIns="182880" bIns="146304" rtlCol="0" anchor="t">
            <a:noAutofit/>
          </a:bodyPr>
          <a:lstStyle/>
          <a:p>
            <a:pPr marL="0" indent="0" fontAlgn="base">
              <a:spcBef>
                <a:spcPct val="0"/>
              </a:spcBef>
              <a:spcAft>
                <a:spcPts val="600"/>
              </a:spcAft>
              <a:buFont typeface="Arial" panose="020B0604020202020204" pitchFamily="34" charset="0"/>
              <a:buNone/>
            </a:pPr>
            <a:endParaRPr lang="en-US" sz="2000" err="1">
              <a:solidFill>
                <a:schemeClr val="bg1"/>
              </a:solidFill>
              <a:latin typeface="+mj-lt"/>
              <a:ea typeface="Segoe UI Black" panose="020B0A02040204020203" pitchFamily="34" charset="0"/>
            </a:endParaRPr>
          </a:p>
        </p:txBody>
      </p:sp>
      <p:sp>
        <p:nvSpPr>
          <p:cNvPr id="71" name="Freeform: Shape 70">
            <a:extLst>
              <a:ext uri="{FF2B5EF4-FFF2-40B4-BE49-F238E27FC236}">
                <a16:creationId xmlns:a16="http://schemas.microsoft.com/office/drawing/2014/main" id="{8ABE18F0-3D0E-CECA-42B4-C8327EAE02EF}"/>
              </a:ext>
            </a:extLst>
          </p:cNvPr>
          <p:cNvSpPr/>
          <p:nvPr userDrawn="1"/>
        </p:nvSpPr>
        <p:spPr bwMode="auto">
          <a:xfrm>
            <a:off x="677174" y="5843948"/>
            <a:ext cx="10837652" cy="77787"/>
          </a:xfrm>
          <a:custGeom>
            <a:avLst/>
            <a:gdLst>
              <a:gd name="connsiteX0" fmla="*/ 0 w 10837652"/>
              <a:gd name="connsiteY0" fmla="*/ 0 h 77787"/>
              <a:gd name="connsiteX1" fmla="*/ 10837652 w 10837652"/>
              <a:gd name="connsiteY1" fmla="*/ 0 h 77787"/>
              <a:gd name="connsiteX2" fmla="*/ 10804354 w 10837652"/>
              <a:gd name="connsiteY2" fmla="*/ 27474 h 77787"/>
              <a:gd name="connsiteX3" fmla="*/ 10639640 w 10837652"/>
              <a:gd name="connsiteY3" fmla="*/ 77787 h 77787"/>
              <a:gd name="connsiteX4" fmla="*/ 198012 w 10837652"/>
              <a:gd name="connsiteY4" fmla="*/ 77787 h 77787"/>
              <a:gd name="connsiteX5" fmla="*/ 33299 w 10837652"/>
              <a:gd name="connsiteY5" fmla="*/ 27474 h 7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7652" h="77787">
                <a:moveTo>
                  <a:pt x="0" y="0"/>
                </a:moveTo>
                <a:lnTo>
                  <a:pt x="10837652" y="0"/>
                </a:lnTo>
                <a:lnTo>
                  <a:pt x="10804354" y="27474"/>
                </a:lnTo>
                <a:cubicBezTo>
                  <a:pt x="10757335" y="59239"/>
                  <a:pt x="10700654" y="77787"/>
                  <a:pt x="10639640" y="77787"/>
                </a:cubicBezTo>
                <a:lnTo>
                  <a:pt x="198012" y="77787"/>
                </a:lnTo>
                <a:cubicBezTo>
                  <a:pt x="136999" y="77787"/>
                  <a:pt x="80317" y="59239"/>
                  <a:pt x="33299" y="27474"/>
                </a:cubicBezTo>
                <a:close/>
              </a:path>
            </a:pathLst>
          </a:custGeom>
          <a:gradFill>
            <a:gsLst>
              <a:gs pos="100000">
                <a:schemeClr val="tx2">
                  <a:lumMod val="60000"/>
                  <a:lumOff val="40000"/>
                </a:schemeClr>
              </a:gs>
              <a:gs pos="0">
                <a:schemeClr val="tx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sp>
        <p:nvSpPr>
          <p:cNvPr id="87" name="Text Placeholder 35">
            <a:extLst>
              <a:ext uri="{FF2B5EF4-FFF2-40B4-BE49-F238E27FC236}">
                <a16:creationId xmlns:a16="http://schemas.microsoft.com/office/drawing/2014/main" id="{3A088AE3-5E97-09EB-D870-2F720288B835}"/>
              </a:ext>
            </a:extLst>
          </p:cNvPr>
          <p:cNvSpPr>
            <a:spLocks noGrp="1"/>
          </p:cNvSpPr>
          <p:nvPr>
            <p:ph type="body" sz="quarter" idx="15" hasCustomPrompt="1"/>
          </p:nvPr>
        </p:nvSpPr>
        <p:spPr>
          <a:xfrm>
            <a:off x="721982" y="3072803"/>
            <a:ext cx="1967644" cy="299046"/>
          </a:xfrm>
          <a:noFill/>
        </p:spPr>
        <p:txBody>
          <a:bodyPr vert="horz" wrap="square" lIns="0" tIns="0" rIns="0" bIns="0" rtlCol="0" anchor="t">
            <a:noAutofit/>
          </a:bodyPr>
          <a:lstStyle>
            <a:lvl1pPr marL="0" indent="0" algn="ctr">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02" name="Text Placeholder 35">
            <a:extLst>
              <a:ext uri="{FF2B5EF4-FFF2-40B4-BE49-F238E27FC236}">
                <a16:creationId xmlns:a16="http://schemas.microsoft.com/office/drawing/2014/main" id="{9A809084-EADC-12C8-D553-5C83EE3D94AF}"/>
              </a:ext>
            </a:extLst>
          </p:cNvPr>
          <p:cNvSpPr>
            <a:spLocks noGrp="1"/>
          </p:cNvSpPr>
          <p:nvPr>
            <p:ph type="body" sz="quarter" idx="18" hasCustomPrompt="1"/>
          </p:nvPr>
        </p:nvSpPr>
        <p:spPr>
          <a:xfrm>
            <a:off x="721982" y="3668929"/>
            <a:ext cx="1967644" cy="191268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16" name="Text Placeholder 35">
            <a:extLst>
              <a:ext uri="{FF2B5EF4-FFF2-40B4-BE49-F238E27FC236}">
                <a16:creationId xmlns:a16="http://schemas.microsoft.com/office/drawing/2014/main" id="{1B34A4F0-B89E-6F44-C206-AEA85D78CEED}"/>
              </a:ext>
            </a:extLst>
          </p:cNvPr>
          <p:cNvSpPr>
            <a:spLocks noGrp="1"/>
          </p:cNvSpPr>
          <p:nvPr>
            <p:ph type="body" sz="quarter" idx="19" hasCustomPrompt="1"/>
          </p:nvPr>
        </p:nvSpPr>
        <p:spPr>
          <a:xfrm>
            <a:off x="2937019" y="3072803"/>
            <a:ext cx="1967644" cy="299046"/>
          </a:xfrm>
          <a:noFill/>
        </p:spPr>
        <p:txBody>
          <a:bodyPr vert="horz" wrap="square" lIns="0" tIns="0" rIns="0" bIns="0" rtlCol="0" anchor="t">
            <a:noAutofit/>
          </a:bodyPr>
          <a:lstStyle>
            <a:lvl1pPr marL="0" indent="0" algn="ctr">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29" name="Text Placeholder 35">
            <a:extLst>
              <a:ext uri="{FF2B5EF4-FFF2-40B4-BE49-F238E27FC236}">
                <a16:creationId xmlns:a16="http://schemas.microsoft.com/office/drawing/2014/main" id="{C3AB4E02-CA7B-28AD-38D3-CF39E0549D1B}"/>
              </a:ext>
            </a:extLst>
          </p:cNvPr>
          <p:cNvSpPr>
            <a:spLocks noGrp="1"/>
          </p:cNvSpPr>
          <p:nvPr>
            <p:ph type="body" sz="quarter" idx="20" hasCustomPrompt="1"/>
          </p:nvPr>
        </p:nvSpPr>
        <p:spPr>
          <a:xfrm>
            <a:off x="2937019" y="3668929"/>
            <a:ext cx="1967644" cy="191268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41" name="Text Placeholder 35">
            <a:extLst>
              <a:ext uri="{FF2B5EF4-FFF2-40B4-BE49-F238E27FC236}">
                <a16:creationId xmlns:a16="http://schemas.microsoft.com/office/drawing/2014/main" id="{70AF608F-9261-1BB9-86F9-FB08D0CB306A}"/>
              </a:ext>
            </a:extLst>
          </p:cNvPr>
          <p:cNvSpPr>
            <a:spLocks noGrp="1"/>
          </p:cNvSpPr>
          <p:nvPr>
            <p:ph type="body" sz="quarter" idx="21" hasCustomPrompt="1"/>
          </p:nvPr>
        </p:nvSpPr>
        <p:spPr>
          <a:xfrm>
            <a:off x="5109156" y="3072803"/>
            <a:ext cx="1967644" cy="299046"/>
          </a:xfrm>
          <a:noFill/>
        </p:spPr>
        <p:txBody>
          <a:bodyPr vert="horz" wrap="square" lIns="0" tIns="0" rIns="0" bIns="0" rtlCol="0" anchor="t">
            <a:noAutofit/>
          </a:bodyPr>
          <a:lstStyle>
            <a:lvl1pPr marL="0" indent="0" algn="ctr">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52" name="Text Placeholder 35">
            <a:extLst>
              <a:ext uri="{FF2B5EF4-FFF2-40B4-BE49-F238E27FC236}">
                <a16:creationId xmlns:a16="http://schemas.microsoft.com/office/drawing/2014/main" id="{650FE92B-ED14-34FE-0AB8-D7A43AE2356C}"/>
              </a:ext>
            </a:extLst>
          </p:cNvPr>
          <p:cNvSpPr>
            <a:spLocks noGrp="1"/>
          </p:cNvSpPr>
          <p:nvPr>
            <p:ph type="body" sz="quarter" idx="22" hasCustomPrompt="1"/>
          </p:nvPr>
        </p:nvSpPr>
        <p:spPr>
          <a:xfrm>
            <a:off x="5109156" y="3668929"/>
            <a:ext cx="1967644" cy="191268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62" name="Text Placeholder 35">
            <a:extLst>
              <a:ext uri="{FF2B5EF4-FFF2-40B4-BE49-F238E27FC236}">
                <a16:creationId xmlns:a16="http://schemas.microsoft.com/office/drawing/2014/main" id="{ECB9B0B8-10E9-5F59-5B62-FBA50A4E70F6}"/>
              </a:ext>
            </a:extLst>
          </p:cNvPr>
          <p:cNvSpPr>
            <a:spLocks noGrp="1"/>
          </p:cNvSpPr>
          <p:nvPr>
            <p:ph type="body" sz="quarter" idx="23" hasCustomPrompt="1"/>
          </p:nvPr>
        </p:nvSpPr>
        <p:spPr>
          <a:xfrm>
            <a:off x="7285545" y="3072803"/>
            <a:ext cx="1967644" cy="299046"/>
          </a:xfrm>
          <a:noFill/>
        </p:spPr>
        <p:txBody>
          <a:bodyPr vert="horz" wrap="square" lIns="0" tIns="0" rIns="0" bIns="0" rtlCol="0" anchor="t">
            <a:noAutofit/>
          </a:bodyPr>
          <a:lstStyle>
            <a:lvl1pPr marL="0" indent="0" algn="ctr">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71" name="Text Placeholder 35">
            <a:extLst>
              <a:ext uri="{FF2B5EF4-FFF2-40B4-BE49-F238E27FC236}">
                <a16:creationId xmlns:a16="http://schemas.microsoft.com/office/drawing/2014/main" id="{09142D50-8E90-CEA6-AF25-629DBFE4C00C}"/>
              </a:ext>
            </a:extLst>
          </p:cNvPr>
          <p:cNvSpPr>
            <a:spLocks noGrp="1"/>
          </p:cNvSpPr>
          <p:nvPr>
            <p:ph type="body" sz="quarter" idx="24" hasCustomPrompt="1"/>
          </p:nvPr>
        </p:nvSpPr>
        <p:spPr>
          <a:xfrm>
            <a:off x="7285545" y="3668929"/>
            <a:ext cx="1967644" cy="191268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79" name="Text Placeholder 35">
            <a:extLst>
              <a:ext uri="{FF2B5EF4-FFF2-40B4-BE49-F238E27FC236}">
                <a16:creationId xmlns:a16="http://schemas.microsoft.com/office/drawing/2014/main" id="{BE728730-9F2C-FD1D-85A7-17CED0639F7E}"/>
              </a:ext>
            </a:extLst>
          </p:cNvPr>
          <p:cNvSpPr>
            <a:spLocks noGrp="1"/>
          </p:cNvSpPr>
          <p:nvPr>
            <p:ph type="body" sz="quarter" idx="25" hasCustomPrompt="1"/>
          </p:nvPr>
        </p:nvSpPr>
        <p:spPr>
          <a:xfrm>
            <a:off x="9459807" y="3074808"/>
            <a:ext cx="1967644" cy="299046"/>
          </a:xfrm>
          <a:noFill/>
        </p:spPr>
        <p:txBody>
          <a:bodyPr vert="horz" wrap="square" lIns="0" tIns="0" rIns="0" bIns="0" rtlCol="0" anchor="t">
            <a:noAutofit/>
          </a:bodyPr>
          <a:lstStyle>
            <a:lvl1pPr marL="0" indent="0" algn="ctr">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86" name="Text Placeholder 35">
            <a:extLst>
              <a:ext uri="{FF2B5EF4-FFF2-40B4-BE49-F238E27FC236}">
                <a16:creationId xmlns:a16="http://schemas.microsoft.com/office/drawing/2014/main" id="{DFF81BEE-343D-52CD-190C-D1E01D6D685C}"/>
              </a:ext>
            </a:extLst>
          </p:cNvPr>
          <p:cNvSpPr>
            <a:spLocks noGrp="1"/>
          </p:cNvSpPr>
          <p:nvPr>
            <p:ph type="body" sz="quarter" idx="26" hasCustomPrompt="1"/>
          </p:nvPr>
        </p:nvSpPr>
        <p:spPr>
          <a:xfrm>
            <a:off x="9459807" y="3670934"/>
            <a:ext cx="1967644" cy="191268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grpSp>
        <p:nvGrpSpPr>
          <p:cNvPr id="187" name="Group 186">
            <a:extLst>
              <a:ext uri="{FF2B5EF4-FFF2-40B4-BE49-F238E27FC236}">
                <a16:creationId xmlns:a16="http://schemas.microsoft.com/office/drawing/2014/main" id="{EEA963AB-355E-E9DB-0D12-E716684F357C}"/>
              </a:ext>
            </a:extLst>
          </p:cNvPr>
          <p:cNvGrpSpPr/>
          <p:nvPr userDrawn="1"/>
        </p:nvGrpSpPr>
        <p:grpSpPr>
          <a:xfrm>
            <a:off x="2833709" y="2477730"/>
            <a:ext cx="6522789" cy="3371527"/>
            <a:chOff x="2833709" y="2892280"/>
            <a:chExt cx="6522789" cy="2614907"/>
          </a:xfrm>
        </p:grpSpPr>
        <p:cxnSp>
          <p:nvCxnSpPr>
            <p:cNvPr id="188" name="Straight Connector 187">
              <a:extLst>
                <a:ext uri="{FF2B5EF4-FFF2-40B4-BE49-F238E27FC236}">
                  <a16:creationId xmlns:a16="http://schemas.microsoft.com/office/drawing/2014/main" id="{3BDEC82C-C8D0-BDE9-BCCC-61815FDCEEF1}"/>
                </a:ext>
              </a:extLst>
            </p:cNvPr>
            <p:cNvCxnSpPr>
              <a:cxnSpLocks/>
            </p:cNvCxnSpPr>
            <p:nvPr/>
          </p:nvCxnSpPr>
          <p:spPr>
            <a:xfrm>
              <a:off x="7182235" y="2892280"/>
              <a:ext cx="0" cy="261490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F88B5230-81E9-C27A-95DD-467FC047C86D}"/>
                </a:ext>
              </a:extLst>
            </p:cNvPr>
            <p:cNvCxnSpPr>
              <a:cxnSpLocks/>
            </p:cNvCxnSpPr>
            <p:nvPr/>
          </p:nvCxnSpPr>
          <p:spPr>
            <a:xfrm>
              <a:off x="9356498" y="2892280"/>
              <a:ext cx="0" cy="261490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56AF819-7BAD-9FD9-E73B-ADC177C5F2CF}"/>
                </a:ext>
              </a:extLst>
            </p:cNvPr>
            <p:cNvCxnSpPr>
              <a:cxnSpLocks/>
            </p:cNvCxnSpPr>
            <p:nvPr/>
          </p:nvCxnSpPr>
          <p:spPr>
            <a:xfrm>
              <a:off x="2833709" y="2892280"/>
              <a:ext cx="0" cy="261490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B0516D67-82ED-DAE5-CA0B-3245B2C59C78}"/>
                </a:ext>
              </a:extLst>
            </p:cNvPr>
            <p:cNvCxnSpPr>
              <a:cxnSpLocks/>
            </p:cNvCxnSpPr>
            <p:nvPr/>
          </p:nvCxnSpPr>
          <p:spPr>
            <a:xfrm>
              <a:off x="5007972" y="2892280"/>
              <a:ext cx="0" cy="261490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5794665"/>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DDACDF-E91A-E905-1F10-5A3B5538FF09}"/>
              </a:ext>
            </a:extLst>
          </p:cNvPr>
          <p:cNvGrpSpPr/>
          <p:nvPr userDrawn="1"/>
        </p:nvGrpSpPr>
        <p:grpSpPr>
          <a:xfrm>
            <a:off x="0" y="0"/>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76F4DF44-B21E-C368-4DEB-B1FA8C21688B}"/>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E0A9CFB-6818-48EC-8068-57249818A939}"/>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8E85A788-854D-8EAE-1FC3-8FE9827F6309}"/>
              </a:ext>
            </a:extLst>
          </p:cNvPr>
          <p:cNvGrpSpPr/>
          <p:nvPr userDrawn="1"/>
        </p:nvGrpSpPr>
        <p:grpSpPr>
          <a:xfrm>
            <a:off x="9486900" y="0"/>
            <a:ext cx="2705100" cy="694583"/>
            <a:chOff x="9486900" y="0"/>
            <a:chExt cx="2705100" cy="694583"/>
          </a:xfrm>
        </p:grpSpPr>
        <p:sp>
          <p:nvSpPr>
            <p:cNvPr id="7" name="Freeform: Shape 6">
              <a:extLst>
                <a:ext uri="{FF2B5EF4-FFF2-40B4-BE49-F238E27FC236}">
                  <a16:creationId xmlns:a16="http://schemas.microsoft.com/office/drawing/2014/main" id="{14997B84-C50D-599F-9CFA-65280AF6A6A7}"/>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sp>
          <p:nvSpPr>
            <p:cNvPr id="8" name="Freeform: Shape 7">
              <a:extLst>
                <a:ext uri="{FF2B5EF4-FFF2-40B4-BE49-F238E27FC236}">
                  <a16:creationId xmlns:a16="http://schemas.microsoft.com/office/drawing/2014/main" id="{07D4EA90-D625-30D5-7D29-C53284FEF080}"/>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cxnSp>
        <p:nvCxnSpPr>
          <p:cNvPr id="11" name="Straight Connector 10">
            <a:extLst>
              <a:ext uri="{FF2B5EF4-FFF2-40B4-BE49-F238E27FC236}">
                <a16:creationId xmlns:a16="http://schemas.microsoft.com/office/drawing/2014/main" id="{591B683C-991C-64E1-6F9A-9E8E82B5F8CA}"/>
              </a:ext>
            </a:extLst>
          </p:cNvPr>
          <p:cNvCxnSpPr>
            <a:cxnSpLocks/>
          </p:cNvCxnSpPr>
          <p:nvPr userDrawn="1"/>
        </p:nvCxnSpPr>
        <p:spPr>
          <a:xfrm>
            <a:off x="588263" y="2278213"/>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9B17D06-2B06-A1D6-0FBC-032B1EE7D8A8}"/>
              </a:ext>
            </a:extLst>
          </p:cNvPr>
          <p:cNvGrpSpPr/>
          <p:nvPr userDrawn="1"/>
        </p:nvGrpSpPr>
        <p:grpSpPr>
          <a:xfrm>
            <a:off x="0" y="4679915"/>
            <a:ext cx="12192000" cy="2178087"/>
            <a:chOff x="0" y="4679915"/>
            <a:chExt cx="12192000" cy="2178087"/>
          </a:xfrm>
        </p:grpSpPr>
        <p:sp>
          <p:nvSpPr>
            <p:cNvPr id="13" name="Freeform: Shape 12">
              <a:extLst>
                <a:ext uri="{FF2B5EF4-FFF2-40B4-BE49-F238E27FC236}">
                  <a16:creationId xmlns:a16="http://schemas.microsoft.com/office/drawing/2014/main" id="{DD0AE5BD-19F0-D0AE-42B1-A8E4454CDCEF}"/>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sp>
          <p:nvSpPr>
            <p:cNvPr id="14" name="Freeform: Shape 13">
              <a:extLst>
                <a:ext uri="{FF2B5EF4-FFF2-40B4-BE49-F238E27FC236}">
                  <a16:creationId xmlns:a16="http://schemas.microsoft.com/office/drawing/2014/main" id="{1154C99A-8C0D-EABC-13FC-155A579C3AF6}"/>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6" name="Title 1">
            <a:extLst>
              <a:ext uri="{FF2B5EF4-FFF2-40B4-BE49-F238E27FC236}">
                <a16:creationId xmlns:a16="http://schemas.microsoft.com/office/drawing/2014/main" id="{A8CB4E05-213E-1AAB-2F8F-1B197E0BCEDA}"/>
              </a:ext>
            </a:extLst>
          </p:cNvPr>
          <p:cNvSpPr>
            <a:spLocks noGrp="1"/>
          </p:cNvSpPr>
          <p:nvPr>
            <p:ph type="title" hasCustomPrompt="1"/>
          </p:nvPr>
        </p:nvSpPr>
        <p:spPr>
          <a:xfrm>
            <a:off x="588263" y="786193"/>
            <a:ext cx="4956194" cy="1107996"/>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a:t>
            </a:r>
            <a:br>
              <a:rPr lang="en-US"/>
            </a:br>
            <a:r>
              <a:rPr lang="en-US"/>
              <a:t>title style</a:t>
            </a:r>
            <a:endParaRPr lang="en-IN"/>
          </a:p>
        </p:txBody>
      </p:sp>
      <p:sp>
        <p:nvSpPr>
          <p:cNvPr id="17" name="Text Placeholder 35">
            <a:extLst>
              <a:ext uri="{FF2B5EF4-FFF2-40B4-BE49-F238E27FC236}">
                <a16:creationId xmlns:a16="http://schemas.microsoft.com/office/drawing/2014/main" id="{1F869892-E7B2-AEDD-8D4E-B7FDCAD90C00}"/>
              </a:ext>
            </a:extLst>
          </p:cNvPr>
          <p:cNvSpPr>
            <a:spLocks noGrp="1"/>
          </p:cNvSpPr>
          <p:nvPr>
            <p:ph type="body" sz="quarter" idx="17" hasCustomPrompt="1"/>
          </p:nvPr>
        </p:nvSpPr>
        <p:spPr>
          <a:xfrm>
            <a:off x="588263" y="2524791"/>
            <a:ext cx="4956194" cy="2315908"/>
          </a:xfrm>
          <a:noFill/>
        </p:spPr>
        <p:txBody>
          <a:bodyPr wrap="square" lIns="0" tIns="0" rIns="0" bIns="0" anchor="t">
            <a:noAutofit/>
          </a:bodyPr>
          <a:lstStyle>
            <a:lvl1pPr marL="0" indent="0">
              <a:buFont typeface="Arial" panose="020B0604020202020204" pitchFamily="34" charset="0"/>
              <a:buNone/>
              <a:defRPr kumimoji="0" lang="en-US" sz="20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8" name="Picture Placeholder 58">
            <a:extLst>
              <a:ext uri="{FF2B5EF4-FFF2-40B4-BE49-F238E27FC236}">
                <a16:creationId xmlns:a16="http://schemas.microsoft.com/office/drawing/2014/main" id="{29C44985-F4B2-4B87-1A53-B5D35B74BC2A}"/>
              </a:ext>
            </a:extLst>
          </p:cNvPr>
          <p:cNvSpPr>
            <a:spLocks noGrp="1"/>
          </p:cNvSpPr>
          <p:nvPr>
            <p:ph type="pic" sz="quarter" idx="22"/>
          </p:nvPr>
        </p:nvSpPr>
        <p:spPr>
          <a:xfrm>
            <a:off x="5919788" y="585786"/>
            <a:ext cx="5686424" cy="5686424"/>
          </a:xfrm>
          <a:prstGeom prst="roundRect">
            <a:avLst>
              <a:gd name="adj" fmla="val 5988"/>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solidFill>
                  <a:schemeClr val="bg1"/>
                </a:solidFill>
              </a:defRPr>
            </a:lvl1pPr>
          </a:lstStyle>
          <a:p>
            <a:endParaRPr lang="en-IN"/>
          </a:p>
        </p:txBody>
      </p:sp>
    </p:spTree>
    <p:extLst>
      <p:ext uri="{BB962C8B-B14F-4D97-AF65-F5344CB8AC3E}">
        <p14:creationId xmlns:p14="http://schemas.microsoft.com/office/powerpoint/2010/main" val="2406651598"/>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1335457-EC2F-EB1A-B0F6-B940276E473A}"/>
              </a:ext>
            </a:extLst>
          </p:cNvPr>
          <p:cNvGrpSpPr/>
          <p:nvPr userDrawn="1"/>
        </p:nvGrpSpPr>
        <p:grpSpPr>
          <a:xfrm>
            <a:off x="0" y="0"/>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5D1B9DF4-F760-B216-0DA3-A94449F01C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2861989-7235-CD1D-DA25-AF315104DEDA}"/>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1B4BD8C0-6577-4A34-D015-202645ED9084}"/>
              </a:ext>
            </a:extLst>
          </p:cNvPr>
          <p:cNvGrpSpPr/>
          <p:nvPr userDrawn="1"/>
        </p:nvGrpSpPr>
        <p:grpSpPr>
          <a:xfrm>
            <a:off x="9486900" y="0"/>
            <a:ext cx="2705100" cy="694583"/>
            <a:chOff x="9486900" y="0"/>
            <a:chExt cx="2705100" cy="694583"/>
          </a:xfrm>
        </p:grpSpPr>
        <p:sp>
          <p:nvSpPr>
            <p:cNvPr id="7" name="Freeform: Shape 6">
              <a:extLst>
                <a:ext uri="{FF2B5EF4-FFF2-40B4-BE49-F238E27FC236}">
                  <a16:creationId xmlns:a16="http://schemas.microsoft.com/office/drawing/2014/main" id="{28CD6D2B-4CF3-771A-2080-BD0FE0AB8550}"/>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sp>
          <p:nvSpPr>
            <p:cNvPr id="8" name="Freeform: Shape 7">
              <a:extLst>
                <a:ext uri="{FF2B5EF4-FFF2-40B4-BE49-F238E27FC236}">
                  <a16:creationId xmlns:a16="http://schemas.microsoft.com/office/drawing/2014/main" id="{221EBDC2-FCB3-34D3-D939-CE2DE575E919}"/>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grpSp>
        <p:nvGrpSpPr>
          <p:cNvPr id="9" name="Group 8">
            <a:extLst>
              <a:ext uri="{FF2B5EF4-FFF2-40B4-BE49-F238E27FC236}">
                <a16:creationId xmlns:a16="http://schemas.microsoft.com/office/drawing/2014/main" id="{9AA6A546-0095-CC92-363A-70F8CB37C7E6}"/>
              </a:ext>
            </a:extLst>
          </p:cNvPr>
          <p:cNvGrpSpPr/>
          <p:nvPr userDrawn="1"/>
        </p:nvGrpSpPr>
        <p:grpSpPr>
          <a:xfrm>
            <a:off x="0" y="4679915"/>
            <a:ext cx="12192000" cy="2178087"/>
            <a:chOff x="0" y="4679915"/>
            <a:chExt cx="12192000" cy="2178087"/>
          </a:xfrm>
        </p:grpSpPr>
        <p:sp>
          <p:nvSpPr>
            <p:cNvPr id="10" name="Freeform: Shape 9">
              <a:extLst>
                <a:ext uri="{FF2B5EF4-FFF2-40B4-BE49-F238E27FC236}">
                  <a16:creationId xmlns:a16="http://schemas.microsoft.com/office/drawing/2014/main" id="{DD7F24C4-768D-5560-3FB1-02AB410DDE7F}"/>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sp>
          <p:nvSpPr>
            <p:cNvPr id="11" name="Freeform: Shape 10">
              <a:extLst>
                <a:ext uri="{FF2B5EF4-FFF2-40B4-BE49-F238E27FC236}">
                  <a16:creationId xmlns:a16="http://schemas.microsoft.com/office/drawing/2014/main" id="{7545ECDA-69F1-8AA4-0B5B-FDF86DD1E090}"/>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9" name="Title 1">
            <a:extLst>
              <a:ext uri="{FF2B5EF4-FFF2-40B4-BE49-F238E27FC236}">
                <a16:creationId xmlns:a16="http://schemas.microsoft.com/office/drawing/2014/main" id="{34C023AE-5A2D-858C-C490-9C186F157A86}"/>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14" name="Rectangle: Rounded Corners 13">
            <a:extLst>
              <a:ext uri="{FF2B5EF4-FFF2-40B4-BE49-F238E27FC236}">
                <a16:creationId xmlns:a16="http://schemas.microsoft.com/office/drawing/2014/main" id="{B752E2FC-EF70-9CA1-0453-071FF6E396A3}"/>
              </a:ext>
            </a:extLst>
          </p:cNvPr>
          <p:cNvSpPr/>
          <p:nvPr userDrawn="1"/>
        </p:nvSpPr>
        <p:spPr bwMode="auto">
          <a:xfrm>
            <a:off x="730416" y="1436914"/>
            <a:ext cx="5078970" cy="4814502"/>
          </a:xfrm>
          <a:prstGeom prst="roundRect">
            <a:avLst>
              <a:gd name="adj" fmla="val 6115"/>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err="1">
              <a:solidFill>
                <a:schemeClr val="bg1"/>
              </a:solidFill>
            </a:endParaRPr>
          </a:p>
        </p:txBody>
      </p:sp>
      <p:sp>
        <p:nvSpPr>
          <p:cNvPr id="33" name="Picture Placeholder 58">
            <a:extLst>
              <a:ext uri="{FF2B5EF4-FFF2-40B4-BE49-F238E27FC236}">
                <a16:creationId xmlns:a16="http://schemas.microsoft.com/office/drawing/2014/main" id="{3231FACE-796E-0AB0-0DFB-D36D4AA9081E}"/>
              </a:ext>
            </a:extLst>
          </p:cNvPr>
          <p:cNvSpPr>
            <a:spLocks noGrp="1"/>
          </p:cNvSpPr>
          <p:nvPr>
            <p:ph type="pic" sz="quarter" idx="22"/>
          </p:nvPr>
        </p:nvSpPr>
        <p:spPr>
          <a:xfrm>
            <a:off x="868326" y="1567440"/>
            <a:ext cx="4803150" cy="3156968"/>
          </a:xfrm>
          <a:prstGeom prst="roundRect">
            <a:avLst>
              <a:gd name="adj" fmla="val 5023"/>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36" name="Text Placeholder 35">
            <a:extLst>
              <a:ext uri="{FF2B5EF4-FFF2-40B4-BE49-F238E27FC236}">
                <a16:creationId xmlns:a16="http://schemas.microsoft.com/office/drawing/2014/main" id="{52CCE436-7175-560D-31F9-7D5BD152B258}"/>
              </a:ext>
            </a:extLst>
          </p:cNvPr>
          <p:cNvSpPr>
            <a:spLocks noGrp="1"/>
          </p:cNvSpPr>
          <p:nvPr>
            <p:ph type="body" sz="quarter" idx="15" hasCustomPrompt="1"/>
          </p:nvPr>
        </p:nvSpPr>
        <p:spPr>
          <a:xfrm>
            <a:off x="977203" y="4945137"/>
            <a:ext cx="4585398" cy="372431"/>
          </a:xfrm>
          <a:noFill/>
        </p:spPr>
        <p:txBody>
          <a:bodyPr wrap="square" lIns="0" tIns="0" rIns="0" bIns="0" anchor="t">
            <a:noAutofit/>
          </a:bodyPr>
          <a:lstStyle>
            <a:lvl1pPr marL="0" indent="0" algn="ctr">
              <a:buFont typeface="Arial" panose="020B0604020202020204" pitchFamily="34" charset="0"/>
              <a:buNone/>
              <a:defRPr kumimoji="0" lang="en-US" sz="24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2" name="Text Placeholder 35">
            <a:extLst>
              <a:ext uri="{FF2B5EF4-FFF2-40B4-BE49-F238E27FC236}">
                <a16:creationId xmlns:a16="http://schemas.microsoft.com/office/drawing/2014/main" id="{BBEB8DE5-3415-D38E-75DE-5227E77472C3}"/>
              </a:ext>
            </a:extLst>
          </p:cNvPr>
          <p:cNvSpPr>
            <a:spLocks noGrp="1"/>
          </p:cNvSpPr>
          <p:nvPr>
            <p:ph type="body" sz="quarter" idx="17" hasCustomPrompt="1"/>
          </p:nvPr>
        </p:nvSpPr>
        <p:spPr>
          <a:xfrm>
            <a:off x="977202" y="5418500"/>
            <a:ext cx="4585397" cy="524945"/>
          </a:xfrm>
          <a:noFill/>
        </p:spPr>
        <p:txBody>
          <a:bodyPr wrap="square" lIns="0" tIns="0" rIns="0" bIns="0" anchor="t">
            <a:noAutofit/>
          </a:bodyPr>
          <a:lstStyle>
            <a:lvl1pPr marL="0" indent="0" algn="ctr">
              <a:buFont typeface="Arial" panose="020B0604020202020204" pitchFamily="34" charset="0"/>
              <a:buNone/>
              <a:defRPr kumimoji="0" lang="en-US" sz="18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6" name="Rectangle: Rounded Corners 45">
            <a:extLst>
              <a:ext uri="{FF2B5EF4-FFF2-40B4-BE49-F238E27FC236}">
                <a16:creationId xmlns:a16="http://schemas.microsoft.com/office/drawing/2014/main" id="{80B8A980-FFF3-DAEE-17CD-BFA3E9A874EA}"/>
              </a:ext>
            </a:extLst>
          </p:cNvPr>
          <p:cNvSpPr/>
          <p:nvPr userDrawn="1"/>
        </p:nvSpPr>
        <p:spPr bwMode="auto">
          <a:xfrm>
            <a:off x="6382614" y="1436914"/>
            <a:ext cx="5078970" cy="4814502"/>
          </a:xfrm>
          <a:prstGeom prst="roundRect">
            <a:avLst>
              <a:gd name="adj" fmla="val 6115"/>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err="1">
              <a:solidFill>
                <a:schemeClr val="bg1"/>
              </a:solidFill>
            </a:endParaRPr>
          </a:p>
        </p:txBody>
      </p:sp>
      <p:sp>
        <p:nvSpPr>
          <p:cNvPr id="52" name="Picture Placeholder 58">
            <a:extLst>
              <a:ext uri="{FF2B5EF4-FFF2-40B4-BE49-F238E27FC236}">
                <a16:creationId xmlns:a16="http://schemas.microsoft.com/office/drawing/2014/main" id="{FEE313CF-09FA-C64A-8E0C-FD2516BAD7BE}"/>
              </a:ext>
            </a:extLst>
          </p:cNvPr>
          <p:cNvSpPr>
            <a:spLocks noGrp="1"/>
          </p:cNvSpPr>
          <p:nvPr>
            <p:ph type="pic" sz="quarter" idx="23"/>
          </p:nvPr>
        </p:nvSpPr>
        <p:spPr>
          <a:xfrm>
            <a:off x="6520524" y="1567440"/>
            <a:ext cx="4803150" cy="3156968"/>
          </a:xfrm>
          <a:prstGeom prst="roundRect">
            <a:avLst>
              <a:gd name="adj" fmla="val 5023"/>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53" name="Text Placeholder 35">
            <a:extLst>
              <a:ext uri="{FF2B5EF4-FFF2-40B4-BE49-F238E27FC236}">
                <a16:creationId xmlns:a16="http://schemas.microsoft.com/office/drawing/2014/main" id="{ADF6C677-0FC9-20E6-0017-2763FC62C0F6}"/>
              </a:ext>
            </a:extLst>
          </p:cNvPr>
          <p:cNvSpPr>
            <a:spLocks noGrp="1"/>
          </p:cNvSpPr>
          <p:nvPr>
            <p:ph type="body" sz="quarter" idx="18" hasCustomPrompt="1"/>
          </p:nvPr>
        </p:nvSpPr>
        <p:spPr>
          <a:xfrm>
            <a:off x="6629400" y="4945137"/>
            <a:ext cx="4585398" cy="372431"/>
          </a:xfrm>
          <a:noFill/>
        </p:spPr>
        <p:txBody>
          <a:bodyPr wrap="square" lIns="0" tIns="0" rIns="0" bIns="0" anchor="t">
            <a:noAutofit/>
          </a:bodyPr>
          <a:lstStyle>
            <a:lvl1pPr marL="0" indent="0" algn="ctr">
              <a:buFont typeface="Arial" panose="020B0604020202020204" pitchFamily="34" charset="0"/>
              <a:buNone/>
              <a:defRPr kumimoji="0" lang="en-US" sz="24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5" name="Text Placeholder 35">
            <a:extLst>
              <a:ext uri="{FF2B5EF4-FFF2-40B4-BE49-F238E27FC236}">
                <a16:creationId xmlns:a16="http://schemas.microsoft.com/office/drawing/2014/main" id="{CEB9D15B-2371-5C71-D92A-F3B469AAC02D}"/>
              </a:ext>
            </a:extLst>
          </p:cNvPr>
          <p:cNvSpPr>
            <a:spLocks noGrp="1"/>
          </p:cNvSpPr>
          <p:nvPr>
            <p:ph type="body" sz="quarter" idx="19" hasCustomPrompt="1"/>
          </p:nvPr>
        </p:nvSpPr>
        <p:spPr>
          <a:xfrm>
            <a:off x="6629401" y="5418500"/>
            <a:ext cx="4585397" cy="524945"/>
          </a:xfrm>
          <a:noFill/>
        </p:spPr>
        <p:txBody>
          <a:bodyPr wrap="square" lIns="0" tIns="0" rIns="0" bIns="0" anchor="t">
            <a:noAutofit/>
          </a:bodyPr>
          <a:lstStyle>
            <a:lvl1pPr marL="0" indent="0" algn="ctr">
              <a:buFont typeface="Arial" panose="020B0604020202020204" pitchFamily="34" charset="0"/>
              <a:buNone/>
              <a:defRPr kumimoji="0" lang="en-US" sz="18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95869527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reenshot - Premium">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3C9C2250-4754-4420-909F-324DA1A6F3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93" t="10175" r="14788" b="32872"/>
          <a:stretch/>
        </p:blipFill>
        <p:spPr>
          <a:xfrm>
            <a:off x="429017" y="1701800"/>
            <a:ext cx="11333967" cy="5156200"/>
          </a:xfrm>
          <a:prstGeom prst="rect">
            <a:avLst/>
          </a:prstGeom>
        </p:spPr>
      </p:pic>
      <p:sp>
        <p:nvSpPr>
          <p:cNvPr id="15" name="Rectangle 14">
            <a:extLst>
              <a:ext uri="{FF2B5EF4-FFF2-40B4-BE49-F238E27FC236}">
                <a16:creationId xmlns:a16="http://schemas.microsoft.com/office/drawing/2014/main" id="{2B841897-6435-452E-A179-19FBCC8845F4}"/>
              </a:ext>
            </a:extLst>
          </p:cNvPr>
          <p:cNvSpPr/>
          <p:nvPr userDrawn="1"/>
        </p:nvSpPr>
        <p:spPr>
          <a:xfrm>
            <a:off x="2143298" y="2259906"/>
            <a:ext cx="7915102" cy="45980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3407CD-7E40-42CE-8E87-85D8805BF2A2}"/>
              </a:ext>
            </a:extLst>
          </p:cNvPr>
          <p:cNvSpPr txBox="1"/>
          <p:nvPr userDrawn="1"/>
        </p:nvSpPr>
        <p:spPr>
          <a:xfrm>
            <a:off x="12738100" y="0"/>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9AA0B8D5-367A-456F-8279-B0A2D4FB5B38}"/>
              </a:ext>
            </a:extLst>
          </p:cNvPr>
          <p:cNvSpPr>
            <a:spLocks noGrp="1"/>
          </p:cNvSpPr>
          <p:nvPr>
            <p:ph type="title"/>
          </p:nvPr>
        </p:nvSpPr>
        <p:spPr>
          <a:xfrm>
            <a:off x="588263" y="457200"/>
            <a:ext cx="11018520" cy="492443"/>
          </a:xfrm>
        </p:spPr>
        <p:txBody>
          <a:bodyPr/>
          <a:lstStyle/>
          <a:p>
            <a:r>
              <a:rPr lang="en-US"/>
              <a:t>Click to edit Master title style</a:t>
            </a:r>
          </a:p>
        </p:txBody>
      </p:sp>
    </p:spTree>
    <p:extLst>
      <p:ext uri="{BB962C8B-B14F-4D97-AF65-F5344CB8AC3E}">
        <p14:creationId xmlns:p14="http://schemas.microsoft.com/office/powerpoint/2010/main" val="130936008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F072F3-E83D-7BC9-B889-8822192322AE}"/>
              </a:ext>
            </a:extLst>
          </p:cNvPr>
          <p:cNvGrpSpPr/>
          <p:nvPr userDrawn="1"/>
        </p:nvGrpSpPr>
        <p:grpSpPr>
          <a:xfrm>
            <a:off x="0" y="0"/>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93EF610A-A7B7-A534-75A2-EFD5BC312E7F}"/>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92F6666-2516-F221-7719-FC24033CBA83}"/>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2D2B7BF2-6CC1-8452-E2F7-172E34A95C19}"/>
              </a:ext>
            </a:extLst>
          </p:cNvPr>
          <p:cNvGrpSpPr/>
          <p:nvPr userDrawn="1"/>
        </p:nvGrpSpPr>
        <p:grpSpPr>
          <a:xfrm>
            <a:off x="9486900" y="0"/>
            <a:ext cx="2705100" cy="694583"/>
            <a:chOff x="9486900" y="0"/>
            <a:chExt cx="2705100" cy="694583"/>
          </a:xfrm>
        </p:grpSpPr>
        <p:sp>
          <p:nvSpPr>
            <p:cNvPr id="7" name="Freeform: Shape 6">
              <a:extLst>
                <a:ext uri="{FF2B5EF4-FFF2-40B4-BE49-F238E27FC236}">
                  <a16:creationId xmlns:a16="http://schemas.microsoft.com/office/drawing/2014/main" id="{AE17A165-F18F-AC2F-F3AC-15252E043E49}"/>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endParaRPr lang="en-US">
                <a:solidFill>
                  <a:schemeClr val="bg1"/>
                </a:solidFill>
              </a:endParaRPr>
            </a:p>
          </p:txBody>
        </p:sp>
        <p:sp>
          <p:nvSpPr>
            <p:cNvPr id="8" name="Freeform: Shape 7">
              <a:extLst>
                <a:ext uri="{FF2B5EF4-FFF2-40B4-BE49-F238E27FC236}">
                  <a16:creationId xmlns:a16="http://schemas.microsoft.com/office/drawing/2014/main" id="{46FE4C56-E270-0802-E54E-C3CB0E5BADDE}"/>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solidFill>
                  <a:schemeClr val="bg1"/>
                </a:solidFill>
              </a:endParaRPr>
            </a:p>
          </p:txBody>
        </p:sp>
      </p:grpSp>
      <p:grpSp>
        <p:nvGrpSpPr>
          <p:cNvPr id="10" name="Group 9">
            <a:extLst>
              <a:ext uri="{FF2B5EF4-FFF2-40B4-BE49-F238E27FC236}">
                <a16:creationId xmlns:a16="http://schemas.microsoft.com/office/drawing/2014/main" id="{FBA366A9-CB5F-587B-731C-7AF44856C2ED}"/>
              </a:ext>
            </a:extLst>
          </p:cNvPr>
          <p:cNvGrpSpPr/>
          <p:nvPr userDrawn="1"/>
        </p:nvGrpSpPr>
        <p:grpSpPr>
          <a:xfrm>
            <a:off x="0" y="4679915"/>
            <a:ext cx="12192000" cy="2178087"/>
            <a:chOff x="0" y="4679915"/>
            <a:chExt cx="12192000" cy="2178087"/>
          </a:xfrm>
        </p:grpSpPr>
        <p:sp>
          <p:nvSpPr>
            <p:cNvPr id="11" name="Freeform: Shape 10">
              <a:extLst>
                <a:ext uri="{FF2B5EF4-FFF2-40B4-BE49-F238E27FC236}">
                  <a16:creationId xmlns:a16="http://schemas.microsoft.com/office/drawing/2014/main" id="{A90FF5AA-C114-0551-5D69-21436E408389}"/>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solidFill>
                  <a:schemeClr val="bg1"/>
                </a:solidFill>
              </a:endParaRPr>
            </a:p>
          </p:txBody>
        </p:sp>
        <p:sp>
          <p:nvSpPr>
            <p:cNvPr id="12" name="Freeform: Shape 11">
              <a:extLst>
                <a:ext uri="{FF2B5EF4-FFF2-40B4-BE49-F238E27FC236}">
                  <a16:creationId xmlns:a16="http://schemas.microsoft.com/office/drawing/2014/main" id="{CF2B147F-132E-7F96-D00D-4D0B0EF86247}"/>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endParaRPr lang="en-US"/>
            </a:p>
          </p:txBody>
        </p:sp>
      </p:grpSp>
      <p:sp>
        <p:nvSpPr>
          <p:cNvPr id="15" name="Title 1">
            <a:extLst>
              <a:ext uri="{FF2B5EF4-FFF2-40B4-BE49-F238E27FC236}">
                <a16:creationId xmlns:a16="http://schemas.microsoft.com/office/drawing/2014/main" id="{579F99F0-94F9-9F50-E1D6-E129252E013F}"/>
              </a:ext>
            </a:extLst>
          </p:cNvPr>
          <p:cNvSpPr>
            <a:spLocks noGrp="1"/>
          </p:cNvSpPr>
          <p:nvPr>
            <p:ph type="title" hasCustomPrompt="1"/>
          </p:nvPr>
        </p:nvSpPr>
        <p:spPr>
          <a:xfrm>
            <a:off x="588263" y="2813445"/>
            <a:ext cx="4956194" cy="1107996"/>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a:t>
            </a:r>
            <a:br>
              <a:rPr lang="en-US"/>
            </a:br>
            <a:r>
              <a:rPr lang="en-US"/>
              <a:t>title style</a:t>
            </a:r>
            <a:endParaRPr lang="en-IN"/>
          </a:p>
        </p:txBody>
      </p:sp>
      <p:sp>
        <p:nvSpPr>
          <p:cNvPr id="14" name="Picture Placeholder 58">
            <a:extLst>
              <a:ext uri="{FF2B5EF4-FFF2-40B4-BE49-F238E27FC236}">
                <a16:creationId xmlns:a16="http://schemas.microsoft.com/office/drawing/2014/main" id="{04C8C2BA-A4DE-C21C-53E0-D3F5453389BF}"/>
              </a:ext>
            </a:extLst>
          </p:cNvPr>
          <p:cNvSpPr>
            <a:spLocks noGrp="1"/>
          </p:cNvSpPr>
          <p:nvPr>
            <p:ph type="pic" sz="quarter" idx="22"/>
          </p:nvPr>
        </p:nvSpPr>
        <p:spPr>
          <a:xfrm>
            <a:off x="5919788" y="585786"/>
            <a:ext cx="5686424" cy="5686424"/>
          </a:xfrm>
          <a:prstGeom prst="roundRect">
            <a:avLst>
              <a:gd name="adj" fmla="val 5988"/>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solidFill>
                  <a:schemeClr val="bg1"/>
                </a:solidFill>
              </a:defRPr>
            </a:lvl1pPr>
          </a:lstStyle>
          <a:p>
            <a:endParaRPr lang="en-IN"/>
          </a:p>
        </p:txBody>
      </p:sp>
    </p:spTree>
    <p:extLst>
      <p:ext uri="{BB962C8B-B14F-4D97-AF65-F5344CB8AC3E}">
        <p14:creationId xmlns:p14="http://schemas.microsoft.com/office/powerpoint/2010/main" val="106472231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pic>
        <p:nvPicPr>
          <p:cNvPr id="3" name="Picture 2" descr="A picture containing blue, electric blue, majorelle blue, blur&#10;&#10;Description automatically generated">
            <a:extLst>
              <a:ext uri="{FF2B5EF4-FFF2-40B4-BE49-F238E27FC236}">
                <a16:creationId xmlns:a16="http://schemas.microsoft.com/office/drawing/2014/main" id="{66E22722-B5B3-DF7A-B6A5-A775F1571F12}"/>
              </a:ext>
            </a:extLst>
          </p:cNvPr>
          <p:cNvPicPr>
            <a:picLocks noChangeAspect="1"/>
          </p:cNvPicPr>
          <p:nvPr userDrawn="1"/>
        </p:nvPicPr>
        <p:blipFill>
          <a:blip r:embed="rId2"/>
          <a:stretch>
            <a:fillRect/>
          </a:stretch>
        </p:blipFill>
        <p:spPr>
          <a:xfrm>
            <a:off x="0" y="-38100"/>
            <a:ext cx="12192000" cy="6896100"/>
          </a:xfrm>
          <a:prstGeom prst="rect">
            <a:avLst/>
          </a:prstGeom>
        </p:spPr>
      </p:pic>
      <p:pic>
        <p:nvPicPr>
          <p:cNvPr id="4" name="Picture 3">
            <a:extLst>
              <a:ext uri="{FF2B5EF4-FFF2-40B4-BE49-F238E27FC236}">
                <a16:creationId xmlns:a16="http://schemas.microsoft.com/office/drawing/2014/main" id="{33E3849C-FB19-714C-D137-0B6806FECA4E}"/>
              </a:ext>
            </a:extLst>
          </p:cNvPr>
          <p:cNvPicPr>
            <a:picLocks noChangeAspect="1"/>
          </p:cNvPicPr>
          <p:nvPr userDrawn="1"/>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70EAC04-1B38-68C8-658E-19A667C83441}"/>
              </a:ext>
            </a:extLst>
          </p:cNvPr>
          <p:cNvSpPr/>
          <p:nvPr userDrawn="1"/>
        </p:nvSpPr>
        <p:spPr bwMode="auto">
          <a:xfrm rot="5400000" flipV="1">
            <a:off x="223839" y="360365"/>
            <a:ext cx="2017712" cy="1296988"/>
          </a:xfrm>
          <a:prstGeom prst="rect">
            <a:avLst/>
          </a:prstGeom>
          <a:gradFill>
            <a:gsLst>
              <a:gs pos="16000">
                <a:schemeClr val="tx2">
                  <a:alpha val="0"/>
                </a:schemeClr>
              </a:gs>
              <a:gs pos="84000">
                <a:schemeClr val="tx2">
                  <a:lumMod val="75000"/>
                </a:schemeClr>
              </a:gs>
            </a:gsLst>
            <a:lin ang="10800000" scaled="1"/>
          </a:gradFill>
          <a:ln>
            <a:noFill/>
            <a:headEnd type="none" w="med" len="med"/>
            <a:tailEnd type="none" w="med" len="med"/>
          </a:ln>
          <a:effectLst>
            <a:outerShdw blurRad="76200" dist="38100" dir="10800000" sx="101000" sy="101000" algn="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7" name="Oval 6">
            <a:extLst>
              <a:ext uri="{FF2B5EF4-FFF2-40B4-BE49-F238E27FC236}">
                <a16:creationId xmlns:a16="http://schemas.microsoft.com/office/drawing/2014/main" id="{AF93028C-5304-B9F8-4FFE-E7B115839A12}"/>
              </a:ext>
            </a:extLst>
          </p:cNvPr>
          <p:cNvSpPr/>
          <p:nvPr userDrawn="1"/>
        </p:nvSpPr>
        <p:spPr bwMode="auto">
          <a:xfrm>
            <a:off x="7675881" y="1463040"/>
            <a:ext cx="3931920" cy="3931920"/>
          </a:xfrm>
          <a:prstGeom prst="ellipse">
            <a:avLst/>
          </a:prstGeom>
          <a:solidFill>
            <a:schemeClr val="bg1"/>
          </a:solidFill>
          <a:ln w="8467" cap="flat">
            <a:noFill/>
            <a:prstDash val="solid"/>
            <a:miter/>
          </a:ln>
          <a:effectLst>
            <a:outerShdw blurRad="444500" dist="317500" dir="8100000" sx="95000" sy="95000" algn="tr" rotWithShape="0">
              <a:prstClr val="black">
                <a:alpha val="55000"/>
              </a:prstClr>
            </a:outerShdw>
          </a:effectLst>
        </p:spPr>
        <p:txBody>
          <a:bodyPr rtlCol="0" anchor="ctr"/>
          <a:lstStyle/>
          <a:p>
            <a:endParaRPr lang="en-IN" err="1">
              <a:solidFill>
                <a:schemeClr val="tx1"/>
              </a:solidFill>
            </a:endParaRPr>
          </a:p>
        </p:txBody>
      </p:sp>
      <p:sp>
        <p:nvSpPr>
          <p:cNvPr id="8" name="Graphic 28">
            <a:extLst>
              <a:ext uri="{FF2B5EF4-FFF2-40B4-BE49-F238E27FC236}">
                <a16:creationId xmlns:a16="http://schemas.microsoft.com/office/drawing/2014/main" id="{B863102E-9688-B676-72F4-CE919D9B706C}"/>
              </a:ext>
            </a:extLst>
          </p:cNvPr>
          <p:cNvSpPr/>
          <p:nvPr userDrawn="1"/>
        </p:nvSpPr>
        <p:spPr>
          <a:xfrm>
            <a:off x="754008" y="1432563"/>
            <a:ext cx="965312" cy="725262"/>
          </a:xfrm>
          <a:custGeom>
            <a:avLst/>
            <a:gdLst>
              <a:gd name="connsiteX0" fmla="*/ 325088 w 3616928"/>
              <a:gd name="connsiteY0" fmla="*/ 2493836 h 2717482"/>
              <a:gd name="connsiteX1" fmla="*/ 0 w 3616928"/>
              <a:gd name="connsiteY1" fmla="*/ 1620108 h 2717482"/>
              <a:gd name="connsiteX2" fmla="*/ 1086517 w 3616928"/>
              <a:gd name="connsiteY2" fmla="*/ 19336 h 2717482"/>
              <a:gd name="connsiteX3" fmla="*/ 1300734 w 3616928"/>
              <a:gd name="connsiteY3" fmla="*/ 71628 h 2717482"/>
              <a:gd name="connsiteX4" fmla="*/ 1300734 w 3616928"/>
              <a:gd name="connsiteY4" fmla="*/ 71628 h 2717482"/>
              <a:gd name="connsiteX5" fmla="*/ 1253776 w 3616928"/>
              <a:gd name="connsiteY5" fmla="*/ 305943 h 2717482"/>
              <a:gd name="connsiteX6" fmla="*/ 710375 w 3616928"/>
              <a:gd name="connsiteY6" fmla="*/ 858584 h 2717482"/>
              <a:gd name="connsiteX7" fmla="*/ 930497 w 3616928"/>
              <a:gd name="connsiteY7" fmla="*/ 1294448 h 2717482"/>
              <a:gd name="connsiteX8" fmla="*/ 934784 w 3616928"/>
              <a:gd name="connsiteY8" fmla="*/ 1295020 h 2717482"/>
              <a:gd name="connsiteX9" fmla="*/ 1585055 w 3616928"/>
              <a:gd name="connsiteY9" fmla="*/ 2006251 h 2717482"/>
              <a:gd name="connsiteX10" fmla="*/ 1387412 w 3616928"/>
              <a:gd name="connsiteY10" fmla="*/ 2507743 h 2717482"/>
              <a:gd name="connsiteX11" fmla="*/ 1375791 w 3616928"/>
              <a:gd name="connsiteY11" fmla="*/ 2520316 h 2717482"/>
              <a:gd name="connsiteX12" fmla="*/ 873919 w 3616928"/>
              <a:gd name="connsiteY12" fmla="*/ 2717483 h 2717482"/>
              <a:gd name="connsiteX13" fmla="*/ 325279 w 3616928"/>
              <a:gd name="connsiteY13" fmla="*/ 2493931 h 2717482"/>
              <a:gd name="connsiteX14" fmla="*/ 325279 w 3616928"/>
              <a:gd name="connsiteY14" fmla="*/ 2493931 h 2717482"/>
              <a:gd name="connsiteX15" fmla="*/ 2357057 w 3616928"/>
              <a:gd name="connsiteY15" fmla="*/ 2493836 h 2717482"/>
              <a:gd name="connsiteX16" fmla="*/ 2031968 w 3616928"/>
              <a:gd name="connsiteY16" fmla="*/ 1620108 h 2717482"/>
              <a:gd name="connsiteX17" fmla="*/ 3118485 w 3616928"/>
              <a:gd name="connsiteY17" fmla="*/ 19336 h 2717482"/>
              <a:gd name="connsiteX18" fmla="*/ 3332703 w 3616928"/>
              <a:gd name="connsiteY18" fmla="*/ 71628 h 2717482"/>
              <a:gd name="connsiteX19" fmla="*/ 3332703 w 3616928"/>
              <a:gd name="connsiteY19" fmla="*/ 71628 h 2717482"/>
              <a:gd name="connsiteX20" fmla="*/ 3285744 w 3616928"/>
              <a:gd name="connsiteY20" fmla="*/ 305943 h 2717482"/>
              <a:gd name="connsiteX21" fmla="*/ 2742343 w 3616928"/>
              <a:gd name="connsiteY21" fmla="*/ 858584 h 2717482"/>
              <a:gd name="connsiteX22" fmla="*/ 2962370 w 3616928"/>
              <a:gd name="connsiteY22" fmla="*/ 1294448 h 2717482"/>
              <a:gd name="connsiteX23" fmla="*/ 2966657 w 3616928"/>
              <a:gd name="connsiteY23" fmla="*/ 1295020 h 2717482"/>
              <a:gd name="connsiteX24" fmla="*/ 3616928 w 3616928"/>
              <a:gd name="connsiteY24" fmla="*/ 2006251 h 2717482"/>
              <a:gd name="connsiteX25" fmla="*/ 3413760 w 3616928"/>
              <a:gd name="connsiteY25" fmla="*/ 2514220 h 2717482"/>
              <a:gd name="connsiteX26" fmla="*/ 2905792 w 3616928"/>
              <a:gd name="connsiteY26" fmla="*/ 2717388 h 2717482"/>
              <a:gd name="connsiteX27" fmla="*/ 2357152 w 3616928"/>
              <a:gd name="connsiteY27" fmla="*/ 2493836 h 2717482"/>
              <a:gd name="connsiteX28" fmla="*/ 2357152 w 3616928"/>
              <a:gd name="connsiteY28" fmla="*/ 2493836 h 271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16928" h="2717482">
                <a:moveTo>
                  <a:pt x="325088" y="2493836"/>
                </a:moveTo>
                <a:cubicBezTo>
                  <a:pt x="121920" y="2270380"/>
                  <a:pt x="0" y="2026539"/>
                  <a:pt x="0" y="1620108"/>
                </a:cubicBezTo>
                <a:cubicBezTo>
                  <a:pt x="0" y="954025"/>
                  <a:pt x="445675" y="359188"/>
                  <a:pt x="1086517" y="19336"/>
                </a:cubicBezTo>
                <a:cubicBezTo>
                  <a:pt x="1160812" y="-20097"/>
                  <a:pt x="1252918" y="2477"/>
                  <a:pt x="1300734" y="71628"/>
                </a:cubicBezTo>
                <a:lnTo>
                  <a:pt x="1300734" y="71628"/>
                </a:lnTo>
                <a:cubicBezTo>
                  <a:pt x="1354550" y="149448"/>
                  <a:pt x="1333310" y="254699"/>
                  <a:pt x="1253776" y="305943"/>
                </a:cubicBezTo>
                <a:cubicBezTo>
                  <a:pt x="981075" y="481585"/>
                  <a:pt x="813911" y="674466"/>
                  <a:pt x="710375" y="858584"/>
                </a:cubicBezTo>
                <a:cubicBezTo>
                  <a:pt x="606838" y="1042702"/>
                  <a:pt x="723805" y="1266159"/>
                  <a:pt x="930497" y="1294448"/>
                </a:cubicBezTo>
                <a:cubicBezTo>
                  <a:pt x="931926" y="1294639"/>
                  <a:pt x="933355" y="1294829"/>
                  <a:pt x="934784" y="1295020"/>
                </a:cubicBezTo>
                <a:cubicBezTo>
                  <a:pt x="1300543" y="1335691"/>
                  <a:pt x="1585055" y="1620108"/>
                  <a:pt x="1585055" y="2006251"/>
                </a:cubicBezTo>
                <a:cubicBezTo>
                  <a:pt x="1585055" y="2186369"/>
                  <a:pt x="1506188" y="2366487"/>
                  <a:pt x="1387412" y="2507743"/>
                </a:cubicBezTo>
                <a:cubicBezTo>
                  <a:pt x="1383792" y="2512124"/>
                  <a:pt x="1379887" y="2516315"/>
                  <a:pt x="1375791" y="2520316"/>
                </a:cubicBezTo>
                <a:cubicBezTo>
                  <a:pt x="1235012" y="2658237"/>
                  <a:pt x="1074230" y="2717483"/>
                  <a:pt x="873919" y="2717483"/>
                </a:cubicBezTo>
                <a:cubicBezTo>
                  <a:pt x="650367" y="2717483"/>
                  <a:pt x="447199" y="2615851"/>
                  <a:pt x="325279" y="2493931"/>
                </a:cubicBezTo>
                <a:lnTo>
                  <a:pt x="325279" y="2493931"/>
                </a:lnTo>
                <a:close/>
                <a:moveTo>
                  <a:pt x="2357057" y="2493836"/>
                </a:moveTo>
                <a:cubicBezTo>
                  <a:pt x="2153888" y="2270284"/>
                  <a:pt x="2031968" y="2026444"/>
                  <a:pt x="2031968" y="1620108"/>
                </a:cubicBezTo>
                <a:cubicBezTo>
                  <a:pt x="2031968" y="954025"/>
                  <a:pt x="2477643" y="359188"/>
                  <a:pt x="3118485" y="19336"/>
                </a:cubicBezTo>
                <a:cubicBezTo>
                  <a:pt x="3192780" y="-20097"/>
                  <a:pt x="3284887" y="2477"/>
                  <a:pt x="3332703" y="71628"/>
                </a:cubicBezTo>
                <a:lnTo>
                  <a:pt x="3332703" y="71628"/>
                </a:lnTo>
                <a:cubicBezTo>
                  <a:pt x="3386519" y="149448"/>
                  <a:pt x="3365278" y="254699"/>
                  <a:pt x="3285744" y="305943"/>
                </a:cubicBezTo>
                <a:cubicBezTo>
                  <a:pt x="3013043" y="481585"/>
                  <a:pt x="2845880" y="674466"/>
                  <a:pt x="2742343" y="858584"/>
                </a:cubicBezTo>
                <a:cubicBezTo>
                  <a:pt x="2640140" y="1040416"/>
                  <a:pt x="2755773" y="1266159"/>
                  <a:pt x="2962370" y="1294448"/>
                </a:cubicBezTo>
                <a:cubicBezTo>
                  <a:pt x="2963799" y="1294639"/>
                  <a:pt x="2965228" y="1294829"/>
                  <a:pt x="2966657" y="1295020"/>
                </a:cubicBezTo>
                <a:cubicBezTo>
                  <a:pt x="3332416" y="1335691"/>
                  <a:pt x="3616928" y="1620108"/>
                  <a:pt x="3616928" y="2006251"/>
                </a:cubicBezTo>
                <a:cubicBezTo>
                  <a:pt x="3616928" y="2189131"/>
                  <a:pt x="3535680" y="2372011"/>
                  <a:pt x="3413760" y="2514220"/>
                </a:cubicBezTo>
                <a:cubicBezTo>
                  <a:pt x="3291840" y="2656428"/>
                  <a:pt x="3108960" y="2717388"/>
                  <a:pt x="2905792" y="2717388"/>
                </a:cubicBezTo>
                <a:cubicBezTo>
                  <a:pt x="2682240" y="2717388"/>
                  <a:pt x="2479072" y="2615756"/>
                  <a:pt x="2357152" y="2493836"/>
                </a:cubicBezTo>
                <a:lnTo>
                  <a:pt x="2357152" y="2493836"/>
                </a:lnTo>
                <a:close/>
              </a:path>
            </a:pathLst>
          </a:custGeom>
          <a:solidFill>
            <a:schemeClr val="bg1"/>
          </a:soli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nvGrpSpPr>
          <p:cNvPr id="9" name="Group 8">
            <a:extLst>
              <a:ext uri="{FF2B5EF4-FFF2-40B4-BE49-F238E27FC236}">
                <a16:creationId xmlns:a16="http://schemas.microsoft.com/office/drawing/2014/main" id="{8EFB388B-E329-DA0A-A4D7-D91918B6B689}"/>
              </a:ext>
            </a:extLst>
          </p:cNvPr>
          <p:cNvGrpSpPr/>
          <p:nvPr userDrawn="1"/>
        </p:nvGrpSpPr>
        <p:grpSpPr>
          <a:xfrm>
            <a:off x="7471836" y="1"/>
            <a:ext cx="4720163" cy="1211986"/>
            <a:chOff x="4863262" y="0"/>
            <a:chExt cx="6378217" cy="1637721"/>
          </a:xfrm>
        </p:grpSpPr>
        <p:sp>
          <p:nvSpPr>
            <p:cNvPr id="10" name="Freeform: Shape 9">
              <a:extLst>
                <a:ext uri="{FF2B5EF4-FFF2-40B4-BE49-F238E27FC236}">
                  <a16:creationId xmlns:a16="http://schemas.microsoft.com/office/drawing/2014/main" id="{84A5E03B-15CA-E373-8011-3DC181F004CD}"/>
                </a:ext>
              </a:extLst>
            </p:cNvPr>
            <p:cNvSpPr/>
            <p:nvPr/>
          </p:nvSpPr>
          <p:spPr>
            <a:xfrm>
              <a:off x="4863262" y="0"/>
              <a:ext cx="6378217" cy="1637721"/>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endParaRPr lang="en-US"/>
            </a:p>
          </p:txBody>
        </p:sp>
        <p:sp>
          <p:nvSpPr>
            <p:cNvPr id="11" name="Freeform: Shape 10">
              <a:extLst>
                <a:ext uri="{FF2B5EF4-FFF2-40B4-BE49-F238E27FC236}">
                  <a16:creationId xmlns:a16="http://schemas.microsoft.com/office/drawing/2014/main" id="{75B93DFD-7253-B0D7-B4FC-7042F893CCAC}"/>
                </a:ext>
              </a:extLst>
            </p:cNvPr>
            <p:cNvSpPr/>
            <p:nvPr/>
          </p:nvSpPr>
          <p:spPr>
            <a:xfrm>
              <a:off x="4863262" y="0"/>
              <a:ext cx="6378217" cy="1017107"/>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endParaRPr lang="en-US"/>
            </a:p>
          </p:txBody>
        </p:sp>
      </p:grpSp>
      <p:grpSp>
        <p:nvGrpSpPr>
          <p:cNvPr id="12" name="Group 11">
            <a:extLst>
              <a:ext uri="{FF2B5EF4-FFF2-40B4-BE49-F238E27FC236}">
                <a16:creationId xmlns:a16="http://schemas.microsoft.com/office/drawing/2014/main" id="{45F9E862-C8B6-F40B-DEB5-6AF843B09383}"/>
              </a:ext>
            </a:extLst>
          </p:cNvPr>
          <p:cNvGrpSpPr/>
          <p:nvPr userDrawn="1"/>
        </p:nvGrpSpPr>
        <p:grpSpPr>
          <a:xfrm>
            <a:off x="0" y="5477179"/>
            <a:ext cx="5299075" cy="1381018"/>
            <a:chOff x="950520" y="5263912"/>
            <a:chExt cx="6117399" cy="1594285"/>
          </a:xfrm>
        </p:grpSpPr>
        <p:sp>
          <p:nvSpPr>
            <p:cNvPr id="13" name="Freeform: Shape 12">
              <a:extLst>
                <a:ext uri="{FF2B5EF4-FFF2-40B4-BE49-F238E27FC236}">
                  <a16:creationId xmlns:a16="http://schemas.microsoft.com/office/drawing/2014/main" id="{F015E282-78BA-28C1-E48E-735F196898A6}"/>
                </a:ext>
              </a:extLst>
            </p:cNvPr>
            <p:cNvSpPr/>
            <p:nvPr/>
          </p:nvSpPr>
          <p:spPr>
            <a:xfrm>
              <a:off x="950520" y="5263912"/>
              <a:ext cx="6117399" cy="1594285"/>
            </a:xfrm>
            <a:custGeom>
              <a:avLst/>
              <a:gdLst>
                <a:gd name="connsiteX0" fmla="*/ 6117400 w 6117399"/>
                <a:gd name="connsiteY0" fmla="*/ 1594285 h 1594285"/>
                <a:gd name="connsiteX1" fmla="*/ 2120397 w 6117399"/>
                <a:gd name="connsiteY1" fmla="*/ 5581 h 1594285"/>
                <a:gd name="connsiteX2" fmla="*/ 0 w 6117399"/>
                <a:gd name="connsiteY2" fmla="*/ 450163 h 1594285"/>
                <a:gd name="connsiteX3" fmla="*/ 0 w 6117399"/>
                <a:gd name="connsiteY3" fmla="*/ 1594285 h 1594285"/>
                <a:gd name="connsiteX4" fmla="*/ 6117400 w 6117399"/>
                <a:gd name="connsiteY4" fmla="*/ 1594285 h 159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399" h="1594285">
                  <a:moveTo>
                    <a:pt x="6117400" y="1594285"/>
                  </a:moveTo>
                  <a:cubicBezTo>
                    <a:pt x="4701294" y="1374449"/>
                    <a:pt x="3506331" y="76378"/>
                    <a:pt x="2120397" y="5581"/>
                  </a:cubicBezTo>
                  <a:cubicBezTo>
                    <a:pt x="865565" y="-58485"/>
                    <a:pt x="0" y="450163"/>
                    <a:pt x="0" y="450163"/>
                  </a:cubicBezTo>
                  <a:lnTo>
                    <a:pt x="0" y="1594285"/>
                  </a:lnTo>
                  <a:lnTo>
                    <a:pt x="6117400" y="1594285"/>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B0122188-199D-D5DC-D048-E3259AB72EE4}"/>
                </a:ext>
              </a:extLst>
            </p:cNvPr>
            <p:cNvSpPr/>
            <p:nvPr/>
          </p:nvSpPr>
          <p:spPr>
            <a:xfrm>
              <a:off x="950520" y="5868051"/>
              <a:ext cx="6117399" cy="990146"/>
            </a:xfrm>
            <a:custGeom>
              <a:avLst/>
              <a:gdLst>
                <a:gd name="connsiteX0" fmla="*/ 6117400 w 6117399"/>
                <a:gd name="connsiteY0" fmla="*/ 990147 h 990146"/>
                <a:gd name="connsiteX1" fmla="*/ 2190046 w 6117399"/>
                <a:gd name="connsiteY1" fmla="*/ 4210 h 990146"/>
                <a:gd name="connsiteX2" fmla="*/ 0 w 6117399"/>
                <a:gd name="connsiteY2" fmla="*/ 311513 h 990146"/>
                <a:gd name="connsiteX3" fmla="*/ 0 w 6117399"/>
                <a:gd name="connsiteY3" fmla="*/ 990147 h 990146"/>
                <a:gd name="connsiteX4" fmla="*/ 6117400 w 6117399"/>
                <a:gd name="connsiteY4" fmla="*/ 990147 h 990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399" h="990146">
                  <a:moveTo>
                    <a:pt x="6117400" y="990147"/>
                  </a:moveTo>
                  <a:cubicBezTo>
                    <a:pt x="4519312" y="837029"/>
                    <a:pt x="3378436" y="48241"/>
                    <a:pt x="2190046" y="4210"/>
                  </a:cubicBezTo>
                  <a:cubicBezTo>
                    <a:pt x="934462" y="-42275"/>
                    <a:pt x="0" y="311513"/>
                    <a:pt x="0" y="311513"/>
                  </a:cubicBezTo>
                  <a:lnTo>
                    <a:pt x="0" y="990147"/>
                  </a:lnTo>
                  <a:lnTo>
                    <a:pt x="6117400" y="99014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endParaRPr lang="en-US"/>
            </a:p>
          </p:txBody>
        </p:sp>
      </p:grpSp>
      <p:sp>
        <p:nvSpPr>
          <p:cNvPr id="18" name="Text Placeholder 35">
            <a:extLst>
              <a:ext uri="{FF2B5EF4-FFF2-40B4-BE49-F238E27FC236}">
                <a16:creationId xmlns:a16="http://schemas.microsoft.com/office/drawing/2014/main" id="{BD3C3D3A-B804-24C4-3670-A60637D801F8}"/>
              </a:ext>
            </a:extLst>
          </p:cNvPr>
          <p:cNvSpPr>
            <a:spLocks noGrp="1"/>
          </p:cNvSpPr>
          <p:nvPr>
            <p:ph type="body" sz="quarter" idx="17" hasCustomPrompt="1"/>
          </p:nvPr>
        </p:nvSpPr>
        <p:spPr>
          <a:xfrm>
            <a:off x="1236664" y="2505671"/>
            <a:ext cx="5656263" cy="2215991"/>
          </a:xfrm>
          <a:noFill/>
        </p:spPr>
        <p:txBody>
          <a:bodyPr wrap="square" lIns="0" tIns="0" rIns="0" bIns="0" anchor="t">
            <a:noAutofit/>
          </a:bodyPr>
          <a:lstStyle>
            <a:lvl1pPr marL="0" indent="0" algn="l">
              <a:buNone/>
              <a:defRPr kumimoji="0" lang="en-US" sz="2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9" name="Text Placeholder 35">
            <a:extLst>
              <a:ext uri="{FF2B5EF4-FFF2-40B4-BE49-F238E27FC236}">
                <a16:creationId xmlns:a16="http://schemas.microsoft.com/office/drawing/2014/main" id="{3AA1D0C2-76E9-7278-2049-B187D5FC10E4}"/>
              </a:ext>
            </a:extLst>
          </p:cNvPr>
          <p:cNvSpPr>
            <a:spLocks noGrp="1"/>
          </p:cNvSpPr>
          <p:nvPr>
            <p:ph type="body" sz="quarter" idx="15" hasCustomPrompt="1"/>
          </p:nvPr>
        </p:nvSpPr>
        <p:spPr>
          <a:xfrm>
            <a:off x="1236664" y="4969297"/>
            <a:ext cx="5656263" cy="275690"/>
          </a:xfrm>
          <a:noFill/>
        </p:spPr>
        <p:txBody>
          <a:bodyPr wrap="square" lIns="0" tIns="0" rIns="0" bIns="0" anchor="t">
            <a:noAutofit/>
          </a:bodyPr>
          <a:lstStyle>
            <a:lvl1pPr marL="0" indent="0" algn="r">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Narrator</a:t>
            </a:r>
          </a:p>
        </p:txBody>
      </p:sp>
      <p:sp>
        <p:nvSpPr>
          <p:cNvPr id="17" name="Picture Placeholder 58">
            <a:extLst>
              <a:ext uri="{FF2B5EF4-FFF2-40B4-BE49-F238E27FC236}">
                <a16:creationId xmlns:a16="http://schemas.microsoft.com/office/drawing/2014/main" id="{6DA8A634-F07E-B50C-1BA8-0CB62155DE7A}"/>
              </a:ext>
            </a:extLst>
          </p:cNvPr>
          <p:cNvSpPr>
            <a:spLocks noGrp="1"/>
          </p:cNvSpPr>
          <p:nvPr>
            <p:ph type="pic" sz="quarter" idx="22"/>
          </p:nvPr>
        </p:nvSpPr>
        <p:spPr>
          <a:xfrm>
            <a:off x="7758432" y="1545591"/>
            <a:ext cx="3766818" cy="3766818"/>
          </a:xfrm>
          <a:prstGeom prst="ellipse">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93199841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3" name="Picture 2" descr="A picture containing blue, electric blue, majorelle blue, blur&#10;&#10;Description automatically generated">
            <a:extLst>
              <a:ext uri="{FF2B5EF4-FFF2-40B4-BE49-F238E27FC236}">
                <a16:creationId xmlns:a16="http://schemas.microsoft.com/office/drawing/2014/main" id="{59D39174-8A80-2D08-5E69-4EAEC5FC616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E71F3A4-FB3F-81D4-707D-C1CC017E3C33}"/>
              </a:ext>
            </a:extLst>
          </p:cNvPr>
          <p:cNvPicPr>
            <a:picLocks noChangeAspect="1"/>
          </p:cNvPicPr>
          <p:nvPr userDrawn="1"/>
        </p:nvPicPr>
        <p:blipFill rotWithShape="1">
          <a:blip r:embed="rId3" cstate="print">
            <a:alphaModFix amt="88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E0F2D002-979D-5C94-184D-43E1100E59F4}"/>
              </a:ext>
            </a:extLst>
          </p:cNvPr>
          <p:cNvSpPr/>
          <p:nvPr userDrawn="1"/>
        </p:nvSpPr>
        <p:spPr bwMode="auto">
          <a:xfrm>
            <a:off x="6892925" y="585788"/>
            <a:ext cx="4716463" cy="5683249"/>
          </a:xfrm>
          <a:prstGeom prst="roundRect">
            <a:avLst>
              <a:gd name="adj" fmla="val 6345"/>
            </a:avLst>
          </a:prstGeom>
          <a:solidFill>
            <a:schemeClr val="bg1"/>
          </a:solidFill>
          <a:ln>
            <a:noFill/>
            <a:headEnd type="none" w="med" len="med"/>
            <a:tailEnd type="none" w="med" len="med"/>
          </a:ln>
          <a:effectLst>
            <a:outerShdw blurRad="431800" sx="102000" sy="102000" algn="ctr" rotWithShape="0">
              <a:prstClr val="black">
                <a:alpha val="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6E620489-3B35-B2FF-2B1F-FD7FE22D4DE6}"/>
              </a:ext>
            </a:extLst>
          </p:cNvPr>
          <p:cNvSpPr/>
          <p:nvPr userDrawn="1"/>
        </p:nvSpPr>
        <p:spPr bwMode="auto">
          <a:xfrm>
            <a:off x="0" y="2017713"/>
            <a:ext cx="6892925" cy="3486784"/>
          </a:xfrm>
          <a:prstGeom prst="rect">
            <a:avLst/>
          </a:prstGeom>
          <a:gradFill flip="none" rotWithShape="1">
            <a:gsLst>
              <a:gs pos="0">
                <a:schemeClr val="tx1">
                  <a:alpha val="0"/>
                </a:schemeClr>
              </a:gs>
              <a:gs pos="99000">
                <a:schemeClr val="tx1">
                  <a:alpha val="30000"/>
                </a:schemeClr>
              </a:gs>
            </a:gsLst>
            <a:lin ang="10800000" scaled="1"/>
            <a:tileRect/>
          </a:gradFill>
          <a:ln>
            <a:noFill/>
            <a:headEnd type="none" w="med" len="med"/>
            <a:tailEnd type="none" w="med" len="med"/>
          </a:ln>
          <a:effectLst>
            <a:outerShdw blurRad="381000" dist="38100" dir="10800000" algn="r" rotWithShape="0">
              <a:prstClr val="black">
                <a:alpha val="6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grpSp>
        <p:nvGrpSpPr>
          <p:cNvPr id="9" name="Group 8">
            <a:extLst>
              <a:ext uri="{FF2B5EF4-FFF2-40B4-BE49-F238E27FC236}">
                <a16:creationId xmlns:a16="http://schemas.microsoft.com/office/drawing/2014/main" id="{BF5D12B4-76DF-612A-81F7-817627203F85}"/>
              </a:ext>
            </a:extLst>
          </p:cNvPr>
          <p:cNvGrpSpPr/>
          <p:nvPr userDrawn="1"/>
        </p:nvGrpSpPr>
        <p:grpSpPr>
          <a:xfrm>
            <a:off x="584200" y="1215243"/>
            <a:ext cx="965312" cy="977565"/>
            <a:chOff x="142812" y="139308"/>
            <a:chExt cx="301753" cy="305583"/>
          </a:xfrm>
        </p:grpSpPr>
        <p:sp>
          <p:nvSpPr>
            <p:cNvPr id="10" name="Rectangle: Rounded Corners 9">
              <a:extLst>
                <a:ext uri="{FF2B5EF4-FFF2-40B4-BE49-F238E27FC236}">
                  <a16:creationId xmlns:a16="http://schemas.microsoft.com/office/drawing/2014/main" id="{6E311E46-274D-2F70-2EDE-ADC9249D6033}"/>
                </a:ext>
              </a:extLst>
            </p:cNvPr>
            <p:cNvSpPr/>
            <p:nvPr/>
          </p:nvSpPr>
          <p:spPr bwMode="auto">
            <a:xfrm>
              <a:off x="142812" y="139308"/>
              <a:ext cx="301753" cy="305583"/>
            </a:xfrm>
            <a:prstGeom prst="roundRect">
              <a:avLst>
                <a:gd name="adj" fmla="val 17933"/>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909BD42-BC8A-370C-B49A-5DA13164C98D}"/>
                </a:ext>
              </a:extLst>
            </p:cNvPr>
            <p:cNvSpPr/>
            <p:nvPr/>
          </p:nvSpPr>
          <p:spPr bwMode="auto">
            <a:xfrm>
              <a:off x="177513" y="175925"/>
              <a:ext cx="232350" cy="232350"/>
            </a:xfrm>
            <a:prstGeom prst="ellipse">
              <a:avLst/>
            </a:prstGeom>
            <a:gradFill flip="none" rotWithShape="1">
              <a:gsLst>
                <a:gs pos="24000">
                  <a:schemeClr val="tx2"/>
                </a:gs>
                <a:gs pos="100000">
                  <a:schemeClr val="tx2">
                    <a:lumMod val="60000"/>
                    <a:lumOff val="40000"/>
                  </a:schemeClr>
                </a:gs>
              </a:gsLst>
              <a:path path="circle">
                <a:fillToRect t="100000" r="100000"/>
              </a:path>
              <a:tileRect l="-100000" b="-100000"/>
            </a:gra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12" name="Graphic 28">
            <a:extLst>
              <a:ext uri="{FF2B5EF4-FFF2-40B4-BE49-F238E27FC236}">
                <a16:creationId xmlns:a16="http://schemas.microsoft.com/office/drawing/2014/main" id="{2D590AED-3B64-F4BC-B5B9-3A5C906E257C}"/>
              </a:ext>
            </a:extLst>
          </p:cNvPr>
          <p:cNvSpPr/>
          <p:nvPr userDrawn="1"/>
        </p:nvSpPr>
        <p:spPr>
          <a:xfrm>
            <a:off x="821642" y="1519790"/>
            <a:ext cx="490428" cy="368470"/>
          </a:xfrm>
          <a:custGeom>
            <a:avLst/>
            <a:gdLst>
              <a:gd name="connsiteX0" fmla="*/ 325088 w 3616928"/>
              <a:gd name="connsiteY0" fmla="*/ 2493836 h 2717482"/>
              <a:gd name="connsiteX1" fmla="*/ 0 w 3616928"/>
              <a:gd name="connsiteY1" fmla="*/ 1620108 h 2717482"/>
              <a:gd name="connsiteX2" fmla="*/ 1086517 w 3616928"/>
              <a:gd name="connsiteY2" fmla="*/ 19336 h 2717482"/>
              <a:gd name="connsiteX3" fmla="*/ 1300734 w 3616928"/>
              <a:gd name="connsiteY3" fmla="*/ 71628 h 2717482"/>
              <a:gd name="connsiteX4" fmla="*/ 1300734 w 3616928"/>
              <a:gd name="connsiteY4" fmla="*/ 71628 h 2717482"/>
              <a:gd name="connsiteX5" fmla="*/ 1253776 w 3616928"/>
              <a:gd name="connsiteY5" fmla="*/ 305943 h 2717482"/>
              <a:gd name="connsiteX6" fmla="*/ 710375 w 3616928"/>
              <a:gd name="connsiteY6" fmla="*/ 858584 h 2717482"/>
              <a:gd name="connsiteX7" fmla="*/ 930497 w 3616928"/>
              <a:gd name="connsiteY7" fmla="*/ 1294448 h 2717482"/>
              <a:gd name="connsiteX8" fmla="*/ 934784 w 3616928"/>
              <a:gd name="connsiteY8" fmla="*/ 1295020 h 2717482"/>
              <a:gd name="connsiteX9" fmla="*/ 1585055 w 3616928"/>
              <a:gd name="connsiteY9" fmla="*/ 2006251 h 2717482"/>
              <a:gd name="connsiteX10" fmla="*/ 1387412 w 3616928"/>
              <a:gd name="connsiteY10" fmla="*/ 2507743 h 2717482"/>
              <a:gd name="connsiteX11" fmla="*/ 1375791 w 3616928"/>
              <a:gd name="connsiteY11" fmla="*/ 2520316 h 2717482"/>
              <a:gd name="connsiteX12" fmla="*/ 873919 w 3616928"/>
              <a:gd name="connsiteY12" fmla="*/ 2717483 h 2717482"/>
              <a:gd name="connsiteX13" fmla="*/ 325279 w 3616928"/>
              <a:gd name="connsiteY13" fmla="*/ 2493931 h 2717482"/>
              <a:gd name="connsiteX14" fmla="*/ 325279 w 3616928"/>
              <a:gd name="connsiteY14" fmla="*/ 2493931 h 2717482"/>
              <a:gd name="connsiteX15" fmla="*/ 2357057 w 3616928"/>
              <a:gd name="connsiteY15" fmla="*/ 2493836 h 2717482"/>
              <a:gd name="connsiteX16" fmla="*/ 2031968 w 3616928"/>
              <a:gd name="connsiteY16" fmla="*/ 1620108 h 2717482"/>
              <a:gd name="connsiteX17" fmla="*/ 3118485 w 3616928"/>
              <a:gd name="connsiteY17" fmla="*/ 19336 h 2717482"/>
              <a:gd name="connsiteX18" fmla="*/ 3332703 w 3616928"/>
              <a:gd name="connsiteY18" fmla="*/ 71628 h 2717482"/>
              <a:gd name="connsiteX19" fmla="*/ 3332703 w 3616928"/>
              <a:gd name="connsiteY19" fmla="*/ 71628 h 2717482"/>
              <a:gd name="connsiteX20" fmla="*/ 3285744 w 3616928"/>
              <a:gd name="connsiteY20" fmla="*/ 305943 h 2717482"/>
              <a:gd name="connsiteX21" fmla="*/ 2742343 w 3616928"/>
              <a:gd name="connsiteY21" fmla="*/ 858584 h 2717482"/>
              <a:gd name="connsiteX22" fmla="*/ 2962370 w 3616928"/>
              <a:gd name="connsiteY22" fmla="*/ 1294448 h 2717482"/>
              <a:gd name="connsiteX23" fmla="*/ 2966657 w 3616928"/>
              <a:gd name="connsiteY23" fmla="*/ 1295020 h 2717482"/>
              <a:gd name="connsiteX24" fmla="*/ 3616928 w 3616928"/>
              <a:gd name="connsiteY24" fmla="*/ 2006251 h 2717482"/>
              <a:gd name="connsiteX25" fmla="*/ 3413760 w 3616928"/>
              <a:gd name="connsiteY25" fmla="*/ 2514220 h 2717482"/>
              <a:gd name="connsiteX26" fmla="*/ 2905792 w 3616928"/>
              <a:gd name="connsiteY26" fmla="*/ 2717388 h 2717482"/>
              <a:gd name="connsiteX27" fmla="*/ 2357152 w 3616928"/>
              <a:gd name="connsiteY27" fmla="*/ 2493836 h 2717482"/>
              <a:gd name="connsiteX28" fmla="*/ 2357152 w 3616928"/>
              <a:gd name="connsiteY28" fmla="*/ 2493836 h 271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16928" h="2717482">
                <a:moveTo>
                  <a:pt x="325088" y="2493836"/>
                </a:moveTo>
                <a:cubicBezTo>
                  <a:pt x="121920" y="2270380"/>
                  <a:pt x="0" y="2026539"/>
                  <a:pt x="0" y="1620108"/>
                </a:cubicBezTo>
                <a:cubicBezTo>
                  <a:pt x="0" y="954025"/>
                  <a:pt x="445675" y="359188"/>
                  <a:pt x="1086517" y="19336"/>
                </a:cubicBezTo>
                <a:cubicBezTo>
                  <a:pt x="1160812" y="-20097"/>
                  <a:pt x="1252918" y="2477"/>
                  <a:pt x="1300734" y="71628"/>
                </a:cubicBezTo>
                <a:lnTo>
                  <a:pt x="1300734" y="71628"/>
                </a:lnTo>
                <a:cubicBezTo>
                  <a:pt x="1354550" y="149448"/>
                  <a:pt x="1333310" y="254699"/>
                  <a:pt x="1253776" y="305943"/>
                </a:cubicBezTo>
                <a:cubicBezTo>
                  <a:pt x="981075" y="481585"/>
                  <a:pt x="813911" y="674466"/>
                  <a:pt x="710375" y="858584"/>
                </a:cubicBezTo>
                <a:cubicBezTo>
                  <a:pt x="606838" y="1042702"/>
                  <a:pt x="723805" y="1266159"/>
                  <a:pt x="930497" y="1294448"/>
                </a:cubicBezTo>
                <a:cubicBezTo>
                  <a:pt x="931926" y="1294639"/>
                  <a:pt x="933355" y="1294829"/>
                  <a:pt x="934784" y="1295020"/>
                </a:cubicBezTo>
                <a:cubicBezTo>
                  <a:pt x="1300543" y="1335691"/>
                  <a:pt x="1585055" y="1620108"/>
                  <a:pt x="1585055" y="2006251"/>
                </a:cubicBezTo>
                <a:cubicBezTo>
                  <a:pt x="1585055" y="2186369"/>
                  <a:pt x="1506188" y="2366487"/>
                  <a:pt x="1387412" y="2507743"/>
                </a:cubicBezTo>
                <a:cubicBezTo>
                  <a:pt x="1383792" y="2512124"/>
                  <a:pt x="1379887" y="2516315"/>
                  <a:pt x="1375791" y="2520316"/>
                </a:cubicBezTo>
                <a:cubicBezTo>
                  <a:pt x="1235012" y="2658237"/>
                  <a:pt x="1074230" y="2717483"/>
                  <a:pt x="873919" y="2717483"/>
                </a:cubicBezTo>
                <a:cubicBezTo>
                  <a:pt x="650367" y="2717483"/>
                  <a:pt x="447199" y="2615851"/>
                  <a:pt x="325279" y="2493931"/>
                </a:cubicBezTo>
                <a:lnTo>
                  <a:pt x="325279" y="2493931"/>
                </a:lnTo>
                <a:close/>
                <a:moveTo>
                  <a:pt x="2357057" y="2493836"/>
                </a:moveTo>
                <a:cubicBezTo>
                  <a:pt x="2153888" y="2270284"/>
                  <a:pt x="2031968" y="2026444"/>
                  <a:pt x="2031968" y="1620108"/>
                </a:cubicBezTo>
                <a:cubicBezTo>
                  <a:pt x="2031968" y="954025"/>
                  <a:pt x="2477643" y="359188"/>
                  <a:pt x="3118485" y="19336"/>
                </a:cubicBezTo>
                <a:cubicBezTo>
                  <a:pt x="3192780" y="-20097"/>
                  <a:pt x="3284887" y="2477"/>
                  <a:pt x="3332703" y="71628"/>
                </a:cubicBezTo>
                <a:lnTo>
                  <a:pt x="3332703" y="71628"/>
                </a:lnTo>
                <a:cubicBezTo>
                  <a:pt x="3386519" y="149448"/>
                  <a:pt x="3365278" y="254699"/>
                  <a:pt x="3285744" y="305943"/>
                </a:cubicBezTo>
                <a:cubicBezTo>
                  <a:pt x="3013043" y="481585"/>
                  <a:pt x="2845880" y="674466"/>
                  <a:pt x="2742343" y="858584"/>
                </a:cubicBezTo>
                <a:cubicBezTo>
                  <a:pt x="2640140" y="1040416"/>
                  <a:pt x="2755773" y="1266159"/>
                  <a:pt x="2962370" y="1294448"/>
                </a:cubicBezTo>
                <a:cubicBezTo>
                  <a:pt x="2963799" y="1294639"/>
                  <a:pt x="2965228" y="1294829"/>
                  <a:pt x="2966657" y="1295020"/>
                </a:cubicBezTo>
                <a:cubicBezTo>
                  <a:pt x="3332416" y="1335691"/>
                  <a:pt x="3616928" y="1620108"/>
                  <a:pt x="3616928" y="2006251"/>
                </a:cubicBezTo>
                <a:cubicBezTo>
                  <a:pt x="3616928" y="2189131"/>
                  <a:pt x="3535680" y="2372011"/>
                  <a:pt x="3413760" y="2514220"/>
                </a:cubicBezTo>
                <a:cubicBezTo>
                  <a:pt x="3291840" y="2656428"/>
                  <a:pt x="3108960" y="2717388"/>
                  <a:pt x="2905792" y="2717388"/>
                </a:cubicBezTo>
                <a:cubicBezTo>
                  <a:pt x="2682240" y="2717388"/>
                  <a:pt x="2479072" y="2615756"/>
                  <a:pt x="2357152" y="2493836"/>
                </a:cubicBezTo>
                <a:lnTo>
                  <a:pt x="2357152" y="2493836"/>
                </a:lnTo>
                <a:close/>
              </a:path>
            </a:pathLst>
          </a:custGeom>
          <a:solidFill>
            <a:schemeClr val="bg1"/>
          </a:soli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4" name="Text Placeholder 35">
            <a:extLst>
              <a:ext uri="{FF2B5EF4-FFF2-40B4-BE49-F238E27FC236}">
                <a16:creationId xmlns:a16="http://schemas.microsoft.com/office/drawing/2014/main" id="{02EF1E71-0382-4513-27F8-A573764F5AAD}"/>
              </a:ext>
            </a:extLst>
          </p:cNvPr>
          <p:cNvSpPr>
            <a:spLocks noGrp="1"/>
          </p:cNvSpPr>
          <p:nvPr>
            <p:ph type="body" sz="quarter" idx="17" hasCustomPrompt="1"/>
          </p:nvPr>
        </p:nvSpPr>
        <p:spPr>
          <a:xfrm>
            <a:off x="584200" y="2686834"/>
            <a:ext cx="5829300" cy="1732236"/>
          </a:xfrm>
          <a:noFill/>
        </p:spPr>
        <p:txBody>
          <a:bodyPr wrap="square" lIns="0" tIns="0" rIns="0" bIns="0" anchor="t">
            <a:noAutofit/>
          </a:bodyPr>
          <a:lstStyle>
            <a:lvl1pPr marL="0" indent="0" algn="l">
              <a:buNone/>
              <a:defRPr kumimoji="0" lang="en-US" sz="2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5" name="Text Placeholder 35">
            <a:extLst>
              <a:ext uri="{FF2B5EF4-FFF2-40B4-BE49-F238E27FC236}">
                <a16:creationId xmlns:a16="http://schemas.microsoft.com/office/drawing/2014/main" id="{F36B7424-9BA3-2874-37AA-D45994593555}"/>
              </a:ext>
            </a:extLst>
          </p:cNvPr>
          <p:cNvSpPr>
            <a:spLocks noGrp="1"/>
          </p:cNvSpPr>
          <p:nvPr>
            <p:ph type="body" sz="quarter" idx="15" hasCustomPrompt="1"/>
          </p:nvPr>
        </p:nvSpPr>
        <p:spPr>
          <a:xfrm>
            <a:off x="582613" y="4756201"/>
            <a:ext cx="5830888" cy="275690"/>
          </a:xfrm>
          <a:noFill/>
        </p:spPr>
        <p:txBody>
          <a:bodyPr wrap="square" lIns="0" tIns="0" rIns="0" bIns="0" anchor="t">
            <a:noAutofit/>
          </a:bodyPr>
          <a:lstStyle>
            <a:lvl1pPr marL="0" indent="0" algn="r">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Narrator</a:t>
            </a:r>
          </a:p>
        </p:txBody>
      </p:sp>
      <p:sp>
        <p:nvSpPr>
          <p:cNvPr id="16" name="Picture Placeholder 58">
            <a:extLst>
              <a:ext uri="{FF2B5EF4-FFF2-40B4-BE49-F238E27FC236}">
                <a16:creationId xmlns:a16="http://schemas.microsoft.com/office/drawing/2014/main" id="{6203129B-B6A0-80FE-E261-3AE8434A5CB1}"/>
              </a:ext>
            </a:extLst>
          </p:cNvPr>
          <p:cNvSpPr>
            <a:spLocks noGrp="1"/>
          </p:cNvSpPr>
          <p:nvPr>
            <p:ph type="pic" sz="quarter" idx="22"/>
          </p:nvPr>
        </p:nvSpPr>
        <p:spPr>
          <a:xfrm>
            <a:off x="7110413" y="800101"/>
            <a:ext cx="4281488" cy="5257794"/>
          </a:xfrm>
          <a:prstGeom prst="roundRect">
            <a:avLst>
              <a:gd name="adj" fmla="val 4431"/>
            </a:avLst>
          </a:prstGeom>
          <a:solidFill>
            <a:schemeClr val="bg1">
              <a:alpha val="40000"/>
            </a:schemeClr>
          </a:solid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1741057132"/>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D09D48-91F1-226C-E485-B721D7C4ACFF}"/>
              </a:ext>
            </a:extLst>
          </p:cNvPr>
          <p:cNvGrpSpPr/>
          <p:nvPr userDrawn="1"/>
        </p:nvGrpSpPr>
        <p:grpSpPr>
          <a:xfrm>
            <a:off x="0" y="-62922"/>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67964EF7-8D19-D3F0-E828-0E1D83C52DCF}"/>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44B2F78-21E6-3BF0-DFD5-7683A327CB49}"/>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617F2815-2723-8B68-1895-6F75E8862D7D}"/>
              </a:ext>
            </a:extLst>
          </p:cNvPr>
          <p:cNvGrpSpPr/>
          <p:nvPr userDrawn="1"/>
        </p:nvGrpSpPr>
        <p:grpSpPr>
          <a:xfrm>
            <a:off x="0" y="0"/>
            <a:ext cx="12192000" cy="6858002"/>
            <a:chOff x="0" y="0"/>
            <a:chExt cx="12192000" cy="6858002"/>
          </a:xfrm>
        </p:grpSpPr>
        <p:grpSp>
          <p:nvGrpSpPr>
            <p:cNvPr id="7" name="Group 6">
              <a:extLst>
                <a:ext uri="{FF2B5EF4-FFF2-40B4-BE49-F238E27FC236}">
                  <a16:creationId xmlns:a16="http://schemas.microsoft.com/office/drawing/2014/main" id="{B9A27B1C-368E-BD59-3CAD-0D5C2B8916D6}"/>
                </a:ext>
              </a:extLst>
            </p:cNvPr>
            <p:cNvGrpSpPr/>
            <p:nvPr/>
          </p:nvGrpSpPr>
          <p:grpSpPr>
            <a:xfrm>
              <a:off x="0" y="0"/>
              <a:ext cx="12192000" cy="6858002"/>
              <a:chOff x="0" y="0"/>
              <a:chExt cx="12192000" cy="6858002"/>
            </a:xfrm>
          </p:grpSpPr>
          <p:grpSp>
            <p:nvGrpSpPr>
              <p:cNvPr id="9" name="Group 8">
                <a:extLst>
                  <a:ext uri="{FF2B5EF4-FFF2-40B4-BE49-F238E27FC236}">
                    <a16:creationId xmlns:a16="http://schemas.microsoft.com/office/drawing/2014/main" id="{8B939BCA-4EA2-A201-945F-BE978159287C}"/>
                  </a:ext>
                </a:extLst>
              </p:cNvPr>
              <p:cNvGrpSpPr/>
              <p:nvPr/>
            </p:nvGrpSpPr>
            <p:grpSpPr>
              <a:xfrm>
                <a:off x="9486900" y="0"/>
                <a:ext cx="2705100" cy="694583"/>
                <a:chOff x="9486900" y="0"/>
                <a:chExt cx="2705100" cy="694583"/>
              </a:xfrm>
            </p:grpSpPr>
            <p:sp>
              <p:nvSpPr>
                <p:cNvPr id="11" name="Freeform: Shape 10">
                  <a:extLst>
                    <a:ext uri="{FF2B5EF4-FFF2-40B4-BE49-F238E27FC236}">
                      <a16:creationId xmlns:a16="http://schemas.microsoft.com/office/drawing/2014/main" id="{FE7973B7-4DAE-CD9B-D7A6-6662912FCE9D}"/>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p>
              </p:txBody>
            </p:sp>
            <p:sp>
              <p:nvSpPr>
                <p:cNvPr id="12" name="Freeform: Shape 11">
                  <a:extLst>
                    <a:ext uri="{FF2B5EF4-FFF2-40B4-BE49-F238E27FC236}">
                      <a16:creationId xmlns:a16="http://schemas.microsoft.com/office/drawing/2014/main" id="{EC95961F-3CB5-1F23-81EC-159C024A83F3}"/>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p>
              </p:txBody>
            </p:sp>
          </p:grpSp>
          <p:sp>
            <p:nvSpPr>
              <p:cNvPr id="10" name="Freeform: Shape 9">
                <a:extLst>
                  <a:ext uri="{FF2B5EF4-FFF2-40B4-BE49-F238E27FC236}">
                    <a16:creationId xmlns:a16="http://schemas.microsoft.com/office/drawing/2014/main" id="{5B985903-2D31-FC1B-0009-3AA6C0F934F8}"/>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p>
            </p:txBody>
          </p:sp>
        </p:grpSp>
        <p:sp>
          <p:nvSpPr>
            <p:cNvPr id="8" name="Freeform: Shape 7">
              <a:extLst>
                <a:ext uri="{FF2B5EF4-FFF2-40B4-BE49-F238E27FC236}">
                  <a16:creationId xmlns:a16="http://schemas.microsoft.com/office/drawing/2014/main" id="{3B55194A-D386-BFF1-143D-B6E2BB4E09C2}"/>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13" name="Rectangle: Single Corner Rounded 12">
            <a:extLst>
              <a:ext uri="{FF2B5EF4-FFF2-40B4-BE49-F238E27FC236}">
                <a16:creationId xmlns:a16="http://schemas.microsoft.com/office/drawing/2014/main" id="{8374FACD-52DD-EA00-5EF3-BC4189A80511}"/>
              </a:ext>
            </a:extLst>
          </p:cNvPr>
          <p:cNvSpPr/>
          <p:nvPr userDrawn="1"/>
        </p:nvSpPr>
        <p:spPr bwMode="auto">
          <a:xfrm flipH="1" flipV="1">
            <a:off x="588262" y="1436687"/>
            <a:ext cx="11603738" cy="4818968"/>
          </a:xfrm>
          <a:prstGeom prst="round1Rect">
            <a:avLst>
              <a:gd name="adj" fmla="val 9815"/>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err="1">
              <a:solidFill>
                <a:schemeClr val="bg1"/>
              </a:solidFill>
            </a:endParaRPr>
          </a:p>
        </p:txBody>
      </p:sp>
      <p:sp>
        <p:nvSpPr>
          <p:cNvPr id="14" name="Rectangle 13">
            <a:extLst>
              <a:ext uri="{FF2B5EF4-FFF2-40B4-BE49-F238E27FC236}">
                <a16:creationId xmlns:a16="http://schemas.microsoft.com/office/drawing/2014/main" id="{49C9DDBF-8B25-3840-D167-F7A82E6FE24F}"/>
              </a:ext>
            </a:extLst>
          </p:cNvPr>
          <p:cNvSpPr/>
          <p:nvPr userDrawn="1"/>
        </p:nvSpPr>
        <p:spPr bwMode="auto">
          <a:xfrm>
            <a:off x="588262" y="1436687"/>
            <a:ext cx="11603738" cy="27432"/>
          </a:xfrm>
          <a:prstGeom prst="rect">
            <a:avLst/>
          </a:prstGeom>
          <a:gradFill>
            <a:gsLst>
              <a:gs pos="100000">
                <a:schemeClr val="tx2">
                  <a:lumMod val="60000"/>
                  <a:lumOff val="40000"/>
                </a:schemeClr>
              </a:gs>
              <a:gs pos="0">
                <a:schemeClr val="tx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rgbClr val="FFFFFF"/>
              </a:solidFill>
              <a:cs typeface="Segoe UI" pitchFamily="34" charset="0"/>
            </a:endParaRPr>
          </a:p>
        </p:txBody>
      </p:sp>
      <p:cxnSp>
        <p:nvCxnSpPr>
          <p:cNvPr id="19" name="Straight Connector 18">
            <a:extLst>
              <a:ext uri="{FF2B5EF4-FFF2-40B4-BE49-F238E27FC236}">
                <a16:creationId xmlns:a16="http://schemas.microsoft.com/office/drawing/2014/main" id="{F91E9A27-D6CC-6ADB-3B1A-09AD805944C2}"/>
              </a:ext>
            </a:extLst>
          </p:cNvPr>
          <p:cNvCxnSpPr>
            <a:cxnSpLocks/>
          </p:cNvCxnSpPr>
          <p:nvPr userDrawn="1"/>
        </p:nvCxnSpPr>
        <p:spPr>
          <a:xfrm>
            <a:off x="588262" y="3960694"/>
            <a:ext cx="536803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BA56D00-DB58-EDF1-0A30-1D11A02C988D}"/>
              </a:ext>
            </a:extLst>
          </p:cNvPr>
          <p:cNvCxnSpPr>
            <a:cxnSpLocks/>
          </p:cNvCxnSpPr>
          <p:nvPr userDrawn="1"/>
        </p:nvCxnSpPr>
        <p:spPr>
          <a:xfrm rot="16200000">
            <a:off x="443006" y="2381007"/>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702CFBE-401A-43E3-048B-447ADDF25605}"/>
              </a:ext>
            </a:extLst>
          </p:cNvPr>
          <p:cNvCxnSpPr>
            <a:cxnSpLocks/>
          </p:cNvCxnSpPr>
          <p:nvPr userDrawn="1"/>
        </p:nvCxnSpPr>
        <p:spPr>
          <a:xfrm rot="16200000">
            <a:off x="443006" y="4506369"/>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AF20B33-9D22-25D5-0CFB-8DFC6DD87003}"/>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35" name="Text Placeholder 35">
            <a:extLst>
              <a:ext uri="{FF2B5EF4-FFF2-40B4-BE49-F238E27FC236}">
                <a16:creationId xmlns:a16="http://schemas.microsoft.com/office/drawing/2014/main" id="{4037518A-EA26-1916-E462-AE8ECFD50937}"/>
              </a:ext>
            </a:extLst>
          </p:cNvPr>
          <p:cNvSpPr>
            <a:spLocks noGrp="1"/>
          </p:cNvSpPr>
          <p:nvPr>
            <p:ph type="body" sz="quarter" idx="15" hasCustomPrompt="1"/>
          </p:nvPr>
        </p:nvSpPr>
        <p:spPr>
          <a:xfrm>
            <a:off x="777238" y="1621002"/>
            <a:ext cx="10826500" cy="298305"/>
          </a:xfrm>
          <a:noFill/>
        </p:spPr>
        <p:txBody>
          <a:bodyPr wrap="square" lIns="0" tIns="0" rIns="0" bIns="0" anchor="t">
            <a:noAutofit/>
          </a:bodyPr>
          <a:lstStyle>
            <a:lvl1pPr marL="0" indent="0" algn="l">
              <a:buFont typeface="Arial" panose="020B0604020202020204" pitchFamily="34" charset="0"/>
              <a:buNone/>
              <a:defRPr kumimoji="0" lang="en-US" sz="18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6" name="Text Placeholder 35">
            <a:extLst>
              <a:ext uri="{FF2B5EF4-FFF2-40B4-BE49-F238E27FC236}">
                <a16:creationId xmlns:a16="http://schemas.microsoft.com/office/drawing/2014/main" id="{9B957023-D5C8-4C46-7AF3-D557E5C52B36}"/>
              </a:ext>
            </a:extLst>
          </p:cNvPr>
          <p:cNvSpPr>
            <a:spLocks noGrp="1"/>
          </p:cNvSpPr>
          <p:nvPr>
            <p:ph type="body" sz="quarter" idx="16" hasCustomPrompt="1"/>
          </p:nvPr>
        </p:nvSpPr>
        <p:spPr>
          <a:xfrm>
            <a:off x="1402152" y="2261674"/>
            <a:ext cx="4314125"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7" name="Text Placeholder 35">
            <a:extLst>
              <a:ext uri="{FF2B5EF4-FFF2-40B4-BE49-F238E27FC236}">
                <a16:creationId xmlns:a16="http://schemas.microsoft.com/office/drawing/2014/main" id="{294C83CD-3C29-43EC-9DE9-6C8EDB40C39B}"/>
              </a:ext>
            </a:extLst>
          </p:cNvPr>
          <p:cNvSpPr>
            <a:spLocks noGrp="1"/>
          </p:cNvSpPr>
          <p:nvPr>
            <p:ph type="body" sz="quarter" idx="17" hasCustomPrompt="1"/>
          </p:nvPr>
        </p:nvSpPr>
        <p:spPr>
          <a:xfrm>
            <a:off x="1533639" y="2611299"/>
            <a:ext cx="4182638" cy="1236793"/>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8" name="Text Placeholder 35">
            <a:extLst>
              <a:ext uri="{FF2B5EF4-FFF2-40B4-BE49-F238E27FC236}">
                <a16:creationId xmlns:a16="http://schemas.microsoft.com/office/drawing/2014/main" id="{D0679245-30A6-784E-C5A4-39B1596ABD57}"/>
              </a:ext>
            </a:extLst>
          </p:cNvPr>
          <p:cNvSpPr>
            <a:spLocks noGrp="1"/>
          </p:cNvSpPr>
          <p:nvPr>
            <p:ph type="body" sz="quarter" idx="18" hasCustomPrompt="1"/>
          </p:nvPr>
        </p:nvSpPr>
        <p:spPr>
          <a:xfrm>
            <a:off x="1402152" y="4384037"/>
            <a:ext cx="4314125"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9" name="Text Placeholder 35">
            <a:extLst>
              <a:ext uri="{FF2B5EF4-FFF2-40B4-BE49-F238E27FC236}">
                <a16:creationId xmlns:a16="http://schemas.microsoft.com/office/drawing/2014/main" id="{C6D3CFE0-62C9-7A43-A5F6-FE9BC528729B}"/>
              </a:ext>
            </a:extLst>
          </p:cNvPr>
          <p:cNvSpPr>
            <a:spLocks noGrp="1"/>
          </p:cNvSpPr>
          <p:nvPr>
            <p:ph type="body" sz="quarter" idx="19" hasCustomPrompt="1"/>
          </p:nvPr>
        </p:nvSpPr>
        <p:spPr>
          <a:xfrm>
            <a:off x="1533639" y="4733662"/>
            <a:ext cx="4182638" cy="1236793"/>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1" name="Picture Placeholder 58">
            <a:extLst>
              <a:ext uri="{FF2B5EF4-FFF2-40B4-BE49-F238E27FC236}">
                <a16:creationId xmlns:a16="http://schemas.microsoft.com/office/drawing/2014/main" id="{7B5AAAD8-C5EB-3E6E-0760-A7F9BAF331FF}"/>
              </a:ext>
            </a:extLst>
          </p:cNvPr>
          <p:cNvSpPr>
            <a:spLocks noGrp="1"/>
          </p:cNvSpPr>
          <p:nvPr>
            <p:ph type="pic" sz="quarter" idx="22"/>
          </p:nvPr>
        </p:nvSpPr>
        <p:spPr>
          <a:xfrm>
            <a:off x="5998916" y="2417148"/>
            <a:ext cx="5604824" cy="3227274"/>
          </a:xfrm>
          <a:prstGeom prst="roundRect">
            <a:avLst>
              <a:gd name="adj" fmla="val 4431"/>
            </a:avLst>
          </a:prstGeom>
          <a:solidFill>
            <a:schemeClr val="bg1">
              <a:alpha val="40000"/>
            </a:schemeClr>
          </a:solidFill>
          <a:ln>
            <a:solidFill>
              <a:schemeClr val="bg1"/>
            </a:solidFill>
          </a:ln>
          <a:effectLst>
            <a:outerShdw blurRad="266700" sx="102000" sy="102000" algn="ctr" rotWithShape="0">
              <a:prstClr val="black">
                <a:alpha val="15000"/>
              </a:prstClr>
            </a:outerShdw>
          </a:effectLst>
        </p:spPr>
        <p:txBody>
          <a:bodyPr bIns="640080" anchor="ctr">
            <a:noAutofit/>
          </a:bodyPr>
          <a:lstStyle>
            <a:lvl1pPr marL="0" indent="0" algn="ctr">
              <a:buFont typeface="Arial" panose="020B0604020202020204" pitchFamily="34" charset="0"/>
              <a:buNone/>
              <a:defRPr sz="2000">
                <a:solidFill>
                  <a:schemeClr val="bg1"/>
                </a:solidFill>
              </a:defRPr>
            </a:lvl1pPr>
          </a:lstStyle>
          <a:p>
            <a:endParaRPr lang="en-IN"/>
          </a:p>
        </p:txBody>
      </p:sp>
      <p:sp>
        <p:nvSpPr>
          <p:cNvPr id="40" name="Text Placeholder 35">
            <a:extLst>
              <a:ext uri="{FF2B5EF4-FFF2-40B4-BE49-F238E27FC236}">
                <a16:creationId xmlns:a16="http://schemas.microsoft.com/office/drawing/2014/main" id="{9C0064E9-2676-9B0B-2197-936C8E2D5A44}"/>
              </a:ext>
            </a:extLst>
          </p:cNvPr>
          <p:cNvSpPr>
            <a:spLocks noGrp="1"/>
          </p:cNvSpPr>
          <p:nvPr>
            <p:ph type="body" sz="quarter" idx="20" hasCustomPrompt="1"/>
          </p:nvPr>
        </p:nvSpPr>
        <p:spPr>
          <a:xfrm>
            <a:off x="5998914" y="5869249"/>
            <a:ext cx="5488235" cy="139110"/>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1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2037068004"/>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79011D-1C7C-A2D2-7808-778E3AF0A329}"/>
              </a:ext>
            </a:extLst>
          </p:cNvPr>
          <p:cNvGrpSpPr/>
          <p:nvPr userDrawn="1"/>
        </p:nvGrpSpPr>
        <p:grpSpPr>
          <a:xfrm>
            <a:off x="0" y="0"/>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1405A153-0FFD-A2D6-638C-28F3375F9F36}"/>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3AB161C-9D77-344D-0323-290CAD47B99D}"/>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sp>
        <p:nvSpPr>
          <p:cNvPr id="6" name="Rectangle 5">
            <a:extLst>
              <a:ext uri="{FF2B5EF4-FFF2-40B4-BE49-F238E27FC236}">
                <a16:creationId xmlns:a16="http://schemas.microsoft.com/office/drawing/2014/main" id="{765890C9-BA95-2FE6-8773-A60695F10BCC}"/>
              </a:ext>
            </a:extLst>
          </p:cNvPr>
          <p:cNvSpPr/>
          <p:nvPr userDrawn="1"/>
        </p:nvSpPr>
        <p:spPr bwMode="auto">
          <a:xfrm rot="16200000">
            <a:off x="6061472" y="-4758631"/>
            <a:ext cx="69057" cy="12192002"/>
          </a:xfrm>
          <a:prstGeom prst="rect">
            <a:avLst/>
          </a:prstGeom>
          <a:gradFill flip="none" rotWithShape="1">
            <a:gsLst>
              <a:gs pos="100000">
                <a:schemeClr val="tx2">
                  <a:lumMod val="60000"/>
                  <a:lumOff val="40000"/>
                </a:schemeClr>
              </a:gs>
              <a:gs pos="20000">
                <a:schemeClr val="tx2"/>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rgbClr val="FFFFFF"/>
              </a:solidFill>
              <a:cs typeface="Segoe UI" pitchFamily="34" charset="0"/>
            </a:endParaRPr>
          </a:p>
        </p:txBody>
      </p:sp>
      <p:grpSp>
        <p:nvGrpSpPr>
          <p:cNvPr id="7" name="Group 6">
            <a:extLst>
              <a:ext uri="{FF2B5EF4-FFF2-40B4-BE49-F238E27FC236}">
                <a16:creationId xmlns:a16="http://schemas.microsoft.com/office/drawing/2014/main" id="{2FA1BDB4-6EB2-0357-3B85-B3F56B10EBA5}"/>
              </a:ext>
            </a:extLst>
          </p:cNvPr>
          <p:cNvGrpSpPr/>
          <p:nvPr userDrawn="1"/>
        </p:nvGrpSpPr>
        <p:grpSpPr>
          <a:xfrm>
            <a:off x="0" y="0"/>
            <a:ext cx="12192000" cy="6858002"/>
            <a:chOff x="0" y="0"/>
            <a:chExt cx="12192000" cy="6858002"/>
          </a:xfrm>
        </p:grpSpPr>
        <p:grpSp>
          <p:nvGrpSpPr>
            <p:cNvPr id="8" name="Group 7">
              <a:extLst>
                <a:ext uri="{FF2B5EF4-FFF2-40B4-BE49-F238E27FC236}">
                  <a16:creationId xmlns:a16="http://schemas.microsoft.com/office/drawing/2014/main" id="{C8145BDC-F2EF-D1D7-6F29-82C55C01A23D}"/>
                </a:ext>
              </a:extLst>
            </p:cNvPr>
            <p:cNvGrpSpPr/>
            <p:nvPr/>
          </p:nvGrpSpPr>
          <p:grpSpPr>
            <a:xfrm>
              <a:off x="0" y="0"/>
              <a:ext cx="12192000" cy="6858002"/>
              <a:chOff x="0" y="0"/>
              <a:chExt cx="12192000" cy="6858002"/>
            </a:xfrm>
          </p:grpSpPr>
          <p:grpSp>
            <p:nvGrpSpPr>
              <p:cNvPr id="10" name="Group 9">
                <a:extLst>
                  <a:ext uri="{FF2B5EF4-FFF2-40B4-BE49-F238E27FC236}">
                    <a16:creationId xmlns:a16="http://schemas.microsoft.com/office/drawing/2014/main" id="{6DBD9920-8688-04DD-AFE5-C5E74AE7A447}"/>
                  </a:ext>
                </a:extLst>
              </p:cNvPr>
              <p:cNvGrpSpPr/>
              <p:nvPr/>
            </p:nvGrpSpPr>
            <p:grpSpPr>
              <a:xfrm>
                <a:off x="9486900" y="0"/>
                <a:ext cx="2705100" cy="694583"/>
                <a:chOff x="9486900" y="0"/>
                <a:chExt cx="2705100" cy="694583"/>
              </a:xfrm>
            </p:grpSpPr>
            <p:sp>
              <p:nvSpPr>
                <p:cNvPr id="12" name="Freeform: Shape 11">
                  <a:extLst>
                    <a:ext uri="{FF2B5EF4-FFF2-40B4-BE49-F238E27FC236}">
                      <a16:creationId xmlns:a16="http://schemas.microsoft.com/office/drawing/2014/main" id="{C00AC885-4AA7-1995-4F2C-071DB9B34759}"/>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sp>
              <p:nvSpPr>
                <p:cNvPr id="13" name="Freeform: Shape 12">
                  <a:extLst>
                    <a:ext uri="{FF2B5EF4-FFF2-40B4-BE49-F238E27FC236}">
                      <a16:creationId xmlns:a16="http://schemas.microsoft.com/office/drawing/2014/main" id="{1669860A-6C81-F026-FAF3-A86F6CE4ED83}"/>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sp>
            <p:nvSpPr>
              <p:cNvPr id="11" name="Freeform: Shape 10">
                <a:extLst>
                  <a:ext uri="{FF2B5EF4-FFF2-40B4-BE49-F238E27FC236}">
                    <a16:creationId xmlns:a16="http://schemas.microsoft.com/office/drawing/2014/main" id="{65C4A214-FF46-CE62-C4E3-DBD245C79BC5}"/>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sp>
          <p:nvSpPr>
            <p:cNvPr id="9" name="Freeform: Shape 8">
              <a:extLst>
                <a:ext uri="{FF2B5EF4-FFF2-40B4-BE49-F238E27FC236}">
                  <a16:creationId xmlns:a16="http://schemas.microsoft.com/office/drawing/2014/main" id="{17039192-0BBB-AF94-CF10-B163B256C6EB}"/>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solidFill>
                  <a:schemeClr val="bg1"/>
                </a:solidFill>
              </a:endParaRPr>
            </a:p>
          </p:txBody>
        </p:sp>
      </p:grpSp>
      <p:sp>
        <p:nvSpPr>
          <p:cNvPr id="14" name="Rectangle: Top Corners Rounded 13">
            <a:extLst>
              <a:ext uri="{FF2B5EF4-FFF2-40B4-BE49-F238E27FC236}">
                <a16:creationId xmlns:a16="http://schemas.microsoft.com/office/drawing/2014/main" id="{378E9B85-FD23-5291-6803-9521E13AAA85}"/>
              </a:ext>
            </a:extLst>
          </p:cNvPr>
          <p:cNvSpPr/>
          <p:nvPr userDrawn="1"/>
        </p:nvSpPr>
        <p:spPr bwMode="auto">
          <a:xfrm rot="16200000">
            <a:off x="2937230" y="1964970"/>
            <a:ext cx="1908830" cy="6614889"/>
          </a:xfrm>
          <a:prstGeom prst="round2SameRect">
            <a:avLst>
              <a:gd name="adj1" fmla="val 9481"/>
              <a:gd name="adj2" fmla="val 0"/>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err="1">
              <a:solidFill>
                <a:schemeClr val="bg1"/>
              </a:solidFill>
            </a:endParaRPr>
          </a:p>
        </p:txBody>
      </p:sp>
      <p:cxnSp>
        <p:nvCxnSpPr>
          <p:cNvPr id="17" name="Straight Connector 16">
            <a:extLst>
              <a:ext uri="{FF2B5EF4-FFF2-40B4-BE49-F238E27FC236}">
                <a16:creationId xmlns:a16="http://schemas.microsoft.com/office/drawing/2014/main" id="{B14EFCE7-4A4D-3160-4EF8-6BCDDC364BC6}"/>
              </a:ext>
            </a:extLst>
          </p:cNvPr>
          <p:cNvCxnSpPr>
            <a:cxnSpLocks/>
          </p:cNvCxnSpPr>
          <p:nvPr userDrawn="1"/>
        </p:nvCxnSpPr>
        <p:spPr>
          <a:xfrm rot="5400000">
            <a:off x="2908877" y="5272415"/>
            <a:ext cx="170303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8B3620-9E88-798D-E42D-DDF13FEA7D58}"/>
              </a:ext>
            </a:extLst>
          </p:cNvPr>
          <p:cNvCxnSpPr>
            <a:cxnSpLocks/>
          </p:cNvCxnSpPr>
          <p:nvPr userDrawn="1"/>
        </p:nvCxnSpPr>
        <p:spPr>
          <a:xfrm flipH="1">
            <a:off x="1432561" y="2769472"/>
            <a:ext cx="5387339"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386064D2-13E1-572C-329E-2685E1408598}"/>
              </a:ext>
            </a:extLst>
          </p:cNvPr>
          <p:cNvSpPr>
            <a:spLocks noGrp="1"/>
          </p:cNvSpPr>
          <p:nvPr>
            <p:ph type="title"/>
          </p:nvPr>
        </p:nvSpPr>
        <p:spPr>
          <a:xfrm>
            <a:off x="588263" y="457200"/>
            <a:ext cx="6429757"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35" name="Text Placeholder 35">
            <a:extLst>
              <a:ext uri="{FF2B5EF4-FFF2-40B4-BE49-F238E27FC236}">
                <a16:creationId xmlns:a16="http://schemas.microsoft.com/office/drawing/2014/main" id="{E491AA92-D73B-6E33-721B-4F139E3205E4}"/>
              </a:ext>
            </a:extLst>
          </p:cNvPr>
          <p:cNvSpPr>
            <a:spLocks noGrp="1"/>
          </p:cNvSpPr>
          <p:nvPr>
            <p:ph type="body" sz="quarter" idx="16" hasCustomPrompt="1"/>
          </p:nvPr>
        </p:nvSpPr>
        <p:spPr>
          <a:xfrm>
            <a:off x="1432340" y="1509442"/>
            <a:ext cx="5387339"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6" name="Text Placeholder 35">
            <a:extLst>
              <a:ext uri="{FF2B5EF4-FFF2-40B4-BE49-F238E27FC236}">
                <a16:creationId xmlns:a16="http://schemas.microsoft.com/office/drawing/2014/main" id="{0943156C-40F4-8A48-5E6D-AAD60CC3B45D}"/>
              </a:ext>
            </a:extLst>
          </p:cNvPr>
          <p:cNvSpPr>
            <a:spLocks noGrp="1"/>
          </p:cNvSpPr>
          <p:nvPr>
            <p:ph type="body" sz="quarter" idx="18" hasCustomPrompt="1"/>
          </p:nvPr>
        </p:nvSpPr>
        <p:spPr>
          <a:xfrm>
            <a:off x="1432340" y="1895144"/>
            <a:ext cx="5387339" cy="732554"/>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7" name="Text Placeholder 35">
            <a:extLst>
              <a:ext uri="{FF2B5EF4-FFF2-40B4-BE49-F238E27FC236}">
                <a16:creationId xmlns:a16="http://schemas.microsoft.com/office/drawing/2014/main" id="{B5100769-766C-D10B-F6CB-BC1C67659FDE}"/>
              </a:ext>
            </a:extLst>
          </p:cNvPr>
          <p:cNvSpPr>
            <a:spLocks noGrp="1"/>
          </p:cNvSpPr>
          <p:nvPr>
            <p:ph type="body" sz="quarter" idx="19" hasCustomPrompt="1"/>
          </p:nvPr>
        </p:nvSpPr>
        <p:spPr>
          <a:xfrm>
            <a:off x="1432340" y="2907015"/>
            <a:ext cx="5387339"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8" name="Text Placeholder 35">
            <a:extLst>
              <a:ext uri="{FF2B5EF4-FFF2-40B4-BE49-F238E27FC236}">
                <a16:creationId xmlns:a16="http://schemas.microsoft.com/office/drawing/2014/main" id="{DF239A77-6870-09E0-EBCA-C8A6DEDD98A1}"/>
              </a:ext>
            </a:extLst>
          </p:cNvPr>
          <p:cNvSpPr>
            <a:spLocks noGrp="1"/>
          </p:cNvSpPr>
          <p:nvPr>
            <p:ph type="body" sz="quarter" idx="20" hasCustomPrompt="1"/>
          </p:nvPr>
        </p:nvSpPr>
        <p:spPr>
          <a:xfrm>
            <a:off x="1432340" y="3292717"/>
            <a:ext cx="5387339" cy="732554"/>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9" name="Text Placeholder 35">
            <a:extLst>
              <a:ext uri="{FF2B5EF4-FFF2-40B4-BE49-F238E27FC236}">
                <a16:creationId xmlns:a16="http://schemas.microsoft.com/office/drawing/2014/main" id="{72D22397-195F-7C5B-3BCB-3E13FA171310}"/>
              </a:ext>
            </a:extLst>
          </p:cNvPr>
          <p:cNvSpPr>
            <a:spLocks noGrp="1"/>
          </p:cNvSpPr>
          <p:nvPr>
            <p:ph type="body" sz="quarter" idx="21" hasCustomPrompt="1"/>
          </p:nvPr>
        </p:nvSpPr>
        <p:spPr>
          <a:xfrm>
            <a:off x="784641" y="4468158"/>
            <a:ext cx="27698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0" name="Text Placeholder 35">
            <a:extLst>
              <a:ext uri="{FF2B5EF4-FFF2-40B4-BE49-F238E27FC236}">
                <a16:creationId xmlns:a16="http://schemas.microsoft.com/office/drawing/2014/main" id="{CC463DDF-4012-B1E9-19C2-9B1C0962CB64}"/>
              </a:ext>
            </a:extLst>
          </p:cNvPr>
          <p:cNvSpPr>
            <a:spLocks noGrp="1"/>
          </p:cNvSpPr>
          <p:nvPr>
            <p:ph type="body" sz="quarter" idx="22" hasCustomPrompt="1"/>
          </p:nvPr>
        </p:nvSpPr>
        <p:spPr>
          <a:xfrm>
            <a:off x="784641" y="4853859"/>
            <a:ext cx="2769840" cy="1223629"/>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1" name="Text Placeholder 35">
            <a:extLst>
              <a:ext uri="{FF2B5EF4-FFF2-40B4-BE49-F238E27FC236}">
                <a16:creationId xmlns:a16="http://schemas.microsoft.com/office/drawing/2014/main" id="{438EFA4A-A8C7-49F9-3827-4FA4A6E0F3DC}"/>
              </a:ext>
            </a:extLst>
          </p:cNvPr>
          <p:cNvSpPr>
            <a:spLocks noGrp="1"/>
          </p:cNvSpPr>
          <p:nvPr>
            <p:ph type="body" sz="quarter" idx="23" hasCustomPrompt="1"/>
          </p:nvPr>
        </p:nvSpPr>
        <p:spPr>
          <a:xfrm>
            <a:off x="3966301" y="4468158"/>
            <a:ext cx="27698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2" name="Text Placeholder 35">
            <a:extLst>
              <a:ext uri="{FF2B5EF4-FFF2-40B4-BE49-F238E27FC236}">
                <a16:creationId xmlns:a16="http://schemas.microsoft.com/office/drawing/2014/main" id="{5EC1ED19-3FAA-4E32-70A9-E69DF22EC12F}"/>
              </a:ext>
            </a:extLst>
          </p:cNvPr>
          <p:cNvSpPr>
            <a:spLocks noGrp="1"/>
          </p:cNvSpPr>
          <p:nvPr>
            <p:ph type="body" sz="quarter" idx="24" hasCustomPrompt="1"/>
          </p:nvPr>
        </p:nvSpPr>
        <p:spPr>
          <a:xfrm>
            <a:off x="3966301" y="4853859"/>
            <a:ext cx="2769840" cy="1223629"/>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3" name="Picture Placeholder 58">
            <a:extLst>
              <a:ext uri="{FF2B5EF4-FFF2-40B4-BE49-F238E27FC236}">
                <a16:creationId xmlns:a16="http://schemas.microsoft.com/office/drawing/2014/main" id="{F20CB609-76D6-2283-30D6-80BBB75FCEC8}"/>
              </a:ext>
            </a:extLst>
          </p:cNvPr>
          <p:cNvSpPr>
            <a:spLocks noGrp="1"/>
          </p:cNvSpPr>
          <p:nvPr>
            <p:ph type="pic" sz="quarter" idx="25"/>
          </p:nvPr>
        </p:nvSpPr>
        <p:spPr>
          <a:xfrm>
            <a:off x="7199091" y="215899"/>
            <a:ext cx="4410299" cy="6426199"/>
          </a:xfrm>
          <a:prstGeom prst="roundRect">
            <a:avLst>
              <a:gd name="adj" fmla="val 5089"/>
            </a:avLst>
          </a:prstGeom>
          <a:solidFill>
            <a:schemeClr val="bg1">
              <a:alpha val="40000"/>
            </a:schemeClr>
          </a:solidFill>
          <a:ln>
            <a:solidFill>
              <a:schemeClr val="bg1"/>
            </a:solidFill>
          </a:ln>
          <a:effectLst>
            <a:outerShdw blurRad="266700" sx="102000" sy="102000" algn="ctr" rotWithShape="0">
              <a:prstClr val="black">
                <a:alpha val="1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221768542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pic>
        <p:nvPicPr>
          <p:cNvPr id="3" name="Picture 2" descr="A picture containing blue, electric blue, majorelle blue, blur&#10;&#10;Description automatically generated">
            <a:extLst>
              <a:ext uri="{FF2B5EF4-FFF2-40B4-BE49-F238E27FC236}">
                <a16:creationId xmlns:a16="http://schemas.microsoft.com/office/drawing/2014/main" id="{94A5B046-59E0-972E-F8C1-34708B147DE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E439117-F8A5-C6CE-6461-FB96C254E4FE}"/>
              </a:ext>
            </a:extLst>
          </p:cNvPr>
          <p:cNvPicPr>
            <a:picLocks noChangeAspect="1"/>
          </p:cNvPicPr>
          <p:nvPr userDrawn="1"/>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6412AB3-9178-BD49-8DA0-44FF6A9F02CE}"/>
              </a:ext>
            </a:extLst>
          </p:cNvPr>
          <p:cNvSpPr/>
          <p:nvPr userDrawn="1"/>
        </p:nvSpPr>
        <p:spPr bwMode="auto">
          <a:xfrm>
            <a:off x="0" y="1663700"/>
            <a:ext cx="12192000" cy="3975100"/>
          </a:xfrm>
          <a:prstGeom prst="rect">
            <a:avLst/>
          </a:prstGeom>
          <a:solidFill>
            <a:schemeClr val="bg1">
              <a:alpha val="5000"/>
            </a:schemeClr>
          </a:solidFill>
          <a:ln w="3175">
            <a:gradFill>
              <a:gsLst>
                <a:gs pos="0">
                  <a:schemeClr val="bg1">
                    <a:lumMod val="99000"/>
                    <a:alpha val="5000"/>
                  </a:schemeClr>
                </a:gs>
                <a:gs pos="100000">
                  <a:schemeClr val="tx2"/>
                </a:gs>
              </a:gsLst>
              <a:lin ang="5400000" scaled="1"/>
            </a:gradFill>
            <a:headEnd type="none" w="med" len="med"/>
            <a:tailEnd type="none" w="med" len="med"/>
          </a:ln>
          <a:effectLst>
            <a:outerShdw blurRad="571500" dist="38100" dir="2700000" algn="tl" rotWithShape="0">
              <a:prstClr val="black">
                <a:alpha val="5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fontAlgn="base">
              <a:spcBef>
                <a:spcPct val="0"/>
              </a:spcBef>
              <a:spcAft>
                <a:spcPts val="600"/>
              </a:spcAft>
              <a:buFont typeface="Arial" panose="020B0604020202020204" pitchFamily="34" charset="0"/>
              <a:buNone/>
            </a:pPr>
            <a:endParaRPr lang="en-US" sz="2000" err="1">
              <a:solidFill>
                <a:schemeClr val="bg1"/>
              </a:solidFill>
              <a:latin typeface="+mj-lt"/>
              <a:ea typeface="Segoe UI Black" panose="020B0A02040204020203" pitchFamily="34" charset="0"/>
            </a:endParaRPr>
          </a:p>
        </p:txBody>
      </p:sp>
      <p:cxnSp>
        <p:nvCxnSpPr>
          <p:cNvPr id="8" name="Straight Connector 7">
            <a:extLst>
              <a:ext uri="{FF2B5EF4-FFF2-40B4-BE49-F238E27FC236}">
                <a16:creationId xmlns:a16="http://schemas.microsoft.com/office/drawing/2014/main" id="{79FEAACB-A92D-48D2-828C-4E09A76C5F5F}"/>
              </a:ext>
            </a:extLst>
          </p:cNvPr>
          <p:cNvCxnSpPr>
            <a:cxnSpLocks/>
          </p:cNvCxnSpPr>
          <p:nvPr/>
        </p:nvCxnSpPr>
        <p:spPr>
          <a:xfrm>
            <a:off x="484632" y="3437367"/>
            <a:ext cx="11222737" cy="0"/>
          </a:xfrm>
          <a:prstGeom prst="line">
            <a:avLst/>
          </a:prstGeom>
          <a:ln w="231775" cap="rnd">
            <a:gradFill flip="none" rotWithShape="1">
              <a:gsLst>
                <a:gs pos="0">
                  <a:schemeClr val="tx2">
                    <a:lumMod val="50000"/>
                  </a:schemeClr>
                </a:gs>
                <a:gs pos="100000">
                  <a:schemeClr val="tx2">
                    <a:lumMod val="60000"/>
                    <a:lumOff val="40000"/>
                  </a:schemeClr>
                </a:gs>
              </a:gsLst>
              <a:lin ang="0" scaled="1"/>
              <a:tileRect/>
            </a:gradFill>
            <a:headEnd type="none" w="lg" len="med"/>
            <a:tailEnd type="none" w="lg" len="med"/>
          </a:ln>
          <a:effectLst>
            <a:outerShdw blurRad="127000" dist="38100" dir="5400000" algn="t"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AD2F12-CB4D-616E-E0BA-E7FF540F1EA2}"/>
              </a:ext>
            </a:extLst>
          </p:cNvPr>
          <p:cNvCxnSpPr>
            <a:cxnSpLocks/>
          </p:cNvCxnSpPr>
          <p:nvPr/>
        </p:nvCxnSpPr>
        <p:spPr>
          <a:xfrm>
            <a:off x="484632" y="3440798"/>
            <a:ext cx="11222737" cy="0"/>
          </a:xfrm>
          <a:prstGeom prst="line">
            <a:avLst/>
          </a:prstGeom>
          <a:ln w="57150" cap="rnd">
            <a:gradFill flip="none" rotWithShape="1">
              <a:gsLst>
                <a:gs pos="0">
                  <a:schemeClr val="bg1">
                    <a:lumMod val="95000"/>
                  </a:schemeClr>
                </a:gs>
                <a:gs pos="100000">
                  <a:schemeClr val="bg1"/>
                </a:gs>
              </a:gsLst>
              <a:lin ang="0" scaled="1"/>
              <a:tileRect/>
            </a:gradFill>
            <a:headEnd type="none" w="lg" len="med"/>
            <a:tailEnd type="none" w="lg" len="med"/>
          </a:ln>
          <a:effectLst>
            <a:outerShdw blurRad="127000" dist="38100" dir="5400000" algn="t"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031B97C-3C8D-3C04-4069-A33026B443FA}"/>
              </a:ext>
            </a:extLst>
          </p:cNvPr>
          <p:cNvCxnSpPr>
            <a:cxnSpLocks/>
            <a:stCxn id="58" idx="2"/>
            <a:endCxn id="12" idx="0"/>
          </p:cNvCxnSpPr>
          <p:nvPr/>
        </p:nvCxnSpPr>
        <p:spPr>
          <a:xfrm flipH="1">
            <a:off x="891905" y="2494608"/>
            <a:ext cx="1" cy="879515"/>
          </a:xfrm>
          <a:prstGeom prst="straightConnector1">
            <a:avLst/>
          </a:prstGeom>
          <a:ln>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C42C701-EC18-9915-9DDB-F2ED3A06D478}"/>
              </a:ext>
            </a:extLst>
          </p:cNvPr>
          <p:cNvGrpSpPr/>
          <p:nvPr/>
        </p:nvGrpSpPr>
        <p:grpSpPr>
          <a:xfrm>
            <a:off x="662879" y="2030741"/>
            <a:ext cx="458053" cy="463867"/>
            <a:chOff x="142812" y="139308"/>
            <a:chExt cx="301753" cy="305583"/>
          </a:xfrm>
        </p:grpSpPr>
        <p:sp>
          <p:nvSpPr>
            <p:cNvPr id="58" name="Rectangle: Rounded Corners 57">
              <a:extLst>
                <a:ext uri="{FF2B5EF4-FFF2-40B4-BE49-F238E27FC236}">
                  <a16:creationId xmlns:a16="http://schemas.microsoft.com/office/drawing/2014/main" id="{A1842012-ABDB-0C9A-1317-7C00C7E8C718}"/>
                </a:ext>
              </a:extLst>
            </p:cNvPr>
            <p:cNvSpPr/>
            <p:nvPr/>
          </p:nvSpPr>
          <p:spPr bwMode="auto">
            <a:xfrm>
              <a:off x="142812" y="139308"/>
              <a:ext cx="301753" cy="305583"/>
            </a:xfrm>
            <a:prstGeom prst="roundRect">
              <a:avLst>
                <a:gd name="adj" fmla="val 27142"/>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sp>
          <p:nvSpPr>
            <p:cNvPr id="59" name="Oval 58">
              <a:extLst>
                <a:ext uri="{FF2B5EF4-FFF2-40B4-BE49-F238E27FC236}">
                  <a16:creationId xmlns:a16="http://schemas.microsoft.com/office/drawing/2014/main" id="{D405CAC2-E0BF-B7E9-4451-D41EC956E63D}"/>
                </a:ext>
              </a:extLst>
            </p:cNvPr>
            <p:cNvSpPr/>
            <p:nvPr/>
          </p:nvSpPr>
          <p:spPr bwMode="auto">
            <a:xfrm>
              <a:off x="186389" y="184800"/>
              <a:ext cx="214599" cy="214599"/>
            </a:xfrm>
            <a:prstGeom prst="ellipse">
              <a:avLst/>
            </a:prstGeom>
            <a:gradFill flip="none" rotWithShape="1">
              <a:gsLst>
                <a:gs pos="24000">
                  <a:schemeClr val="tx2"/>
                </a:gs>
                <a:gs pos="100000">
                  <a:schemeClr val="tx2">
                    <a:lumMod val="60000"/>
                    <a:lumOff val="40000"/>
                  </a:schemeClr>
                </a:gs>
              </a:gsLst>
              <a:path path="circle">
                <a:fillToRect t="100000" r="100000"/>
              </a:path>
              <a:tileRect l="-100000" b="-100000"/>
            </a:gra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chemeClr val="bg1"/>
                </a:solidFill>
                <a:cs typeface="Segoe UI" pitchFamily="34" charset="0"/>
              </a:endParaRPr>
            </a:p>
          </p:txBody>
        </p:sp>
      </p:grpSp>
      <p:sp>
        <p:nvSpPr>
          <p:cNvPr id="12" name="Rectangle: Rounded Corners 11">
            <a:extLst>
              <a:ext uri="{FF2B5EF4-FFF2-40B4-BE49-F238E27FC236}">
                <a16:creationId xmlns:a16="http://schemas.microsoft.com/office/drawing/2014/main" id="{79DE8831-BF87-F9A5-701E-96B6E169F8F3}"/>
              </a:ext>
            </a:extLst>
          </p:cNvPr>
          <p:cNvSpPr/>
          <p:nvPr/>
        </p:nvSpPr>
        <p:spPr bwMode="auto">
          <a:xfrm>
            <a:off x="829454" y="3374123"/>
            <a:ext cx="124902" cy="126488"/>
          </a:xfrm>
          <a:prstGeom prst="roundRect">
            <a:avLst>
              <a:gd name="adj" fmla="val 50000"/>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B61AF7C3-BF47-2B9D-DA82-A11F867FFB41}"/>
              </a:ext>
            </a:extLst>
          </p:cNvPr>
          <p:cNvGrpSpPr/>
          <p:nvPr/>
        </p:nvGrpSpPr>
        <p:grpSpPr>
          <a:xfrm>
            <a:off x="4132275" y="2030741"/>
            <a:ext cx="458053" cy="1469870"/>
            <a:chOff x="662879" y="2018943"/>
            <a:chExt cx="458053" cy="1469870"/>
          </a:xfrm>
        </p:grpSpPr>
        <p:cxnSp>
          <p:nvCxnSpPr>
            <p:cNvPr id="49" name="Straight Arrow Connector 48">
              <a:extLst>
                <a:ext uri="{FF2B5EF4-FFF2-40B4-BE49-F238E27FC236}">
                  <a16:creationId xmlns:a16="http://schemas.microsoft.com/office/drawing/2014/main" id="{7522F11D-230D-4907-5E14-680993711A8A}"/>
                </a:ext>
              </a:extLst>
            </p:cNvPr>
            <p:cNvCxnSpPr>
              <a:cxnSpLocks/>
              <a:stCxn id="54" idx="2"/>
              <a:endCxn id="51" idx="0"/>
            </p:cNvCxnSpPr>
            <p:nvPr/>
          </p:nvCxnSpPr>
          <p:spPr>
            <a:xfrm flipH="1">
              <a:off x="891905" y="2482810"/>
              <a:ext cx="1" cy="879515"/>
            </a:xfrm>
            <a:prstGeom prst="straightConnector1">
              <a:avLst/>
            </a:prstGeom>
            <a:ln>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D9616610-9C84-45EE-7428-785E4C0085CF}"/>
                </a:ext>
              </a:extLst>
            </p:cNvPr>
            <p:cNvGrpSpPr/>
            <p:nvPr/>
          </p:nvGrpSpPr>
          <p:grpSpPr>
            <a:xfrm>
              <a:off x="662879" y="2018943"/>
              <a:ext cx="458053" cy="463867"/>
              <a:chOff x="142812" y="139308"/>
              <a:chExt cx="301753" cy="305583"/>
            </a:xfrm>
          </p:grpSpPr>
          <p:sp>
            <p:nvSpPr>
              <p:cNvPr id="54" name="Rectangle: Rounded Corners 53">
                <a:extLst>
                  <a:ext uri="{FF2B5EF4-FFF2-40B4-BE49-F238E27FC236}">
                    <a16:creationId xmlns:a16="http://schemas.microsoft.com/office/drawing/2014/main" id="{76EAB922-8F44-2AB4-B52C-F8291B8C2A66}"/>
                  </a:ext>
                </a:extLst>
              </p:cNvPr>
              <p:cNvSpPr/>
              <p:nvPr/>
            </p:nvSpPr>
            <p:spPr bwMode="auto">
              <a:xfrm>
                <a:off x="142812" y="139308"/>
                <a:ext cx="301753" cy="305583"/>
              </a:xfrm>
              <a:prstGeom prst="roundRect">
                <a:avLst>
                  <a:gd name="adj" fmla="val 27142"/>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sp>
            <p:nvSpPr>
              <p:cNvPr id="55" name="Oval 54">
                <a:extLst>
                  <a:ext uri="{FF2B5EF4-FFF2-40B4-BE49-F238E27FC236}">
                    <a16:creationId xmlns:a16="http://schemas.microsoft.com/office/drawing/2014/main" id="{FF240432-9FD7-4FFA-FC6B-6463E2AD5681}"/>
                  </a:ext>
                </a:extLst>
              </p:cNvPr>
              <p:cNvSpPr/>
              <p:nvPr/>
            </p:nvSpPr>
            <p:spPr bwMode="auto">
              <a:xfrm>
                <a:off x="186389" y="184800"/>
                <a:ext cx="214599" cy="214599"/>
              </a:xfrm>
              <a:prstGeom prst="ellipse">
                <a:avLst/>
              </a:prstGeom>
              <a:gradFill flip="none" rotWithShape="1">
                <a:gsLst>
                  <a:gs pos="24000">
                    <a:schemeClr val="tx2"/>
                  </a:gs>
                  <a:gs pos="100000">
                    <a:schemeClr val="tx2">
                      <a:lumMod val="60000"/>
                      <a:lumOff val="40000"/>
                    </a:schemeClr>
                  </a:gs>
                </a:gsLst>
                <a:path path="circle">
                  <a:fillToRect t="100000" r="100000"/>
                </a:path>
                <a:tileRect l="-100000" b="-100000"/>
              </a:gra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chemeClr val="bg1"/>
                  </a:solidFill>
                  <a:cs typeface="Segoe UI" pitchFamily="34" charset="0"/>
                </a:endParaRPr>
              </a:p>
            </p:txBody>
          </p:sp>
        </p:grpSp>
        <p:sp>
          <p:nvSpPr>
            <p:cNvPr id="51" name="Rectangle: Rounded Corners 50">
              <a:extLst>
                <a:ext uri="{FF2B5EF4-FFF2-40B4-BE49-F238E27FC236}">
                  <a16:creationId xmlns:a16="http://schemas.microsoft.com/office/drawing/2014/main" id="{726827D2-D77F-FB24-50A1-EFEBDFC4780C}"/>
                </a:ext>
              </a:extLst>
            </p:cNvPr>
            <p:cNvSpPr/>
            <p:nvPr/>
          </p:nvSpPr>
          <p:spPr bwMode="auto">
            <a:xfrm>
              <a:off x="829454" y="3362325"/>
              <a:ext cx="124902" cy="126488"/>
            </a:xfrm>
            <a:prstGeom prst="roundRect">
              <a:avLst>
                <a:gd name="adj" fmla="val 50000"/>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grpSp>
      <p:grpSp>
        <p:nvGrpSpPr>
          <p:cNvPr id="14" name="Group 13">
            <a:extLst>
              <a:ext uri="{FF2B5EF4-FFF2-40B4-BE49-F238E27FC236}">
                <a16:creationId xmlns:a16="http://schemas.microsoft.com/office/drawing/2014/main" id="{0D855E99-ACB4-0E93-BBE8-FC783A741C6A}"/>
              </a:ext>
            </a:extLst>
          </p:cNvPr>
          <p:cNvGrpSpPr/>
          <p:nvPr/>
        </p:nvGrpSpPr>
        <p:grpSpPr>
          <a:xfrm>
            <a:off x="7601671" y="2030741"/>
            <a:ext cx="458053" cy="1469870"/>
            <a:chOff x="662879" y="2018943"/>
            <a:chExt cx="458053" cy="1469870"/>
          </a:xfrm>
        </p:grpSpPr>
        <p:cxnSp>
          <p:nvCxnSpPr>
            <p:cNvPr id="42" name="Straight Arrow Connector 41">
              <a:extLst>
                <a:ext uri="{FF2B5EF4-FFF2-40B4-BE49-F238E27FC236}">
                  <a16:creationId xmlns:a16="http://schemas.microsoft.com/office/drawing/2014/main" id="{030D3B66-EBA4-61C9-B3A6-A7DF7B931CAD}"/>
                </a:ext>
              </a:extLst>
            </p:cNvPr>
            <p:cNvCxnSpPr>
              <a:cxnSpLocks/>
              <a:stCxn id="47" idx="2"/>
              <a:endCxn id="44" idx="0"/>
            </p:cNvCxnSpPr>
            <p:nvPr/>
          </p:nvCxnSpPr>
          <p:spPr>
            <a:xfrm flipH="1">
              <a:off x="891905" y="2482810"/>
              <a:ext cx="1" cy="879515"/>
            </a:xfrm>
            <a:prstGeom prst="straightConnector1">
              <a:avLst/>
            </a:prstGeom>
            <a:ln>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7306C1D6-9D89-DF85-F806-CF801DB35986}"/>
                </a:ext>
              </a:extLst>
            </p:cNvPr>
            <p:cNvGrpSpPr/>
            <p:nvPr/>
          </p:nvGrpSpPr>
          <p:grpSpPr>
            <a:xfrm>
              <a:off x="662879" y="2018943"/>
              <a:ext cx="458053" cy="463867"/>
              <a:chOff x="142812" y="139308"/>
              <a:chExt cx="301753" cy="305583"/>
            </a:xfrm>
          </p:grpSpPr>
          <p:sp>
            <p:nvSpPr>
              <p:cNvPr id="47" name="Rectangle: Rounded Corners 46">
                <a:extLst>
                  <a:ext uri="{FF2B5EF4-FFF2-40B4-BE49-F238E27FC236}">
                    <a16:creationId xmlns:a16="http://schemas.microsoft.com/office/drawing/2014/main" id="{E36F47B6-D70F-A027-F78F-38105C3A8854}"/>
                  </a:ext>
                </a:extLst>
              </p:cNvPr>
              <p:cNvSpPr/>
              <p:nvPr/>
            </p:nvSpPr>
            <p:spPr bwMode="auto">
              <a:xfrm>
                <a:off x="142812" y="139308"/>
                <a:ext cx="301753" cy="305583"/>
              </a:xfrm>
              <a:prstGeom prst="roundRect">
                <a:avLst>
                  <a:gd name="adj" fmla="val 27142"/>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sp>
            <p:nvSpPr>
              <p:cNvPr id="48" name="Oval 47">
                <a:extLst>
                  <a:ext uri="{FF2B5EF4-FFF2-40B4-BE49-F238E27FC236}">
                    <a16:creationId xmlns:a16="http://schemas.microsoft.com/office/drawing/2014/main" id="{E6FBCEF3-BBEA-706E-C5A8-3A62F57985A2}"/>
                  </a:ext>
                </a:extLst>
              </p:cNvPr>
              <p:cNvSpPr/>
              <p:nvPr/>
            </p:nvSpPr>
            <p:spPr bwMode="auto">
              <a:xfrm>
                <a:off x="186389" y="184800"/>
                <a:ext cx="214599" cy="214599"/>
              </a:xfrm>
              <a:prstGeom prst="ellipse">
                <a:avLst/>
              </a:prstGeom>
              <a:gradFill flip="none" rotWithShape="1">
                <a:gsLst>
                  <a:gs pos="24000">
                    <a:schemeClr val="tx2"/>
                  </a:gs>
                  <a:gs pos="100000">
                    <a:schemeClr val="tx2">
                      <a:lumMod val="60000"/>
                      <a:lumOff val="40000"/>
                    </a:schemeClr>
                  </a:gs>
                </a:gsLst>
                <a:path path="circle">
                  <a:fillToRect t="100000" r="100000"/>
                </a:path>
                <a:tileRect l="-100000" b="-100000"/>
              </a:gra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chemeClr val="bg1"/>
                  </a:solidFill>
                  <a:cs typeface="Segoe UI" pitchFamily="34" charset="0"/>
                </a:endParaRPr>
              </a:p>
            </p:txBody>
          </p:sp>
        </p:grpSp>
        <p:sp>
          <p:nvSpPr>
            <p:cNvPr id="44" name="Rectangle: Rounded Corners 43">
              <a:extLst>
                <a:ext uri="{FF2B5EF4-FFF2-40B4-BE49-F238E27FC236}">
                  <a16:creationId xmlns:a16="http://schemas.microsoft.com/office/drawing/2014/main" id="{C7D8632E-8F30-A2EB-089C-FAE076EA583D}"/>
                </a:ext>
              </a:extLst>
            </p:cNvPr>
            <p:cNvSpPr/>
            <p:nvPr/>
          </p:nvSpPr>
          <p:spPr bwMode="auto">
            <a:xfrm>
              <a:off x="829454" y="3362325"/>
              <a:ext cx="124902" cy="126488"/>
            </a:xfrm>
            <a:prstGeom prst="roundRect">
              <a:avLst>
                <a:gd name="adj" fmla="val 50000"/>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grpSp>
      <p:cxnSp>
        <p:nvCxnSpPr>
          <p:cNvPr id="15" name="Straight Arrow Connector 14">
            <a:extLst>
              <a:ext uri="{FF2B5EF4-FFF2-40B4-BE49-F238E27FC236}">
                <a16:creationId xmlns:a16="http://schemas.microsoft.com/office/drawing/2014/main" id="{E902AE15-DA26-720A-8B4C-18AF042523B0}"/>
              </a:ext>
            </a:extLst>
          </p:cNvPr>
          <p:cNvCxnSpPr>
            <a:cxnSpLocks/>
            <a:stCxn id="40" idx="2"/>
            <a:endCxn id="17" idx="0"/>
          </p:cNvCxnSpPr>
          <p:nvPr/>
        </p:nvCxnSpPr>
        <p:spPr>
          <a:xfrm flipV="1">
            <a:off x="9565396" y="3500355"/>
            <a:ext cx="0" cy="684452"/>
          </a:xfrm>
          <a:prstGeom prst="straightConnector1">
            <a:avLst/>
          </a:prstGeom>
          <a:ln>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51DACFF2-7546-2207-443E-12C3A07F62AE}"/>
              </a:ext>
            </a:extLst>
          </p:cNvPr>
          <p:cNvGrpSpPr/>
          <p:nvPr/>
        </p:nvGrpSpPr>
        <p:grpSpPr>
          <a:xfrm>
            <a:off x="9336369" y="3720940"/>
            <a:ext cx="458053" cy="463867"/>
            <a:chOff x="142812" y="139308"/>
            <a:chExt cx="301753" cy="305583"/>
          </a:xfrm>
        </p:grpSpPr>
        <p:sp>
          <p:nvSpPr>
            <p:cNvPr id="40" name="Rectangle: Rounded Corners 39">
              <a:extLst>
                <a:ext uri="{FF2B5EF4-FFF2-40B4-BE49-F238E27FC236}">
                  <a16:creationId xmlns:a16="http://schemas.microsoft.com/office/drawing/2014/main" id="{4F98BAB2-0555-EB12-83CE-06378262352C}"/>
                </a:ext>
              </a:extLst>
            </p:cNvPr>
            <p:cNvSpPr/>
            <p:nvPr/>
          </p:nvSpPr>
          <p:spPr bwMode="auto">
            <a:xfrm>
              <a:off x="142812" y="139308"/>
              <a:ext cx="301753" cy="305583"/>
            </a:xfrm>
            <a:prstGeom prst="roundRect">
              <a:avLst>
                <a:gd name="adj" fmla="val 27142"/>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79FFCD3F-1B87-F5AE-1CFB-BBAE2685D1A3}"/>
                </a:ext>
              </a:extLst>
            </p:cNvPr>
            <p:cNvSpPr/>
            <p:nvPr/>
          </p:nvSpPr>
          <p:spPr bwMode="auto">
            <a:xfrm>
              <a:off x="186389" y="184800"/>
              <a:ext cx="214599" cy="214599"/>
            </a:xfrm>
            <a:prstGeom prst="ellipse">
              <a:avLst/>
            </a:prstGeom>
            <a:gradFill flip="none" rotWithShape="1">
              <a:gsLst>
                <a:gs pos="24000">
                  <a:schemeClr val="tx2"/>
                </a:gs>
                <a:gs pos="100000">
                  <a:schemeClr val="tx2">
                    <a:lumMod val="60000"/>
                    <a:lumOff val="40000"/>
                  </a:schemeClr>
                </a:gs>
              </a:gsLst>
              <a:path path="circle">
                <a:fillToRect t="100000" r="100000"/>
              </a:path>
              <a:tileRect l="-100000" b="-100000"/>
            </a:gra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chemeClr val="bg1"/>
                </a:solidFill>
                <a:cs typeface="Segoe UI" pitchFamily="34" charset="0"/>
              </a:endParaRPr>
            </a:p>
          </p:txBody>
        </p:sp>
      </p:grpSp>
      <p:sp>
        <p:nvSpPr>
          <p:cNvPr id="17" name="Rectangle: Rounded Corners 16">
            <a:extLst>
              <a:ext uri="{FF2B5EF4-FFF2-40B4-BE49-F238E27FC236}">
                <a16:creationId xmlns:a16="http://schemas.microsoft.com/office/drawing/2014/main" id="{C82728B8-9341-E8F3-C0D1-E659564EEC7C}"/>
              </a:ext>
            </a:extLst>
          </p:cNvPr>
          <p:cNvSpPr/>
          <p:nvPr/>
        </p:nvSpPr>
        <p:spPr bwMode="auto">
          <a:xfrm rot="10800000">
            <a:off x="9502945" y="3373867"/>
            <a:ext cx="124902" cy="126488"/>
          </a:xfrm>
          <a:prstGeom prst="roundRect">
            <a:avLst>
              <a:gd name="adj" fmla="val 50000"/>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cxnSp>
        <p:nvCxnSpPr>
          <p:cNvPr id="18" name="Straight Arrow Connector 17">
            <a:extLst>
              <a:ext uri="{FF2B5EF4-FFF2-40B4-BE49-F238E27FC236}">
                <a16:creationId xmlns:a16="http://schemas.microsoft.com/office/drawing/2014/main" id="{3D425466-9EC6-663B-556C-0AD4EC73A2C1}"/>
              </a:ext>
            </a:extLst>
          </p:cNvPr>
          <p:cNvCxnSpPr>
            <a:cxnSpLocks/>
            <a:stCxn id="36" idx="2"/>
            <a:endCxn id="20" idx="0"/>
          </p:cNvCxnSpPr>
          <p:nvPr/>
        </p:nvCxnSpPr>
        <p:spPr>
          <a:xfrm flipV="1">
            <a:off x="6096000" y="3500355"/>
            <a:ext cx="0" cy="684452"/>
          </a:xfrm>
          <a:prstGeom prst="straightConnector1">
            <a:avLst/>
          </a:prstGeom>
          <a:ln>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2F43559D-4344-7E24-FE0C-EA4C0CD01223}"/>
              </a:ext>
            </a:extLst>
          </p:cNvPr>
          <p:cNvGrpSpPr/>
          <p:nvPr/>
        </p:nvGrpSpPr>
        <p:grpSpPr>
          <a:xfrm>
            <a:off x="5866973" y="3720940"/>
            <a:ext cx="458053" cy="463867"/>
            <a:chOff x="142812" y="139308"/>
            <a:chExt cx="301753" cy="305583"/>
          </a:xfrm>
        </p:grpSpPr>
        <p:sp>
          <p:nvSpPr>
            <p:cNvPr id="36" name="Rectangle: Rounded Corners 35">
              <a:extLst>
                <a:ext uri="{FF2B5EF4-FFF2-40B4-BE49-F238E27FC236}">
                  <a16:creationId xmlns:a16="http://schemas.microsoft.com/office/drawing/2014/main" id="{AD444F33-6C3D-7040-420B-45C2C262F760}"/>
                </a:ext>
              </a:extLst>
            </p:cNvPr>
            <p:cNvSpPr/>
            <p:nvPr/>
          </p:nvSpPr>
          <p:spPr bwMode="auto">
            <a:xfrm>
              <a:off x="142812" y="139308"/>
              <a:ext cx="301753" cy="305583"/>
            </a:xfrm>
            <a:prstGeom prst="roundRect">
              <a:avLst>
                <a:gd name="adj" fmla="val 27142"/>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sp>
          <p:nvSpPr>
            <p:cNvPr id="37" name="Oval 36">
              <a:extLst>
                <a:ext uri="{FF2B5EF4-FFF2-40B4-BE49-F238E27FC236}">
                  <a16:creationId xmlns:a16="http://schemas.microsoft.com/office/drawing/2014/main" id="{BA10C589-C66F-6F86-A393-A9051A3CF9C0}"/>
                </a:ext>
              </a:extLst>
            </p:cNvPr>
            <p:cNvSpPr/>
            <p:nvPr/>
          </p:nvSpPr>
          <p:spPr bwMode="auto">
            <a:xfrm>
              <a:off x="186389" y="184800"/>
              <a:ext cx="214599" cy="214599"/>
            </a:xfrm>
            <a:prstGeom prst="ellipse">
              <a:avLst/>
            </a:prstGeom>
            <a:gradFill flip="none" rotWithShape="1">
              <a:gsLst>
                <a:gs pos="24000">
                  <a:schemeClr val="tx2"/>
                </a:gs>
                <a:gs pos="100000">
                  <a:schemeClr val="tx2">
                    <a:lumMod val="60000"/>
                    <a:lumOff val="40000"/>
                  </a:schemeClr>
                </a:gs>
              </a:gsLst>
              <a:path path="circle">
                <a:fillToRect t="100000" r="100000"/>
              </a:path>
              <a:tileRect l="-100000" b="-100000"/>
            </a:gra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chemeClr val="bg1"/>
                </a:solidFill>
                <a:cs typeface="Segoe UI" pitchFamily="34" charset="0"/>
              </a:endParaRPr>
            </a:p>
          </p:txBody>
        </p:sp>
      </p:grpSp>
      <p:sp>
        <p:nvSpPr>
          <p:cNvPr id="20" name="Rectangle: Rounded Corners 19">
            <a:extLst>
              <a:ext uri="{FF2B5EF4-FFF2-40B4-BE49-F238E27FC236}">
                <a16:creationId xmlns:a16="http://schemas.microsoft.com/office/drawing/2014/main" id="{225F43A6-4B4A-1292-B1B7-58E18EE02879}"/>
              </a:ext>
            </a:extLst>
          </p:cNvPr>
          <p:cNvSpPr/>
          <p:nvPr/>
        </p:nvSpPr>
        <p:spPr bwMode="auto">
          <a:xfrm rot="10800000">
            <a:off x="6033549" y="3373867"/>
            <a:ext cx="124902" cy="126488"/>
          </a:xfrm>
          <a:prstGeom prst="roundRect">
            <a:avLst>
              <a:gd name="adj" fmla="val 50000"/>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cxnSp>
        <p:nvCxnSpPr>
          <p:cNvPr id="21" name="Straight Arrow Connector 20">
            <a:extLst>
              <a:ext uri="{FF2B5EF4-FFF2-40B4-BE49-F238E27FC236}">
                <a16:creationId xmlns:a16="http://schemas.microsoft.com/office/drawing/2014/main" id="{56EB9AC3-6EF7-BC60-65F2-244A53F71911}"/>
              </a:ext>
            </a:extLst>
          </p:cNvPr>
          <p:cNvCxnSpPr>
            <a:cxnSpLocks/>
            <a:stCxn id="32" idx="2"/>
            <a:endCxn id="23" idx="0"/>
          </p:cNvCxnSpPr>
          <p:nvPr/>
        </p:nvCxnSpPr>
        <p:spPr>
          <a:xfrm flipV="1">
            <a:off x="2626604" y="3500355"/>
            <a:ext cx="0" cy="684452"/>
          </a:xfrm>
          <a:prstGeom prst="straightConnector1">
            <a:avLst/>
          </a:prstGeom>
          <a:ln>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91E83B3-1BC0-CB1F-6625-7295F57B91E3}"/>
              </a:ext>
            </a:extLst>
          </p:cNvPr>
          <p:cNvGrpSpPr/>
          <p:nvPr/>
        </p:nvGrpSpPr>
        <p:grpSpPr>
          <a:xfrm>
            <a:off x="2397577" y="3720940"/>
            <a:ext cx="458053" cy="463867"/>
            <a:chOff x="142812" y="139308"/>
            <a:chExt cx="301753" cy="305583"/>
          </a:xfrm>
        </p:grpSpPr>
        <p:sp>
          <p:nvSpPr>
            <p:cNvPr id="32" name="Rectangle: Rounded Corners 31">
              <a:extLst>
                <a:ext uri="{FF2B5EF4-FFF2-40B4-BE49-F238E27FC236}">
                  <a16:creationId xmlns:a16="http://schemas.microsoft.com/office/drawing/2014/main" id="{DED599B1-9B12-C5B9-EE87-2B4DF433129E}"/>
                </a:ext>
              </a:extLst>
            </p:cNvPr>
            <p:cNvSpPr/>
            <p:nvPr/>
          </p:nvSpPr>
          <p:spPr bwMode="auto">
            <a:xfrm>
              <a:off x="142812" y="139308"/>
              <a:ext cx="301753" cy="305583"/>
            </a:xfrm>
            <a:prstGeom prst="roundRect">
              <a:avLst>
                <a:gd name="adj" fmla="val 27142"/>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sp>
          <p:nvSpPr>
            <p:cNvPr id="33" name="Oval 32">
              <a:extLst>
                <a:ext uri="{FF2B5EF4-FFF2-40B4-BE49-F238E27FC236}">
                  <a16:creationId xmlns:a16="http://schemas.microsoft.com/office/drawing/2014/main" id="{6F869001-2D5D-D538-DBEB-9D077CC43DE3}"/>
                </a:ext>
              </a:extLst>
            </p:cNvPr>
            <p:cNvSpPr/>
            <p:nvPr/>
          </p:nvSpPr>
          <p:spPr bwMode="auto">
            <a:xfrm>
              <a:off x="186389" y="184800"/>
              <a:ext cx="214599" cy="214599"/>
            </a:xfrm>
            <a:prstGeom prst="ellipse">
              <a:avLst/>
            </a:prstGeom>
            <a:gradFill flip="none" rotWithShape="1">
              <a:gsLst>
                <a:gs pos="24000">
                  <a:schemeClr val="tx2"/>
                </a:gs>
                <a:gs pos="100000">
                  <a:schemeClr val="tx2">
                    <a:lumMod val="60000"/>
                    <a:lumOff val="40000"/>
                  </a:schemeClr>
                </a:gs>
              </a:gsLst>
              <a:path path="circle">
                <a:fillToRect t="100000" r="100000"/>
              </a:path>
              <a:tileRect l="-100000" b="-100000"/>
            </a:gradFill>
            <a:ln w="3175">
              <a:solidFill>
                <a:schemeClr val="bg1"/>
              </a:solidFill>
              <a:headEnd type="none" w="med" len="med"/>
              <a:tailEnd type="none" w="med" len="med"/>
            </a:ln>
            <a:effectLst>
              <a:outerShdw blurRad="50800" dist="76200" dir="8100000" algn="tr" rotWithShape="0">
                <a:schemeClr val="tx2">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defTabSz="932472" fontAlgn="base">
                <a:spcBef>
                  <a:spcPct val="0"/>
                </a:spcBef>
                <a:spcAft>
                  <a:spcPct val="0"/>
                </a:spcAft>
                <a:buFont typeface="Arial" panose="020B0604020202020204" pitchFamily="34" charset="0"/>
                <a:buNone/>
              </a:pPr>
              <a:endParaRPr lang="en-US" sz="2000" err="1">
                <a:solidFill>
                  <a:schemeClr val="bg1"/>
                </a:solidFill>
                <a:cs typeface="Segoe UI" pitchFamily="34" charset="0"/>
              </a:endParaRPr>
            </a:p>
          </p:txBody>
        </p:sp>
      </p:grpSp>
      <p:sp>
        <p:nvSpPr>
          <p:cNvPr id="23" name="Rectangle: Rounded Corners 22">
            <a:extLst>
              <a:ext uri="{FF2B5EF4-FFF2-40B4-BE49-F238E27FC236}">
                <a16:creationId xmlns:a16="http://schemas.microsoft.com/office/drawing/2014/main" id="{651CFBF5-D1CC-DDD4-EBA7-087C766BB95A}"/>
              </a:ext>
            </a:extLst>
          </p:cNvPr>
          <p:cNvSpPr/>
          <p:nvPr/>
        </p:nvSpPr>
        <p:spPr bwMode="auto">
          <a:xfrm rot="10800000">
            <a:off x="2564153" y="3373867"/>
            <a:ext cx="124902" cy="126488"/>
          </a:xfrm>
          <a:prstGeom prst="roundRect">
            <a:avLst>
              <a:gd name="adj" fmla="val 50000"/>
            </a:avLst>
          </a:prstGeom>
          <a:solidFill>
            <a:schemeClr val="bg1"/>
          </a:solidFill>
          <a:ln>
            <a:noFill/>
            <a:headEnd type="none" w="med" len="med"/>
            <a:tailEnd type="none" w="med" len="med"/>
          </a:ln>
          <a:effectLst>
            <a:outerShdw blurRad="190500" dist="177800" dir="8100000" sx="90000" sy="9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chemeClr val="bg1"/>
              </a:solidFill>
              <a:ea typeface="Segoe UI" pitchFamily="34" charset="0"/>
              <a:cs typeface="Segoe UI" pitchFamily="34" charset="0"/>
            </a:endParaRPr>
          </a:p>
        </p:txBody>
      </p:sp>
      <p:grpSp>
        <p:nvGrpSpPr>
          <p:cNvPr id="60" name="Group 59">
            <a:extLst>
              <a:ext uri="{FF2B5EF4-FFF2-40B4-BE49-F238E27FC236}">
                <a16:creationId xmlns:a16="http://schemas.microsoft.com/office/drawing/2014/main" id="{F93A6098-6275-2D2D-5D0D-D30882EAAB1A}"/>
              </a:ext>
            </a:extLst>
          </p:cNvPr>
          <p:cNvGrpSpPr/>
          <p:nvPr userDrawn="1"/>
        </p:nvGrpSpPr>
        <p:grpSpPr>
          <a:xfrm>
            <a:off x="0" y="0"/>
            <a:ext cx="12192000" cy="6858002"/>
            <a:chOff x="0" y="0"/>
            <a:chExt cx="12192000" cy="6858002"/>
          </a:xfrm>
        </p:grpSpPr>
        <p:grpSp>
          <p:nvGrpSpPr>
            <p:cNvPr id="61" name="Group 60">
              <a:extLst>
                <a:ext uri="{FF2B5EF4-FFF2-40B4-BE49-F238E27FC236}">
                  <a16:creationId xmlns:a16="http://schemas.microsoft.com/office/drawing/2014/main" id="{1120C87C-41F6-535E-C3EF-1E7FB6DAA3A0}"/>
                </a:ext>
              </a:extLst>
            </p:cNvPr>
            <p:cNvGrpSpPr/>
            <p:nvPr/>
          </p:nvGrpSpPr>
          <p:grpSpPr>
            <a:xfrm>
              <a:off x="0" y="0"/>
              <a:ext cx="12192000" cy="6858002"/>
              <a:chOff x="0" y="0"/>
              <a:chExt cx="12192000" cy="6858002"/>
            </a:xfrm>
          </p:grpSpPr>
          <p:grpSp>
            <p:nvGrpSpPr>
              <p:cNvPr id="63" name="Group 62">
                <a:extLst>
                  <a:ext uri="{FF2B5EF4-FFF2-40B4-BE49-F238E27FC236}">
                    <a16:creationId xmlns:a16="http://schemas.microsoft.com/office/drawing/2014/main" id="{2848DB1C-4508-050F-79AA-9E3B2D0F959D}"/>
                  </a:ext>
                </a:extLst>
              </p:cNvPr>
              <p:cNvGrpSpPr/>
              <p:nvPr/>
            </p:nvGrpSpPr>
            <p:grpSpPr>
              <a:xfrm>
                <a:off x="9486900" y="0"/>
                <a:ext cx="2705100" cy="694583"/>
                <a:chOff x="9486900" y="0"/>
                <a:chExt cx="2705100" cy="694583"/>
              </a:xfrm>
            </p:grpSpPr>
            <p:sp>
              <p:nvSpPr>
                <p:cNvPr id="65" name="Freeform: Shape 64">
                  <a:extLst>
                    <a:ext uri="{FF2B5EF4-FFF2-40B4-BE49-F238E27FC236}">
                      <a16:creationId xmlns:a16="http://schemas.microsoft.com/office/drawing/2014/main" id="{7B68DDC4-B2B8-80C0-1C9F-1C57CC99DABF}"/>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sp>
              <p:nvSpPr>
                <p:cNvPr id="66" name="Freeform: Shape 65">
                  <a:extLst>
                    <a:ext uri="{FF2B5EF4-FFF2-40B4-BE49-F238E27FC236}">
                      <a16:creationId xmlns:a16="http://schemas.microsoft.com/office/drawing/2014/main" id="{7AC86BD7-10E6-8DEF-0575-09A294566998}"/>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sp>
            <p:nvSpPr>
              <p:cNvPr id="64" name="Freeform: Shape 63">
                <a:extLst>
                  <a:ext uri="{FF2B5EF4-FFF2-40B4-BE49-F238E27FC236}">
                    <a16:creationId xmlns:a16="http://schemas.microsoft.com/office/drawing/2014/main" id="{16CE70C2-FD38-D729-58CE-3006778DDEB8}"/>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solidFill>
                    <a:schemeClr val="bg1"/>
                  </a:solidFill>
                </a:endParaRPr>
              </a:p>
            </p:txBody>
          </p:sp>
        </p:grpSp>
        <p:sp>
          <p:nvSpPr>
            <p:cNvPr id="62" name="Freeform: Shape 61">
              <a:extLst>
                <a:ext uri="{FF2B5EF4-FFF2-40B4-BE49-F238E27FC236}">
                  <a16:creationId xmlns:a16="http://schemas.microsoft.com/office/drawing/2014/main" id="{E6EA16CD-6DCE-FC65-B870-3C1BE0FBA250}"/>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solidFill>
                  <a:schemeClr val="bg1"/>
                </a:solidFill>
              </a:endParaRPr>
            </a:p>
          </p:txBody>
        </p:sp>
      </p:grpSp>
      <p:sp>
        <p:nvSpPr>
          <p:cNvPr id="67" name="Title 1">
            <a:extLst>
              <a:ext uri="{FF2B5EF4-FFF2-40B4-BE49-F238E27FC236}">
                <a16:creationId xmlns:a16="http://schemas.microsoft.com/office/drawing/2014/main" id="{458BF5E6-C801-CE32-4857-8F86425191A6}"/>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68" name="Text Placeholder 35">
            <a:extLst>
              <a:ext uri="{FF2B5EF4-FFF2-40B4-BE49-F238E27FC236}">
                <a16:creationId xmlns:a16="http://schemas.microsoft.com/office/drawing/2014/main" id="{BB9DFC15-607F-54DB-357C-04CD1CE9FDEC}"/>
              </a:ext>
            </a:extLst>
          </p:cNvPr>
          <p:cNvSpPr>
            <a:spLocks noGrp="1"/>
          </p:cNvSpPr>
          <p:nvPr>
            <p:ph type="body" sz="quarter" idx="21" hasCustomPrompt="1"/>
          </p:nvPr>
        </p:nvSpPr>
        <p:spPr>
          <a:xfrm>
            <a:off x="1229360" y="2143341"/>
            <a:ext cx="26680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69" name="Text Placeholder 35">
            <a:extLst>
              <a:ext uri="{FF2B5EF4-FFF2-40B4-BE49-F238E27FC236}">
                <a16:creationId xmlns:a16="http://schemas.microsoft.com/office/drawing/2014/main" id="{189414AC-6F31-B358-37BD-98B4D94B2FB0}"/>
              </a:ext>
            </a:extLst>
          </p:cNvPr>
          <p:cNvSpPr>
            <a:spLocks noGrp="1"/>
          </p:cNvSpPr>
          <p:nvPr>
            <p:ph type="body" sz="quarter" idx="22" hasCustomPrompt="1"/>
          </p:nvPr>
        </p:nvSpPr>
        <p:spPr>
          <a:xfrm>
            <a:off x="1229360" y="2466318"/>
            <a:ext cx="2668037"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70" name="Text Placeholder 35">
            <a:extLst>
              <a:ext uri="{FF2B5EF4-FFF2-40B4-BE49-F238E27FC236}">
                <a16:creationId xmlns:a16="http://schemas.microsoft.com/office/drawing/2014/main" id="{95424BEE-6890-D3E6-DDDF-B9937D75673A}"/>
              </a:ext>
            </a:extLst>
          </p:cNvPr>
          <p:cNvSpPr>
            <a:spLocks noGrp="1"/>
          </p:cNvSpPr>
          <p:nvPr>
            <p:ph type="body" sz="quarter" idx="23" hasCustomPrompt="1"/>
          </p:nvPr>
        </p:nvSpPr>
        <p:spPr>
          <a:xfrm>
            <a:off x="4692907" y="2143341"/>
            <a:ext cx="26680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71" name="Text Placeholder 35">
            <a:extLst>
              <a:ext uri="{FF2B5EF4-FFF2-40B4-BE49-F238E27FC236}">
                <a16:creationId xmlns:a16="http://schemas.microsoft.com/office/drawing/2014/main" id="{0DDA5669-4F4C-BF00-5A68-D29157DB3035}"/>
              </a:ext>
            </a:extLst>
          </p:cNvPr>
          <p:cNvSpPr>
            <a:spLocks noGrp="1"/>
          </p:cNvSpPr>
          <p:nvPr>
            <p:ph type="body" sz="quarter" idx="24" hasCustomPrompt="1"/>
          </p:nvPr>
        </p:nvSpPr>
        <p:spPr>
          <a:xfrm>
            <a:off x="4692907" y="2466318"/>
            <a:ext cx="2668037"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72" name="Text Placeholder 35">
            <a:extLst>
              <a:ext uri="{FF2B5EF4-FFF2-40B4-BE49-F238E27FC236}">
                <a16:creationId xmlns:a16="http://schemas.microsoft.com/office/drawing/2014/main" id="{3DDD5FF4-28C3-5688-D4D5-D310B4C9EF43}"/>
              </a:ext>
            </a:extLst>
          </p:cNvPr>
          <p:cNvSpPr>
            <a:spLocks noGrp="1"/>
          </p:cNvSpPr>
          <p:nvPr>
            <p:ph type="body" sz="quarter" idx="25" hasCustomPrompt="1"/>
          </p:nvPr>
        </p:nvSpPr>
        <p:spPr>
          <a:xfrm>
            <a:off x="8156454" y="2143341"/>
            <a:ext cx="26680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73" name="Text Placeholder 35">
            <a:extLst>
              <a:ext uri="{FF2B5EF4-FFF2-40B4-BE49-F238E27FC236}">
                <a16:creationId xmlns:a16="http://schemas.microsoft.com/office/drawing/2014/main" id="{E25B8280-4D41-B249-B0BE-CB743A8BB013}"/>
              </a:ext>
            </a:extLst>
          </p:cNvPr>
          <p:cNvSpPr>
            <a:spLocks noGrp="1"/>
          </p:cNvSpPr>
          <p:nvPr>
            <p:ph type="body" sz="quarter" idx="26" hasCustomPrompt="1"/>
          </p:nvPr>
        </p:nvSpPr>
        <p:spPr>
          <a:xfrm>
            <a:off x="8156454" y="2466318"/>
            <a:ext cx="2668037"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76" name="Text Placeholder 35">
            <a:extLst>
              <a:ext uri="{FF2B5EF4-FFF2-40B4-BE49-F238E27FC236}">
                <a16:creationId xmlns:a16="http://schemas.microsoft.com/office/drawing/2014/main" id="{6FD07BB8-E65C-4D7B-3227-5B6B27FF0DE9}"/>
              </a:ext>
            </a:extLst>
          </p:cNvPr>
          <p:cNvSpPr>
            <a:spLocks noGrp="1"/>
          </p:cNvSpPr>
          <p:nvPr>
            <p:ph type="body" sz="quarter" idx="29" hasCustomPrompt="1"/>
          </p:nvPr>
        </p:nvSpPr>
        <p:spPr>
          <a:xfrm>
            <a:off x="3018508" y="3830449"/>
            <a:ext cx="26680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77" name="Text Placeholder 35">
            <a:extLst>
              <a:ext uri="{FF2B5EF4-FFF2-40B4-BE49-F238E27FC236}">
                <a16:creationId xmlns:a16="http://schemas.microsoft.com/office/drawing/2014/main" id="{59B7617D-5400-AD67-34DE-4DED7F0BF422}"/>
              </a:ext>
            </a:extLst>
          </p:cNvPr>
          <p:cNvSpPr>
            <a:spLocks noGrp="1"/>
          </p:cNvSpPr>
          <p:nvPr>
            <p:ph type="body" sz="quarter" idx="30" hasCustomPrompt="1"/>
          </p:nvPr>
        </p:nvSpPr>
        <p:spPr>
          <a:xfrm>
            <a:off x="3018508" y="4153425"/>
            <a:ext cx="2668037" cy="1154805"/>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74" name="Text Placeholder 35">
            <a:extLst>
              <a:ext uri="{FF2B5EF4-FFF2-40B4-BE49-F238E27FC236}">
                <a16:creationId xmlns:a16="http://schemas.microsoft.com/office/drawing/2014/main" id="{A7201DD7-B2B1-18D8-C764-B00E25118D54}"/>
              </a:ext>
            </a:extLst>
          </p:cNvPr>
          <p:cNvSpPr>
            <a:spLocks noGrp="1"/>
          </p:cNvSpPr>
          <p:nvPr>
            <p:ph type="body" sz="quarter" idx="27" hasCustomPrompt="1"/>
          </p:nvPr>
        </p:nvSpPr>
        <p:spPr>
          <a:xfrm>
            <a:off x="6482055" y="3830449"/>
            <a:ext cx="266804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75" name="Text Placeholder 35">
            <a:extLst>
              <a:ext uri="{FF2B5EF4-FFF2-40B4-BE49-F238E27FC236}">
                <a16:creationId xmlns:a16="http://schemas.microsoft.com/office/drawing/2014/main" id="{F4B8B905-C7DA-7937-0719-71BFCCA4A0AE}"/>
              </a:ext>
            </a:extLst>
          </p:cNvPr>
          <p:cNvSpPr>
            <a:spLocks noGrp="1"/>
          </p:cNvSpPr>
          <p:nvPr>
            <p:ph type="body" sz="quarter" idx="28" hasCustomPrompt="1"/>
          </p:nvPr>
        </p:nvSpPr>
        <p:spPr>
          <a:xfrm>
            <a:off x="6482055" y="4153425"/>
            <a:ext cx="2668037" cy="1154805"/>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78" name="Text Placeholder 35">
            <a:extLst>
              <a:ext uri="{FF2B5EF4-FFF2-40B4-BE49-F238E27FC236}">
                <a16:creationId xmlns:a16="http://schemas.microsoft.com/office/drawing/2014/main" id="{27A0A4C3-06DD-141F-B062-3F1926EFC76D}"/>
              </a:ext>
            </a:extLst>
          </p:cNvPr>
          <p:cNvSpPr>
            <a:spLocks noGrp="1"/>
          </p:cNvSpPr>
          <p:nvPr>
            <p:ph type="body" sz="quarter" idx="31" hasCustomPrompt="1"/>
          </p:nvPr>
        </p:nvSpPr>
        <p:spPr>
          <a:xfrm>
            <a:off x="9945603" y="3830449"/>
            <a:ext cx="1827298"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79" name="Text Placeholder 35">
            <a:extLst>
              <a:ext uri="{FF2B5EF4-FFF2-40B4-BE49-F238E27FC236}">
                <a16:creationId xmlns:a16="http://schemas.microsoft.com/office/drawing/2014/main" id="{6AEA7289-7121-7115-FDCB-317D2D9C3BF0}"/>
              </a:ext>
            </a:extLst>
          </p:cNvPr>
          <p:cNvSpPr>
            <a:spLocks noGrp="1"/>
          </p:cNvSpPr>
          <p:nvPr>
            <p:ph type="body" sz="quarter" idx="32" hasCustomPrompt="1"/>
          </p:nvPr>
        </p:nvSpPr>
        <p:spPr>
          <a:xfrm>
            <a:off x="9945604" y="4153425"/>
            <a:ext cx="1827296" cy="1154805"/>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1343496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pic>
        <p:nvPicPr>
          <p:cNvPr id="3" name="Picture 2" descr="A picture containing blue, electric blue, majorelle blue, blur&#10;&#10;Description automatically generated">
            <a:extLst>
              <a:ext uri="{FF2B5EF4-FFF2-40B4-BE49-F238E27FC236}">
                <a16:creationId xmlns:a16="http://schemas.microsoft.com/office/drawing/2014/main" id="{B42D6FE3-3B27-1DFD-0D96-8B845B1D339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C51E1B8-74C0-FCF7-6360-5E09521D177B}"/>
              </a:ext>
            </a:extLst>
          </p:cNvPr>
          <p:cNvPicPr>
            <a:picLocks noChangeAspect="1"/>
          </p:cNvPicPr>
          <p:nvPr userDrawn="1"/>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575E6861-E08B-2006-2C1A-C0134ACA3E90}"/>
              </a:ext>
            </a:extLst>
          </p:cNvPr>
          <p:cNvGrpSpPr/>
          <p:nvPr userDrawn="1"/>
        </p:nvGrpSpPr>
        <p:grpSpPr>
          <a:xfrm>
            <a:off x="0" y="0"/>
            <a:ext cx="12192000" cy="6858002"/>
            <a:chOff x="0" y="0"/>
            <a:chExt cx="12192000" cy="6858002"/>
          </a:xfrm>
        </p:grpSpPr>
        <p:grpSp>
          <p:nvGrpSpPr>
            <p:cNvPr id="6" name="Group 5">
              <a:extLst>
                <a:ext uri="{FF2B5EF4-FFF2-40B4-BE49-F238E27FC236}">
                  <a16:creationId xmlns:a16="http://schemas.microsoft.com/office/drawing/2014/main" id="{D76EFE29-6736-0590-0F90-2DE6443B4897}"/>
                </a:ext>
              </a:extLst>
            </p:cNvPr>
            <p:cNvGrpSpPr/>
            <p:nvPr/>
          </p:nvGrpSpPr>
          <p:grpSpPr>
            <a:xfrm>
              <a:off x="0" y="0"/>
              <a:ext cx="12192000" cy="6858002"/>
              <a:chOff x="0" y="0"/>
              <a:chExt cx="12192000" cy="6858002"/>
            </a:xfrm>
          </p:grpSpPr>
          <p:grpSp>
            <p:nvGrpSpPr>
              <p:cNvPr id="8" name="Group 7">
                <a:extLst>
                  <a:ext uri="{FF2B5EF4-FFF2-40B4-BE49-F238E27FC236}">
                    <a16:creationId xmlns:a16="http://schemas.microsoft.com/office/drawing/2014/main" id="{D4897373-7F99-1627-C04F-E621CF58ED5F}"/>
                  </a:ext>
                </a:extLst>
              </p:cNvPr>
              <p:cNvGrpSpPr/>
              <p:nvPr/>
            </p:nvGrpSpPr>
            <p:grpSpPr>
              <a:xfrm>
                <a:off x="9486900" y="0"/>
                <a:ext cx="2705100" cy="694583"/>
                <a:chOff x="9486900" y="0"/>
                <a:chExt cx="2705100" cy="694583"/>
              </a:xfrm>
            </p:grpSpPr>
            <p:sp>
              <p:nvSpPr>
                <p:cNvPr id="10" name="Freeform: Shape 9">
                  <a:extLst>
                    <a:ext uri="{FF2B5EF4-FFF2-40B4-BE49-F238E27FC236}">
                      <a16:creationId xmlns:a16="http://schemas.microsoft.com/office/drawing/2014/main" id="{6B82EA48-DAB6-55ED-13B8-C129CFE63787}"/>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sp>
              <p:nvSpPr>
                <p:cNvPr id="11" name="Freeform: Shape 10">
                  <a:extLst>
                    <a:ext uri="{FF2B5EF4-FFF2-40B4-BE49-F238E27FC236}">
                      <a16:creationId xmlns:a16="http://schemas.microsoft.com/office/drawing/2014/main" id="{F8F8D310-F6C8-C061-815D-2B38C9477176}"/>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sp>
            <p:nvSpPr>
              <p:cNvPr id="9" name="Freeform: Shape 8">
                <a:extLst>
                  <a:ext uri="{FF2B5EF4-FFF2-40B4-BE49-F238E27FC236}">
                    <a16:creationId xmlns:a16="http://schemas.microsoft.com/office/drawing/2014/main" id="{F1434399-00A1-8F02-0D47-6A971607F892}"/>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solidFill>
                    <a:schemeClr val="bg1"/>
                  </a:solidFill>
                </a:endParaRPr>
              </a:p>
            </p:txBody>
          </p:sp>
        </p:grpSp>
        <p:sp>
          <p:nvSpPr>
            <p:cNvPr id="7" name="Freeform: Shape 6">
              <a:extLst>
                <a:ext uri="{FF2B5EF4-FFF2-40B4-BE49-F238E27FC236}">
                  <a16:creationId xmlns:a16="http://schemas.microsoft.com/office/drawing/2014/main" id="{D96CDF64-9A87-F83A-707E-B0698057723D}"/>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solidFill>
                  <a:schemeClr val="bg1"/>
                </a:solidFill>
              </a:endParaRPr>
            </a:p>
          </p:txBody>
        </p:sp>
      </p:grpSp>
      <p:sp>
        <p:nvSpPr>
          <p:cNvPr id="13" name="Rectangle: Single Corner Rounded 12">
            <a:extLst>
              <a:ext uri="{FF2B5EF4-FFF2-40B4-BE49-F238E27FC236}">
                <a16:creationId xmlns:a16="http://schemas.microsoft.com/office/drawing/2014/main" id="{70AB124E-D719-02B2-A829-283ADD554E46}"/>
              </a:ext>
            </a:extLst>
          </p:cNvPr>
          <p:cNvSpPr/>
          <p:nvPr userDrawn="1"/>
        </p:nvSpPr>
        <p:spPr bwMode="auto">
          <a:xfrm flipV="1">
            <a:off x="-1" y="1436688"/>
            <a:ext cx="12192001" cy="4595812"/>
          </a:xfrm>
          <a:prstGeom prst="round1Rect">
            <a:avLst>
              <a:gd name="adj" fmla="val 17740"/>
            </a:avLst>
          </a:prstGeom>
          <a:solidFill>
            <a:schemeClr val="bg1">
              <a:alpha val="5000"/>
            </a:schemeClr>
          </a:solidFill>
          <a:ln w="3175">
            <a:gradFill>
              <a:gsLst>
                <a:gs pos="0">
                  <a:schemeClr val="bg1">
                    <a:lumMod val="99000"/>
                    <a:alpha val="5000"/>
                  </a:schemeClr>
                </a:gs>
                <a:gs pos="100000">
                  <a:schemeClr val="tx2"/>
                </a:gs>
              </a:gsLst>
              <a:lin ang="5400000" scaled="1"/>
            </a:gradFill>
            <a:headEnd type="none" w="med" len="med"/>
            <a:tailEnd type="none" w="med" len="med"/>
          </a:ln>
          <a:effectLst>
            <a:outerShdw blurRad="571500" dist="38100" dir="2700000" algn="tl" rotWithShape="0">
              <a:prstClr val="black">
                <a:alpha val="5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indent="0" fontAlgn="base">
              <a:spcBef>
                <a:spcPct val="0"/>
              </a:spcBef>
              <a:spcAft>
                <a:spcPts val="600"/>
              </a:spcAft>
              <a:buFont typeface="Arial" panose="020B0604020202020204" pitchFamily="34" charset="0"/>
              <a:buNone/>
            </a:pPr>
            <a:endParaRPr lang="en-US" sz="2000">
              <a:solidFill>
                <a:schemeClr val="bg1"/>
              </a:solidFill>
              <a:latin typeface="+mj-lt"/>
              <a:ea typeface="Segoe UI Black" panose="020B0A02040204020203" pitchFamily="34" charset="0"/>
            </a:endParaRPr>
          </a:p>
        </p:txBody>
      </p:sp>
      <p:sp>
        <p:nvSpPr>
          <p:cNvPr id="14" name="Rectangle: Top Corners Rounded 13">
            <a:extLst>
              <a:ext uri="{FF2B5EF4-FFF2-40B4-BE49-F238E27FC236}">
                <a16:creationId xmlns:a16="http://schemas.microsoft.com/office/drawing/2014/main" id="{68A552BB-576F-1E88-CFA9-61230400739B}"/>
              </a:ext>
            </a:extLst>
          </p:cNvPr>
          <p:cNvSpPr/>
          <p:nvPr userDrawn="1"/>
        </p:nvSpPr>
        <p:spPr bwMode="auto">
          <a:xfrm rot="5400000" flipH="1">
            <a:off x="5433569" y="-2076654"/>
            <a:ext cx="736600" cy="11603740"/>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lvl="0" indent="0" defTabSz="932472" fontAlgn="base">
              <a:spcBef>
                <a:spcPct val="0"/>
              </a:spcBef>
              <a:spcAft>
                <a:spcPct val="0"/>
              </a:spcAft>
              <a:buFont typeface="Arial" panose="020B0604020202020204" pitchFamily="34" charset="0"/>
              <a:buNone/>
            </a:pPr>
            <a:endParaRPr lang="en-US" sz="2000" err="1">
              <a:solidFill>
                <a:schemeClr val="tx1"/>
              </a:solidFill>
              <a:cs typeface="Segoe UI" pitchFamily="34" charset="0"/>
            </a:endParaRPr>
          </a:p>
        </p:txBody>
      </p:sp>
      <p:cxnSp>
        <p:nvCxnSpPr>
          <p:cNvPr id="25" name="Straight Connector 24">
            <a:extLst>
              <a:ext uri="{FF2B5EF4-FFF2-40B4-BE49-F238E27FC236}">
                <a16:creationId xmlns:a16="http://schemas.microsoft.com/office/drawing/2014/main" id="{D50E6459-6E31-FF04-9843-A6CFA3F4DA1A}"/>
              </a:ext>
            </a:extLst>
          </p:cNvPr>
          <p:cNvCxnSpPr>
            <a:cxnSpLocks/>
          </p:cNvCxnSpPr>
          <p:nvPr userDrawn="1"/>
        </p:nvCxnSpPr>
        <p:spPr>
          <a:xfrm>
            <a:off x="591706" y="3366748"/>
            <a:ext cx="0" cy="1737360"/>
          </a:xfrm>
          <a:prstGeom prst="line">
            <a:avLst/>
          </a:prstGeom>
          <a:solidFill>
            <a:schemeClr val="tx1"/>
          </a:solidFill>
          <a:ln w="19050" cap="rnd">
            <a:solidFill>
              <a:schemeClr val="bg1">
                <a:lumMod val="95000"/>
              </a:schemeClr>
            </a:solidFill>
            <a:prstDash val="solid"/>
            <a:round/>
            <a:tailEnd type="oval"/>
          </a:ln>
          <a:effectLst>
            <a:outerShdw blurRad="177800" dist="12700" dir="13500000" algn="br" rotWithShape="0">
              <a:schemeClr val="tx1">
                <a:lumMod val="85000"/>
                <a:alpha val="30000"/>
              </a:schemeClr>
            </a:outerShdw>
          </a:effectLst>
        </p:spPr>
      </p:cxnSp>
      <p:cxnSp>
        <p:nvCxnSpPr>
          <p:cNvPr id="26" name="Straight Connector 25">
            <a:extLst>
              <a:ext uri="{FF2B5EF4-FFF2-40B4-BE49-F238E27FC236}">
                <a16:creationId xmlns:a16="http://schemas.microsoft.com/office/drawing/2014/main" id="{0A4A3A61-D867-253D-64E3-EDD239DB3236}"/>
              </a:ext>
            </a:extLst>
          </p:cNvPr>
          <p:cNvCxnSpPr>
            <a:cxnSpLocks/>
          </p:cNvCxnSpPr>
          <p:nvPr userDrawn="1"/>
        </p:nvCxnSpPr>
        <p:spPr>
          <a:xfrm>
            <a:off x="4200318" y="3366748"/>
            <a:ext cx="0" cy="1737360"/>
          </a:xfrm>
          <a:prstGeom prst="line">
            <a:avLst/>
          </a:prstGeom>
          <a:solidFill>
            <a:schemeClr val="tx1"/>
          </a:solidFill>
          <a:ln w="19050" cap="rnd">
            <a:solidFill>
              <a:schemeClr val="bg1">
                <a:lumMod val="95000"/>
              </a:schemeClr>
            </a:solidFill>
            <a:prstDash val="solid"/>
            <a:round/>
            <a:tailEnd type="oval"/>
          </a:ln>
          <a:effectLst>
            <a:outerShdw blurRad="177800" dist="12700" dir="13500000" algn="br" rotWithShape="0">
              <a:schemeClr val="tx1">
                <a:lumMod val="85000"/>
                <a:alpha val="30000"/>
              </a:schemeClr>
            </a:outerShdw>
          </a:effectLst>
        </p:spPr>
      </p:cxnSp>
      <p:cxnSp>
        <p:nvCxnSpPr>
          <p:cNvPr id="27" name="Straight Connector 26">
            <a:extLst>
              <a:ext uri="{FF2B5EF4-FFF2-40B4-BE49-F238E27FC236}">
                <a16:creationId xmlns:a16="http://schemas.microsoft.com/office/drawing/2014/main" id="{6A24D71D-3671-8F2D-4346-6F1600C00E40}"/>
              </a:ext>
            </a:extLst>
          </p:cNvPr>
          <p:cNvCxnSpPr>
            <a:cxnSpLocks/>
          </p:cNvCxnSpPr>
          <p:nvPr userDrawn="1"/>
        </p:nvCxnSpPr>
        <p:spPr>
          <a:xfrm>
            <a:off x="7808930" y="3366748"/>
            <a:ext cx="0" cy="1737360"/>
          </a:xfrm>
          <a:prstGeom prst="line">
            <a:avLst/>
          </a:prstGeom>
          <a:solidFill>
            <a:schemeClr val="tx1"/>
          </a:solidFill>
          <a:ln w="19050" cap="rnd">
            <a:solidFill>
              <a:schemeClr val="bg1">
                <a:lumMod val="95000"/>
              </a:schemeClr>
            </a:solidFill>
            <a:prstDash val="solid"/>
            <a:round/>
            <a:tailEnd type="oval"/>
          </a:ln>
          <a:effectLst>
            <a:outerShdw blurRad="177800" dist="12700" dir="13500000" algn="br" rotWithShape="0">
              <a:schemeClr val="tx1">
                <a:lumMod val="85000"/>
                <a:alpha val="30000"/>
              </a:schemeClr>
            </a:outerShdw>
          </a:effectLst>
        </p:spPr>
      </p:cxnSp>
      <p:cxnSp>
        <p:nvCxnSpPr>
          <p:cNvPr id="28" name="Straight Connector 27">
            <a:extLst>
              <a:ext uri="{FF2B5EF4-FFF2-40B4-BE49-F238E27FC236}">
                <a16:creationId xmlns:a16="http://schemas.microsoft.com/office/drawing/2014/main" id="{5E0719E6-D79C-7F26-1E47-B2490F2DC464}"/>
              </a:ext>
            </a:extLst>
          </p:cNvPr>
          <p:cNvCxnSpPr>
            <a:cxnSpLocks/>
          </p:cNvCxnSpPr>
          <p:nvPr userDrawn="1"/>
        </p:nvCxnSpPr>
        <p:spPr>
          <a:xfrm>
            <a:off x="2396012" y="2428523"/>
            <a:ext cx="0" cy="1655161"/>
          </a:xfrm>
          <a:prstGeom prst="line">
            <a:avLst/>
          </a:prstGeom>
          <a:solidFill>
            <a:schemeClr val="tx1"/>
          </a:solidFill>
          <a:ln w="19050" cap="rnd">
            <a:solidFill>
              <a:schemeClr val="bg1">
                <a:lumMod val="95000"/>
              </a:schemeClr>
            </a:solidFill>
            <a:prstDash val="solid"/>
            <a:round/>
            <a:headEnd type="oval"/>
          </a:ln>
          <a:effectLst>
            <a:outerShdw blurRad="177800" dist="12700" dir="13500000" algn="br" rotWithShape="0">
              <a:schemeClr val="tx1">
                <a:lumMod val="85000"/>
                <a:alpha val="30000"/>
              </a:schemeClr>
            </a:outerShdw>
          </a:effectLst>
        </p:spPr>
      </p:cxnSp>
      <p:cxnSp>
        <p:nvCxnSpPr>
          <p:cNvPr id="29" name="Straight Connector 28">
            <a:extLst>
              <a:ext uri="{FF2B5EF4-FFF2-40B4-BE49-F238E27FC236}">
                <a16:creationId xmlns:a16="http://schemas.microsoft.com/office/drawing/2014/main" id="{CA0831D6-DFB1-AE8F-F6FD-361C426774BF}"/>
              </a:ext>
            </a:extLst>
          </p:cNvPr>
          <p:cNvCxnSpPr>
            <a:cxnSpLocks/>
          </p:cNvCxnSpPr>
          <p:nvPr userDrawn="1"/>
        </p:nvCxnSpPr>
        <p:spPr>
          <a:xfrm>
            <a:off x="6004624" y="2428523"/>
            <a:ext cx="0" cy="1655161"/>
          </a:xfrm>
          <a:prstGeom prst="line">
            <a:avLst/>
          </a:prstGeom>
          <a:solidFill>
            <a:schemeClr val="tx1"/>
          </a:solidFill>
          <a:ln w="19050" cap="rnd">
            <a:solidFill>
              <a:schemeClr val="bg1">
                <a:lumMod val="95000"/>
              </a:schemeClr>
            </a:solidFill>
            <a:prstDash val="solid"/>
            <a:round/>
            <a:headEnd type="oval"/>
          </a:ln>
          <a:effectLst>
            <a:outerShdw blurRad="177800" dist="12700" dir="13500000" algn="br" rotWithShape="0">
              <a:schemeClr val="tx1">
                <a:lumMod val="85000"/>
                <a:alpha val="30000"/>
              </a:schemeClr>
            </a:outerShdw>
          </a:effectLst>
        </p:spPr>
      </p:cxnSp>
      <p:cxnSp>
        <p:nvCxnSpPr>
          <p:cNvPr id="30" name="Straight Connector 29">
            <a:extLst>
              <a:ext uri="{FF2B5EF4-FFF2-40B4-BE49-F238E27FC236}">
                <a16:creationId xmlns:a16="http://schemas.microsoft.com/office/drawing/2014/main" id="{576E99C7-FF9B-2643-81B7-D665F2EE2EF0}"/>
              </a:ext>
            </a:extLst>
          </p:cNvPr>
          <p:cNvCxnSpPr>
            <a:cxnSpLocks/>
          </p:cNvCxnSpPr>
          <p:nvPr userDrawn="1"/>
        </p:nvCxnSpPr>
        <p:spPr>
          <a:xfrm>
            <a:off x="9613236" y="2428523"/>
            <a:ext cx="0" cy="1655161"/>
          </a:xfrm>
          <a:prstGeom prst="line">
            <a:avLst/>
          </a:prstGeom>
          <a:solidFill>
            <a:schemeClr val="tx1"/>
          </a:solidFill>
          <a:ln w="19050" cap="rnd">
            <a:solidFill>
              <a:schemeClr val="bg1">
                <a:lumMod val="95000"/>
              </a:schemeClr>
            </a:solidFill>
            <a:prstDash val="solid"/>
            <a:round/>
            <a:headEnd type="oval"/>
          </a:ln>
          <a:effectLst>
            <a:outerShdw blurRad="177800" dist="12700" dir="13500000" algn="br" rotWithShape="0">
              <a:schemeClr val="tx1">
                <a:lumMod val="85000"/>
                <a:alpha val="30000"/>
              </a:schemeClr>
            </a:outerShdw>
          </a:effectLst>
        </p:spPr>
      </p:cxnSp>
      <p:sp>
        <p:nvSpPr>
          <p:cNvPr id="45" name="Title 1">
            <a:extLst>
              <a:ext uri="{FF2B5EF4-FFF2-40B4-BE49-F238E27FC236}">
                <a16:creationId xmlns:a16="http://schemas.microsoft.com/office/drawing/2014/main" id="{CEAC6A46-1430-1B76-FCED-FC7C29AB3612}"/>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42" name="Text Placeholder 35">
            <a:extLst>
              <a:ext uri="{FF2B5EF4-FFF2-40B4-BE49-F238E27FC236}">
                <a16:creationId xmlns:a16="http://schemas.microsoft.com/office/drawing/2014/main" id="{148A49D8-5813-6529-9752-9EA0BEEE7966}"/>
              </a:ext>
            </a:extLst>
          </p:cNvPr>
          <p:cNvSpPr>
            <a:spLocks noGrp="1"/>
          </p:cNvSpPr>
          <p:nvPr>
            <p:ph type="body" sz="quarter" idx="30" hasCustomPrompt="1"/>
          </p:nvPr>
        </p:nvSpPr>
        <p:spPr>
          <a:xfrm>
            <a:off x="2555001" y="2046848"/>
            <a:ext cx="2224934"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3" name="Text Placeholder 35">
            <a:extLst>
              <a:ext uri="{FF2B5EF4-FFF2-40B4-BE49-F238E27FC236}">
                <a16:creationId xmlns:a16="http://schemas.microsoft.com/office/drawing/2014/main" id="{52E5FBA0-273F-E26E-B729-D4A77A04E71E}"/>
              </a:ext>
            </a:extLst>
          </p:cNvPr>
          <p:cNvSpPr>
            <a:spLocks noGrp="1"/>
          </p:cNvSpPr>
          <p:nvPr>
            <p:ph type="body" sz="quarter" idx="31" hasCustomPrompt="1"/>
          </p:nvPr>
        </p:nvSpPr>
        <p:spPr>
          <a:xfrm>
            <a:off x="6163613" y="2046848"/>
            <a:ext cx="2224934"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4" name="Text Placeholder 35">
            <a:extLst>
              <a:ext uri="{FF2B5EF4-FFF2-40B4-BE49-F238E27FC236}">
                <a16:creationId xmlns:a16="http://schemas.microsoft.com/office/drawing/2014/main" id="{7D7C18BE-5B23-17A1-2A4A-6202E9CD8BC3}"/>
              </a:ext>
            </a:extLst>
          </p:cNvPr>
          <p:cNvSpPr>
            <a:spLocks noGrp="1"/>
          </p:cNvSpPr>
          <p:nvPr>
            <p:ph type="body" sz="quarter" idx="32" hasCustomPrompt="1"/>
          </p:nvPr>
        </p:nvSpPr>
        <p:spPr>
          <a:xfrm>
            <a:off x="9772226" y="2046848"/>
            <a:ext cx="1831511"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3" name="Text Placeholder 35">
            <a:extLst>
              <a:ext uri="{FF2B5EF4-FFF2-40B4-BE49-F238E27FC236}">
                <a16:creationId xmlns:a16="http://schemas.microsoft.com/office/drawing/2014/main" id="{D3EBE101-992A-308E-88CA-151CDA547095}"/>
              </a:ext>
            </a:extLst>
          </p:cNvPr>
          <p:cNvSpPr>
            <a:spLocks noGrp="1"/>
          </p:cNvSpPr>
          <p:nvPr>
            <p:ph type="body" sz="quarter" idx="21" hasCustomPrompt="1"/>
          </p:nvPr>
        </p:nvSpPr>
        <p:spPr>
          <a:xfrm>
            <a:off x="717550"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5" name="Text Placeholder 35">
            <a:extLst>
              <a:ext uri="{FF2B5EF4-FFF2-40B4-BE49-F238E27FC236}">
                <a16:creationId xmlns:a16="http://schemas.microsoft.com/office/drawing/2014/main" id="{75F6DB81-2B06-0702-5952-D99FF76D8744}"/>
              </a:ext>
            </a:extLst>
          </p:cNvPr>
          <p:cNvSpPr>
            <a:spLocks noGrp="1"/>
          </p:cNvSpPr>
          <p:nvPr>
            <p:ph type="body" sz="quarter" idx="23" hasCustomPrompt="1"/>
          </p:nvPr>
        </p:nvSpPr>
        <p:spPr>
          <a:xfrm>
            <a:off x="2521855"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6" name="Text Placeholder 35">
            <a:extLst>
              <a:ext uri="{FF2B5EF4-FFF2-40B4-BE49-F238E27FC236}">
                <a16:creationId xmlns:a16="http://schemas.microsoft.com/office/drawing/2014/main" id="{16DD49E8-9D9F-71B6-9196-A39FF19B6027}"/>
              </a:ext>
            </a:extLst>
          </p:cNvPr>
          <p:cNvSpPr>
            <a:spLocks noGrp="1"/>
          </p:cNvSpPr>
          <p:nvPr>
            <p:ph type="body" sz="quarter" idx="24" hasCustomPrompt="1"/>
          </p:nvPr>
        </p:nvSpPr>
        <p:spPr>
          <a:xfrm>
            <a:off x="4326160"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7" name="Text Placeholder 35">
            <a:extLst>
              <a:ext uri="{FF2B5EF4-FFF2-40B4-BE49-F238E27FC236}">
                <a16:creationId xmlns:a16="http://schemas.microsoft.com/office/drawing/2014/main" id="{5C5217AB-2FA9-93A3-6620-B0E0487556B5}"/>
              </a:ext>
            </a:extLst>
          </p:cNvPr>
          <p:cNvSpPr>
            <a:spLocks noGrp="1"/>
          </p:cNvSpPr>
          <p:nvPr>
            <p:ph type="body" sz="quarter" idx="25" hasCustomPrompt="1"/>
          </p:nvPr>
        </p:nvSpPr>
        <p:spPr>
          <a:xfrm>
            <a:off x="6130465"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8" name="Text Placeholder 35">
            <a:extLst>
              <a:ext uri="{FF2B5EF4-FFF2-40B4-BE49-F238E27FC236}">
                <a16:creationId xmlns:a16="http://schemas.microsoft.com/office/drawing/2014/main" id="{541CD13A-E0B5-99C0-044F-9FAA02E20EB1}"/>
              </a:ext>
            </a:extLst>
          </p:cNvPr>
          <p:cNvSpPr>
            <a:spLocks noGrp="1"/>
          </p:cNvSpPr>
          <p:nvPr>
            <p:ph type="body" sz="quarter" idx="26" hasCustomPrompt="1"/>
          </p:nvPr>
        </p:nvSpPr>
        <p:spPr>
          <a:xfrm>
            <a:off x="7934770"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9" name="Text Placeholder 35">
            <a:extLst>
              <a:ext uri="{FF2B5EF4-FFF2-40B4-BE49-F238E27FC236}">
                <a16:creationId xmlns:a16="http://schemas.microsoft.com/office/drawing/2014/main" id="{E949BB2D-E1D5-20CB-F8FD-33D595CF831D}"/>
              </a:ext>
            </a:extLst>
          </p:cNvPr>
          <p:cNvSpPr>
            <a:spLocks noGrp="1"/>
          </p:cNvSpPr>
          <p:nvPr>
            <p:ph type="body" sz="quarter" idx="27" hasCustomPrompt="1"/>
          </p:nvPr>
        </p:nvSpPr>
        <p:spPr>
          <a:xfrm>
            <a:off x="9739075" y="3605883"/>
            <a:ext cx="1530350"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tx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4" name="Text Placeholder 35">
            <a:extLst>
              <a:ext uri="{FF2B5EF4-FFF2-40B4-BE49-F238E27FC236}">
                <a16:creationId xmlns:a16="http://schemas.microsoft.com/office/drawing/2014/main" id="{DA426B23-927C-FD71-FCFD-55F06FCA1B66}"/>
              </a:ext>
            </a:extLst>
          </p:cNvPr>
          <p:cNvSpPr>
            <a:spLocks noGrp="1"/>
          </p:cNvSpPr>
          <p:nvPr>
            <p:ph type="body" sz="quarter" idx="22" hasCustomPrompt="1"/>
          </p:nvPr>
        </p:nvSpPr>
        <p:spPr>
          <a:xfrm>
            <a:off x="750695" y="4737667"/>
            <a:ext cx="2224934"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0" name="Text Placeholder 35">
            <a:extLst>
              <a:ext uri="{FF2B5EF4-FFF2-40B4-BE49-F238E27FC236}">
                <a16:creationId xmlns:a16="http://schemas.microsoft.com/office/drawing/2014/main" id="{7339EB25-DBF8-2DA9-F8AA-38BA83D13521}"/>
              </a:ext>
            </a:extLst>
          </p:cNvPr>
          <p:cNvSpPr>
            <a:spLocks noGrp="1"/>
          </p:cNvSpPr>
          <p:nvPr>
            <p:ph type="body" sz="quarter" idx="28" hasCustomPrompt="1"/>
          </p:nvPr>
        </p:nvSpPr>
        <p:spPr>
          <a:xfrm>
            <a:off x="4359307" y="4737667"/>
            <a:ext cx="2224934"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1" name="Text Placeholder 35">
            <a:extLst>
              <a:ext uri="{FF2B5EF4-FFF2-40B4-BE49-F238E27FC236}">
                <a16:creationId xmlns:a16="http://schemas.microsoft.com/office/drawing/2014/main" id="{519F66D2-B094-4DD5-B653-75D9A5561677}"/>
              </a:ext>
            </a:extLst>
          </p:cNvPr>
          <p:cNvSpPr>
            <a:spLocks noGrp="1"/>
          </p:cNvSpPr>
          <p:nvPr>
            <p:ph type="body" sz="quarter" idx="29" hasCustomPrompt="1"/>
          </p:nvPr>
        </p:nvSpPr>
        <p:spPr>
          <a:xfrm>
            <a:off x="7967919" y="4737667"/>
            <a:ext cx="2224934"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2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331197538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BDB50D-FC04-E2B7-C48F-442EA377C86F}"/>
              </a:ext>
            </a:extLst>
          </p:cNvPr>
          <p:cNvGrpSpPr/>
          <p:nvPr userDrawn="1"/>
        </p:nvGrpSpPr>
        <p:grpSpPr>
          <a:xfrm>
            <a:off x="0" y="0"/>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803F587C-4752-0120-FF5E-4E77D202A333}"/>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0BD8AB-3887-B6E4-FF30-02B77D702E27}"/>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D9AEBB9E-0EA3-3CF9-5E84-2AD025ABEBA3}"/>
              </a:ext>
            </a:extLst>
          </p:cNvPr>
          <p:cNvGrpSpPr/>
          <p:nvPr userDrawn="1"/>
        </p:nvGrpSpPr>
        <p:grpSpPr>
          <a:xfrm>
            <a:off x="0" y="0"/>
            <a:ext cx="12192000" cy="6858002"/>
            <a:chOff x="0" y="0"/>
            <a:chExt cx="12192000" cy="6858002"/>
          </a:xfrm>
        </p:grpSpPr>
        <p:grpSp>
          <p:nvGrpSpPr>
            <p:cNvPr id="7" name="Group 6">
              <a:extLst>
                <a:ext uri="{FF2B5EF4-FFF2-40B4-BE49-F238E27FC236}">
                  <a16:creationId xmlns:a16="http://schemas.microsoft.com/office/drawing/2014/main" id="{783062F9-78A8-3C20-DE7A-F3101BE763CC}"/>
                </a:ext>
              </a:extLst>
            </p:cNvPr>
            <p:cNvGrpSpPr/>
            <p:nvPr/>
          </p:nvGrpSpPr>
          <p:grpSpPr>
            <a:xfrm>
              <a:off x="0" y="0"/>
              <a:ext cx="12192000" cy="6858002"/>
              <a:chOff x="0" y="0"/>
              <a:chExt cx="12192000" cy="6858002"/>
            </a:xfrm>
          </p:grpSpPr>
          <p:grpSp>
            <p:nvGrpSpPr>
              <p:cNvPr id="9" name="Group 8">
                <a:extLst>
                  <a:ext uri="{FF2B5EF4-FFF2-40B4-BE49-F238E27FC236}">
                    <a16:creationId xmlns:a16="http://schemas.microsoft.com/office/drawing/2014/main" id="{A04F062B-9A5C-E7A5-630E-7F5ED1BE26D2}"/>
                  </a:ext>
                </a:extLst>
              </p:cNvPr>
              <p:cNvGrpSpPr/>
              <p:nvPr/>
            </p:nvGrpSpPr>
            <p:grpSpPr>
              <a:xfrm>
                <a:off x="9486900" y="0"/>
                <a:ext cx="2705100" cy="694583"/>
                <a:chOff x="9486900" y="0"/>
                <a:chExt cx="2705100" cy="694583"/>
              </a:xfrm>
            </p:grpSpPr>
            <p:sp>
              <p:nvSpPr>
                <p:cNvPr id="11" name="Freeform: Shape 10">
                  <a:extLst>
                    <a:ext uri="{FF2B5EF4-FFF2-40B4-BE49-F238E27FC236}">
                      <a16:creationId xmlns:a16="http://schemas.microsoft.com/office/drawing/2014/main" id="{D5D9E7ED-3A7D-DA98-F03F-E33C76EA6D10}"/>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endParaRPr lang="en-US">
                    <a:solidFill>
                      <a:schemeClr val="bg1"/>
                    </a:solidFill>
                  </a:endParaRPr>
                </a:p>
              </p:txBody>
            </p:sp>
            <p:sp>
              <p:nvSpPr>
                <p:cNvPr id="12" name="Freeform: Shape 11">
                  <a:extLst>
                    <a:ext uri="{FF2B5EF4-FFF2-40B4-BE49-F238E27FC236}">
                      <a16:creationId xmlns:a16="http://schemas.microsoft.com/office/drawing/2014/main" id="{40801A54-6F60-A7D0-43C8-BC30F73BBDA2}"/>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solidFill>
                      <a:schemeClr val="bg1"/>
                    </a:solidFill>
                  </a:endParaRPr>
                </a:p>
              </p:txBody>
            </p:sp>
          </p:grpSp>
          <p:sp>
            <p:nvSpPr>
              <p:cNvPr id="10" name="Freeform: Shape 9">
                <a:extLst>
                  <a:ext uri="{FF2B5EF4-FFF2-40B4-BE49-F238E27FC236}">
                    <a16:creationId xmlns:a16="http://schemas.microsoft.com/office/drawing/2014/main" id="{F4C353FE-A337-4604-1B2F-9C1C2955E0F1}"/>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solidFill>
                    <a:schemeClr val="bg1"/>
                  </a:solidFill>
                </a:endParaRPr>
              </a:p>
            </p:txBody>
          </p:sp>
        </p:grpSp>
        <p:sp>
          <p:nvSpPr>
            <p:cNvPr id="8" name="Freeform: Shape 7">
              <a:extLst>
                <a:ext uri="{FF2B5EF4-FFF2-40B4-BE49-F238E27FC236}">
                  <a16:creationId xmlns:a16="http://schemas.microsoft.com/office/drawing/2014/main" id="{2AF0A7C8-246B-1CEF-A00E-97CD85F3745F}"/>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endParaRPr lang="en-US">
                <a:solidFill>
                  <a:schemeClr val="bg1"/>
                </a:solidFill>
              </a:endParaRPr>
            </a:p>
          </p:txBody>
        </p:sp>
      </p:grpSp>
      <p:sp>
        <p:nvSpPr>
          <p:cNvPr id="13" name="Rectangle: Top Corners Rounded 12">
            <a:extLst>
              <a:ext uri="{FF2B5EF4-FFF2-40B4-BE49-F238E27FC236}">
                <a16:creationId xmlns:a16="http://schemas.microsoft.com/office/drawing/2014/main" id="{271E3197-E26B-45C1-DD94-4A613C6354AE}"/>
              </a:ext>
            </a:extLst>
          </p:cNvPr>
          <p:cNvSpPr>
            <a:spLocks/>
          </p:cNvSpPr>
          <p:nvPr userDrawn="1"/>
        </p:nvSpPr>
        <p:spPr bwMode="auto">
          <a:xfrm flipH="1">
            <a:off x="588263" y="1733550"/>
            <a:ext cx="11015472" cy="4535488"/>
          </a:xfrm>
          <a:prstGeom prst="round2SameRect">
            <a:avLst>
              <a:gd name="adj1" fmla="val 0"/>
              <a:gd name="adj2" fmla="val 4489"/>
            </a:avLst>
          </a:prstGeom>
          <a:solidFill>
            <a:schemeClr val="bg1">
              <a:alpha val="5000"/>
            </a:schemeClr>
          </a:solidFill>
          <a:ln>
            <a:no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a:spcAft>
                <a:spcPts val="600"/>
              </a:spcAft>
            </a:pPr>
            <a:endParaRPr lang="en-US" sz="1600" err="1">
              <a:solidFill>
                <a:schemeClr val="tx1"/>
              </a:solidFill>
            </a:endParaRPr>
          </a:p>
        </p:txBody>
      </p:sp>
      <p:sp>
        <p:nvSpPr>
          <p:cNvPr id="14" name="Rectangle: Top Corners Rounded 13">
            <a:extLst>
              <a:ext uri="{FF2B5EF4-FFF2-40B4-BE49-F238E27FC236}">
                <a16:creationId xmlns:a16="http://schemas.microsoft.com/office/drawing/2014/main" id="{DD05F191-7555-34BA-B45C-AE7DE52D8836}"/>
              </a:ext>
            </a:extLst>
          </p:cNvPr>
          <p:cNvSpPr>
            <a:spLocks/>
          </p:cNvSpPr>
          <p:nvPr userDrawn="1"/>
        </p:nvSpPr>
        <p:spPr bwMode="auto">
          <a:xfrm flipH="1">
            <a:off x="587206" y="1428750"/>
            <a:ext cx="11017586" cy="596900"/>
          </a:xfrm>
          <a:prstGeom prst="round2SameRect">
            <a:avLst>
              <a:gd name="adj1" fmla="val 39007"/>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17" name="Title 1">
            <a:extLst>
              <a:ext uri="{FF2B5EF4-FFF2-40B4-BE49-F238E27FC236}">
                <a16:creationId xmlns:a16="http://schemas.microsoft.com/office/drawing/2014/main" id="{A6446783-E9BE-EE7B-DDAA-4BCDACD80AC3}"/>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Tree>
    <p:extLst>
      <p:ext uri="{BB962C8B-B14F-4D97-AF65-F5344CB8AC3E}">
        <p14:creationId xmlns:p14="http://schemas.microsoft.com/office/powerpoint/2010/main" val="334974004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F5108E6-F6F8-A1F5-D4D2-168834BBD8D3}"/>
              </a:ext>
            </a:extLst>
          </p:cNvPr>
          <p:cNvGrpSpPr/>
          <p:nvPr userDrawn="1"/>
        </p:nvGrpSpPr>
        <p:grpSpPr>
          <a:xfrm>
            <a:off x="0" y="-62922"/>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82E60905-D987-21A2-FFB1-C791541C93F3}"/>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0BC4C46-3888-2503-8FA7-E7099CE0B0B5}"/>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6F28955F-905C-5BE2-F38D-47D06EBBBC25}"/>
              </a:ext>
            </a:extLst>
          </p:cNvPr>
          <p:cNvGrpSpPr/>
          <p:nvPr userDrawn="1"/>
        </p:nvGrpSpPr>
        <p:grpSpPr>
          <a:xfrm>
            <a:off x="0" y="0"/>
            <a:ext cx="12192000" cy="6858002"/>
            <a:chOff x="0" y="0"/>
            <a:chExt cx="12192000" cy="6858002"/>
          </a:xfrm>
        </p:grpSpPr>
        <p:grpSp>
          <p:nvGrpSpPr>
            <p:cNvPr id="7" name="Group 6">
              <a:extLst>
                <a:ext uri="{FF2B5EF4-FFF2-40B4-BE49-F238E27FC236}">
                  <a16:creationId xmlns:a16="http://schemas.microsoft.com/office/drawing/2014/main" id="{FD5F1DF1-B26F-5F38-677F-549B56603FCD}"/>
                </a:ext>
              </a:extLst>
            </p:cNvPr>
            <p:cNvGrpSpPr/>
            <p:nvPr/>
          </p:nvGrpSpPr>
          <p:grpSpPr>
            <a:xfrm>
              <a:off x="0" y="0"/>
              <a:ext cx="12192000" cy="6858002"/>
              <a:chOff x="0" y="0"/>
              <a:chExt cx="12192000" cy="6858002"/>
            </a:xfrm>
          </p:grpSpPr>
          <p:grpSp>
            <p:nvGrpSpPr>
              <p:cNvPr id="9" name="Group 8">
                <a:extLst>
                  <a:ext uri="{FF2B5EF4-FFF2-40B4-BE49-F238E27FC236}">
                    <a16:creationId xmlns:a16="http://schemas.microsoft.com/office/drawing/2014/main" id="{14CB9709-BB9B-6D0E-86E9-E6402290ABAE}"/>
                  </a:ext>
                </a:extLst>
              </p:cNvPr>
              <p:cNvGrpSpPr/>
              <p:nvPr/>
            </p:nvGrpSpPr>
            <p:grpSpPr>
              <a:xfrm>
                <a:off x="9486900" y="0"/>
                <a:ext cx="2705100" cy="694583"/>
                <a:chOff x="9486900" y="0"/>
                <a:chExt cx="2705100" cy="694583"/>
              </a:xfrm>
            </p:grpSpPr>
            <p:sp>
              <p:nvSpPr>
                <p:cNvPr id="11" name="Freeform: Shape 10">
                  <a:extLst>
                    <a:ext uri="{FF2B5EF4-FFF2-40B4-BE49-F238E27FC236}">
                      <a16:creationId xmlns:a16="http://schemas.microsoft.com/office/drawing/2014/main" id="{DAE64557-0FC7-FE0D-9C0B-66910B13DCA2}"/>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endParaRPr lang="en-US">
                    <a:solidFill>
                      <a:schemeClr val="bg1"/>
                    </a:solidFill>
                  </a:endParaRPr>
                </a:p>
              </p:txBody>
            </p:sp>
            <p:sp>
              <p:nvSpPr>
                <p:cNvPr id="12" name="Freeform: Shape 11">
                  <a:extLst>
                    <a:ext uri="{FF2B5EF4-FFF2-40B4-BE49-F238E27FC236}">
                      <a16:creationId xmlns:a16="http://schemas.microsoft.com/office/drawing/2014/main" id="{57EB0CEA-736C-A6B5-49A3-2D7056524E70}"/>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solidFill>
                      <a:schemeClr val="bg1"/>
                    </a:solidFill>
                  </a:endParaRPr>
                </a:p>
              </p:txBody>
            </p:sp>
          </p:grpSp>
          <p:sp>
            <p:nvSpPr>
              <p:cNvPr id="10" name="Freeform: Shape 9">
                <a:extLst>
                  <a:ext uri="{FF2B5EF4-FFF2-40B4-BE49-F238E27FC236}">
                    <a16:creationId xmlns:a16="http://schemas.microsoft.com/office/drawing/2014/main" id="{D27B92EA-0834-4C12-CB46-D141B90558CF}"/>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endParaRPr lang="en-US">
                  <a:solidFill>
                    <a:schemeClr val="bg1"/>
                  </a:solidFill>
                </a:endParaRPr>
              </a:p>
            </p:txBody>
          </p:sp>
        </p:grpSp>
        <p:sp>
          <p:nvSpPr>
            <p:cNvPr id="8" name="Freeform: Shape 7">
              <a:extLst>
                <a:ext uri="{FF2B5EF4-FFF2-40B4-BE49-F238E27FC236}">
                  <a16:creationId xmlns:a16="http://schemas.microsoft.com/office/drawing/2014/main" id="{991E6195-8EC5-A016-E27E-79A12AAF102B}"/>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endParaRPr lang="en-US">
                <a:solidFill>
                  <a:schemeClr val="bg1"/>
                </a:solidFill>
              </a:endParaRPr>
            </a:p>
          </p:txBody>
        </p:sp>
      </p:grpSp>
      <p:sp>
        <p:nvSpPr>
          <p:cNvPr id="13" name="Rectangle: Rounded Corners 12">
            <a:extLst>
              <a:ext uri="{FF2B5EF4-FFF2-40B4-BE49-F238E27FC236}">
                <a16:creationId xmlns:a16="http://schemas.microsoft.com/office/drawing/2014/main" id="{80D6BA44-DC14-C18F-8042-67753A9036AC}"/>
              </a:ext>
            </a:extLst>
          </p:cNvPr>
          <p:cNvSpPr>
            <a:spLocks/>
          </p:cNvSpPr>
          <p:nvPr userDrawn="1"/>
        </p:nvSpPr>
        <p:spPr bwMode="auto">
          <a:xfrm flipH="1">
            <a:off x="7069254" y="1428750"/>
            <a:ext cx="4539340" cy="4478564"/>
          </a:xfrm>
          <a:prstGeom prst="roundRect">
            <a:avLst>
              <a:gd name="adj" fmla="val 6884"/>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solidFill>
                <a:schemeClr val="bg1"/>
              </a:solidFill>
            </a:endParaRPr>
          </a:p>
        </p:txBody>
      </p:sp>
      <p:sp>
        <p:nvSpPr>
          <p:cNvPr id="14" name="Rectangle: Rounded Corners 13">
            <a:extLst>
              <a:ext uri="{FF2B5EF4-FFF2-40B4-BE49-F238E27FC236}">
                <a16:creationId xmlns:a16="http://schemas.microsoft.com/office/drawing/2014/main" id="{82BD30B4-F090-031E-0456-132A1C717A4C}"/>
              </a:ext>
            </a:extLst>
          </p:cNvPr>
          <p:cNvSpPr>
            <a:spLocks/>
          </p:cNvSpPr>
          <p:nvPr userDrawn="1"/>
        </p:nvSpPr>
        <p:spPr bwMode="auto">
          <a:xfrm flipH="1">
            <a:off x="588263" y="1428750"/>
            <a:ext cx="6291508" cy="4478564"/>
          </a:xfrm>
          <a:prstGeom prst="roundRect">
            <a:avLst>
              <a:gd name="adj" fmla="val 6033"/>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solidFill>
                <a:schemeClr val="bg1"/>
              </a:solidFill>
            </a:endParaRPr>
          </a:p>
        </p:txBody>
      </p:sp>
      <p:sp>
        <p:nvSpPr>
          <p:cNvPr id="18" name="Title 1">
            <a:extLst>
              <a:ext uri="{FF2B5EF4-FFF2-40B4-BE49-F238E27FC236}">
                <a16:creationId xmlns:a16="http://schemas.microsoft.com/office/drawing/2014/main" id="{0AC946C8-1EF7-AB95-20E5-E529D07E8A58}"/>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Tree>
    <p:extLst>
      <p:ext uri="{BB962C8B-B14F-4D97-AF65-F5344CB8AC3E}">
        <p14:creationId xmlns:p14="http://schemas.microsoft.com/office/powerpoint/2010/main" val="353245030"/>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8879C0-FA43-E72C-072A-9FF215101006}"/>
              </a:ext>
            </a:extLst>
          </p:cNvPr>
          <p:cNvGrpSpPr/>
          <p:nvPr userDrawn="1"/>
        </p:nvGrpSpPr>
        <p:grpSpPr>
          <a:xfrm>
            <a:off x="0" y="0"/>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FA7CA2AB-A783-6A4E-A150-AB8C5EC78682}"/>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179F96F-A61F-F9DB-2A42-8A2685403DD4}"/>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B2591517-E68A-0823-F095-19185AE61A99}"/>
              </a:ext>
            </a:extLst>
          </p:cNvPr>
          <p:cNvGrpSpPr/>
          <p:nvPr userDrawn="1"/>
        </p:nvGrpSpPr>
        <p:grpSpPr>
          <a:xfrm>
            <a:off x="0" y="0"/>
            <a:ext cx="12192000" cy="6858002"/>
            <a:chOff x="0" y="0"/>
            <a:chExt cx="12192000" cy="6858002"/>
          </a:xfrm>
        </p:grpSpPr>
        <p:grpSp>
          <p:nvGrpSpPr>
            <p:cNvPr id="7" name="Group 6">
              <a:extLst>
                <a:ext uri="{FF2B5EF4-FFF2-40B4-BE49-F238E27FC236}">
                  <a16:creationId xmlns:a16="http://schemas.microsoft.com/office/drawing/2014/main" id="{5B936E5E-A088-1300-15A2-A199C5C73558}"/>
                </a:ext>
              </a:extLst>
            </p:cNvPr>
            <p:cNvGrpSpPr/>
            <p:nvPr/>
          </p:nvGrpSpPr>
          <p:grpSpPr>
            <a:xfrm>
              <a:off x="0" y="0"/>
              <a:ext cx="12192000" cy="6858002"/>
              <a:chOff x="0" y="0"/>
              <a:chExt cx="12192000" cy="6858002"/>
            </a:xfrm>
          </p:grpSpPr>
          <p:grpSp>
            <p:nvGrpSpPr>
              <p:cNvPr id="9" name="Group 8">
                <a:extLst>
                  <a:ext uri="{FF2B5EF4-FFF2-40B4-BE49-F238E27FC236}">
                    <a16:creationId xmlns:a16="http://schemas.microsoft.com/office/drawing/2014/main" id="{952C1DDE-2498-91AF-7F3F-124AD3E8DE2C}"/>
                  </a:ext>
                </a:extLst>
              </p:cNvPr>
              <p:cNvGrpSpPr/>
              <p:nvPr/>
            </p:nvGrpSpPr>
            <p:grpSpPr>
              <a:xfrm>
                <a:off x="9486900" y="0"/>
                <a:ext cx="2705100" cy="694583"/>
                <a:chOff x="9486900" y="0"/>
                <a:chExt cx="2705100" cy="694583"/>
              </a:xfrm>
            </p:grpSpPr>
            <p:sp>
              <p:nvSpPr>
                <p:cNvPr id="11" name="Freeform: Shape 10">
                  <a:extLst>
                    <a:ext uri="{FF2B5EF4-FFF2-40B4-BE49-F238E27FC236}">
                      <a16:creationId xmlns:a16="http://schemas.microsoft.com/office/drawing/2014/main" id="{8A9D393A-AC0B-6291-6EC3-6654F3B03AE4}"/>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endParaRPr lang="en-US">
                    <a:solidFill>
                      <a:schemeClr val="bg1"/>
                    </a:solidFill>
                  </a:endParaRPr>
                </a:p>
              </p:txBody>
            </p:sp>
            <p:sp>
              <p:nvSpPr>
                <p:cNvPr id="12" name="Freeform: Shape 11">
                  <a:extLst>
                    <a:ext uri="{FF2B5EF4-FFF2-40B4-BE49-F238E27FC236}">
                      <a16:creationId xmlns:a16="http://schemas.microsoft.com/office/drawing/2014/main" id="{54166D34-F33B-BE5E-F8E6-B264FF24906E}"/>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solidFill>
                      <a:schemeClr val="bg1"/>
                    </a:solidFill>
                  </a:endParaRPr>
                </a:p>
              </p:txBody>
            </p:sp>
          </p:grpSp>
          <p:sp>
            <p:nvSpPr>
              <p:cNvPr id="10" name="Freeform: Shape 9">
                <a:extLst>
                  <a:ext uri="{FF2B5EF4-FFF2-40B4-BE49-F238E27FC236}">
                    <a16:creationId xmlns:a16="http://schemas.microsoft.com/office/drawing/2014/main" id="{8AE73743-B861-5DE2-1C6A-475E414C6FAB}"/>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solidFill>
                    <a:schemeClr val="bg1"/>
                  </a:solidFill>
                </a:endParaRPr>
              </a:p>
            </p:txBody>
          </p:sp>
        </p:grpSp>
        <p:sp>
          <p:nvSpPr>
            <p:cNvPr id="8" name="Freeform: Shape 7">
              <a:extLst>
                <a:ext uri="{FF2B5EF4-FFF2-40B4-BE49-F238E27FC236}">
                  <a16:creationId xmlns:a16="http://schemas.microsoft.com/office/drawing/2014/main" id="{0CE7177C-A577-4462-BA5B-051EAD097135}"/>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endParaRPr lang="en-US">
                <a:solidFill>
                  <a:schemeClr val="bg1"/>
                </a:solidFill>
              </a:endParaRPr>
            </a:p>
          </p:txBody>
        </p:sp>
      </p:grpSp>
      <p:sp>
        <p:nvSpPr>
          <p:cNvPr id="13" name="Rectangle: Single Corner Rounded 12">
            <a:extLst>
              <a:ext uri="{FF2B5EF4-FFF2-40B4-BE49-F238E27FC236}">
                <a16:creationId xmlns:a16="http://schemas.microsoft.com/office/drawing/2014/main" id="{7BB55CB6-BA4A-E3D5-645C-7F36B6CD6AF0}"/>
              </a:ext>
            </a:extLst>
          </p:cNvPr>
          <p:cNvSpPr/>
          <p:nvPr userDrawn="1"/>
        </p:nvSpPr>
        <p:spPr bwMode="auto">
          <a:xfrm>
            <a:off x="0" y="1436688"/>
            <a:ext cx="7467600" cy="5421312"/>
          </a:xfrm>
          <a:prstGeom prst="round1Rect">
            <a:avLst>
              <a:gd name="adj" fmla="val 11027"/>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35">
            <a:extLst>
              <a:ext uri="{FF2B5EF4-FFF2-40B4-BE49-F238E27FC236}">
                <a16:creationId xmlns:a16="http://schemas.microsoft.com/office/drawing/2014/main" id="{AF034EAB-2E3D-D643-0B99-E818D4CD2EDC}"/>
              </a:ext>
            </a:extLst>
          </p:cNvPr>
          <p:cNvSpPr>
            <a:spLocks noGrp="1"/>
          </p:cNvSpPr>
          <p:nvPr>
            <p:ph type="body" sz="quarter" idx="26" hasCustomPrompt="1"/>
          </p:nvPr>
        </p:nvSpPr>
        <p:spPr>
          <a:xfrm>
            <a:off x="8127999" y="3072485"/>
            <a:ext cx="3478787" cy="553998"/>
          </a:xfrm>
        </p:spPr>
        <p:txBody>
          <a:bodyPr vert="horz" wrap="square" lIns="0" tIns="0" rIns="0" bIns="0" rtlCol="0" anchor="t">
            <a:spAutoFit/>
          </a:bodyPr>
          <a:lstStyle>
            <a:lvl1pPr marL="0" indent="0">
              <a:buNone/>
              <a:defRPr lang="en-US" sz="3600" b="1" cap="none" spc="-50" dirty="0">
                <a:ln w="3175">
                  <a:noFill/>
                </a:ln>
                <a:solidFill>
                  <a:schemeClr val="bg1"/>
                </a:solidFill>
                <a:effectLst/>
                <a:latin typeface="+mn-lt"/>
              </a:defRPr>
            </a:lvl1pPr>
          </a:lstStyle>
          <a:p>
            <a:pPr marL="228600" lvl="0" indent="-228600">
              <a:spcBef>
                <a:spcPct val="0"/>
              </a:spcBef>
            </a:pPr>
            <a:r>
              <a:rPr lang="en-US"/>
              <a:t>02</a:t>
            </a:r>
          </a:p>
        </p:txBody>
      </p:sp>
      <p:sp>
        <p:nvSpPr>
          <p:cNvPr id="37" name="Title 1">
            <a:extLst>
              <a:ext uri="{FF2B5EF4-FFF2-40B4-BE49-F238E27FC236}">
                <a16:creationId xmlns:a16="http://schemas.microsoft.com/office/drawing/2014/main" id="{0CB835E1-7049-E087-9A1A-298CE16395B7}"/>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40" name="Text Placeholder 35">
            <a:extLst>
              <a:ext uri="{FF2B5EF4-FFF2-40B4-BE49-F238E27FC236}">
                <a16:creationId xmlns:a16="http://schemas.microsoft.com/office/drawing/2014/main" id="{6215A782-12AB-D629-E35A-6E935ADBC0EB}"/>
              </a:ext>
            </a:extLst>
          </p:cNvPr>
          <p:cNvSpPr>
            <a:spLocks noGrp="1"/>
          </p:cNvSpPr>
          <p:nvPr>
            <p:ph type="body" sz="quarter" idx="23" hasCustomPrompt="1"/>
          </p:nvPr>
        </p:nvSpPr>
        <p:spPr>
          <a:xfrm>
            <a:off x="8127999" y="1352010"/>
            <a:ext cx="3478787" cy="553998"/>
          </a:xfrm>
        </p:spPr>
        <p:txBody>
          <a:bodyPr vert="horz" wrap="square" lIns="0" tIns="0" rIns="0" bIns="0" rtlCol="0" anchor="t">
            <a:spAutoFit/>
          </a:bodyPr>
          <a:lstStyle>
            <a:lvl1pPr marL="0" indent="0">
              <a:buNone/>
              <a:defRPr lang="en-US" sz="3600" b="1" cap="none" spc="-50" dirty="0">
                <a:ln w="3175">
                  <a:noFill/>
                </a:ln>
                <a:solidFill>
                  <a:schemeClr val="bg1"/>
                </a:solidFill>
                <a:effectLst/>
                <a:latin typeface="+mn-lt"/>
              </a:defRPr>
            </a:lvl1pPr>
          </a:lstStyle>
          <a:p>
            <a:pPr marL="228600" lvl="0" indent="-228600">
              <a:spcBef>
                <a:spcPct val="0"/>
              </a:spcBef>
            </a:pPr>
            <a:r>
              <a:rPr lang="en-US"/>
              <a:t>01</a:t>
            </a:r>
          </a:p>
        </p:txBody>
      </p:sp>
      <p:sp>
        <p:nvSpPr>
          <p:cNvPr id="38" name="Text Placeholder 35">
            <a:extLst>
              <a:ext uri="{FF2B5EF4-FFF2-40B4-BE49-F238E27FC236}">
                <a16:creationId xmlns:a16="http://schemas.microsoft.com/office/drawing/2014/main" id="{07B4BF87-1C47-8917-D288-5578973F8D8C}"/>
              </a:ext>
            </a:extLst>
          </p:cNvPr>
          <p:cNvSpPr>
            <a:spLocks noGrp="1"/>
          </p:cNvSpPr>
          <p:nvPr>
            <p:ph type="body" sz="quarter" idx="21" hasCustomPrompt="1"/>
          </p:nvPr>
        </p:nvSpPr>
        <p:spPr>
          <a:xfrm>
            <a:off x="8127999" y="1949738"/>
            <a:ext cx="3478787"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39" name="Text Placeholder 35">
            <a:extLst>
              <a:ext uri="{FF2B5EF4-FFF2-40B4-BE49-F238E27FC236}">
                <a16:creationId xmlns:a16="http://schemas.microsoft.com/office/drawing/2014/main" id="{36AB4032-C2BF-A099-3CA7-4A57D251BEFF}"/>
              </a:ext>
            </a:extLst>
          </p:cNvPr>
          <p:cNvSpPr>
            <a:spLocks noGrp="1"/>
          </p:cNvSpPr>
          <p:nvPr>
            <p:ph type="body" sz="quarter" idx="22" hasCustomPrompt="1"/>
          </p:nvPr>
        </p:nvSpPr>
        <p:spPr>
          <a:xfrm>
            <a:off x="8127999" y="2277208"/>
            <a:ext cx="3478783"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1" name="Text Placeholder 35">
            <a:extLst>
              <a:ext uri="{FF2B5EF4-FFF2-40B4-BE49-F238E27FC236}">
                <a16:creationId xmlns:a16="http://schemas.microsoft.com/office/drawing/2014/main" id="{50899BBF-606C-66FA-800D-C5409F2E44E4}"/>
              </a:ext>
            </a:extLst>
          </p:cNvPr>
          <p:cNvSpPr>
            <a:spLocks noGrp="1"/>
          </p:cNvSpPr>
          <p:nvPr>
            <p:ph type="body" sz="quarter" idx="24" hasCustomPrompt="1"/>
          </p:nvPr>
        </p:nvSpPr>
        <p:spPr>
          <a:xfrm>
            <a:off x="8127999" y="3670213"/>
            <a:ext cx="3478787"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42" name="Text Placeholder 35">
            <a:extLst>
              <a:ext uri="{FF2B5EF4-FFF2-40B4-BE49-F238E27FC236}">
                <a16:creationId xmlns:a16="http://schemas.microsoft.com/office/drawing/2014/main" id="{BCDCCCD1-EBE9-2267-68B8-D32015846134}"/>
              </a:ext>
            </a:extLst>
          </p:cNvPr>
          <p:cNvSpPr>
            <a:spLocks noGrp="1"/>
          </p:cNvSpPr>
          <p:nvPr>
            <p:ph type="body" sz="quarter" idx="25" hasCustomPrompt="1"/>
          </p:nvPr>
        </p:nvSpPr>
        <p:spPr>
          <a:xfrm>
            <a:off x="8127999" y="3997683"/>
            <a:ext cx="3478783"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6" name="Text Placeholder 35">
            <a:extLst>
              <a:ext uri="{FF2B5EF4-FFF2-40B4-BE49-F238E27FC236}">
                <a16:creationId xmlns:a16="http://schemas.microsoft.com/office/drawing/2014/main" id="{C565B56E-F858-CB19-32C6-2305C6ADC3D6}"/>
              </a:ext>
            </a:extLst>
          </p:cNvPr>
          <p:cNvSpPr>
            <a:spLocks noGrp="1"/>
          </p:cNvSpPr>
          <p:nvPr>
            <p:ph type="body" sz="quarter" idx="29" hasCustomPrompt="1"/>
          </p:nvPr>
        </p:nvSpPr>
        <p:spPr>
          <a:xfrm>
            <a:off x="8127999" y="4797025"/>
            <a:ext cx="3478787" cy="553998"/>
          </a:xfrm>
        </p:spPr>
        <p:txBody>
          <a:bodyPr vert="horz" wrap="square" lIns="0" tIns="0" rIns="0" bIns="0" rtlCol="0" anchor="t">
            <a:spAutoFit/>
          </a:bodyPr>
          <a:lstStyle>
            <a:lvl1pPr marL="0" indent="0">
              <a:buNone/>
              <a:defRPr lang="en-US" sz="3600" b="1" cap="none" spc="-50" dirty="0">
                <a:ln w="3175">
                  <a:noFill/>
                </a:ln>
                <a:solidFill>
                  <a:schemeClr val="bg1"/>
                </a:solidFill>
                <a:effectLst/>
                <a:latin typeface="+mn-lt"/>
              </a:defRPr>
            </a:lvl1pPr>
          </a:lstStyle>
          <a:p>
            <a:pPr marL="228600" lvl="0" indent="-228600">
              <a:spcBef>
                <a:spcPct val="0"/>
              </a:spcBef>
            </a:pPr>
            <a:r>
              <a:rPr lang="en-US"/>
              <a:t>03</a:t>
            </a:r>
          </a:p>
        </p:txBody>
      </p:sp>
      <p:sp>
        <p:nvSpPr>
          <p:cNvPr id="44" name="Text Placeholder 35">
            <a:extLst>
              <a:ext uri="{FF2B5EF4-FFF2-40B4-BE49-F238E27FC236}">
                <a16:creationId xmlns:a16="http://schemas.microsoft.com/office/drawing/2014/main" id="{1AE91CED-35D1-7968-988F-D0E391632042}"/>
              </a:ext>
            </a:extLst>
          </p:cNvPr>
          <p:cNvSpPr>
            <a:spLocks noGrp="1"/>
          </p:cNvSpPr>
          <p:nvPr>
            <p:ph type="body" sz="quarter" idx="27" hasCustomPrompt="1"/>
          </p:nvPr>
        </p:nvSpPr>
        <p:spPr>
          <a:xfrm>
            <a:off x="8127999" y="5394753"/>
            <a:ext cx="3478787" cy="238666"/>
          </a:xfrm>
          <a:noFill/>
        </p:spPr>
        <p:txBody>
          <a:bodyPr vert="horz" wrap="square" lIns="0" tIns="0" rIns="0" bIns="0" rtlCol="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Date/Heading</a:t>
            </a:r>
          </a:p>
        </p:txBody>
      </p:sp>
      <p:sp>
        <p:nvSpPr>
          <p:cNvPr id="45" name="Text Placeholder 35">
            <a:extLst>
              <a:ext uri="{FF2B5EF4-FFF2-40B4-BE49-F238E27FC236}">
                <a16:creationId xmlns:a16="http://schemas.microsoft.com/office/drawing/2014/main" id="{B20B879D-9E24-FEC6-307F-6791BFD9C0BB}"/>
              </a:ext>
            </a:extLst>
          </p:cNvPr>
          <p:cNvSpPr>
            <a:spLocks noGrp="1"/>
          </p:cNvSpPr>
          <p:nvPr>
            <p:ph type="body" sz="quarter" idx="28" hasCustomPrompt="1"/>
          </p:nvPr>
        </p:nvSpPr>
        <p:spPr>
          <a:xfrm>
            <a:off x="8127999" y="5722223"/>
            <a:ext cx="3478783" cy="724816"/>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4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210783740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90552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DC6972-23CA-3300-EDB4-109A197299DF}"/>
              </a:ext>
            </a:extLst>
          </p:cNvPr>
          <p:cNvGrpSpPr/>
          <p:nvPr userDrawn="1"/>
        </p:nvGrpSpPr>
        <p:grpSpPr>
          <a:xfrm>
            <a:off x="0" y="0"/>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924FF1EB-18BD-1966-ACCE-D94152B5003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3234AF1-69F4-D405-A2A5-2FAAC8D010EE}"/>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31167EA5-A747-0369-DA83-C0321B1995A1}"/>
              </a:ext>
            </a:extLst>
          </p:cNvPr>
          <p:cNvGrpSpPr/>
          <p:nvPr userDrawn="1"/>
        </p:nvGrpSpPr>
        <p:grpSpPr>
          <a:xfrm>
            <a:off x="0" y="0"/>
            <a:ext cx="12192000" cy="6858002"/>
            <a:chOff x="0" y="0"/>
            <a:chExt cx="12192000" cy="6858002"/>
          </a:xfrm>
        </p:grpSpPr>
        <p:grpSp>
          <p:nvGrpSpPr>
            <p:cNvPr id="7" name="Group 6">
              <a:extLst>
                <a:ext uri="{FF2B5EF4-FFF2-40B4-BE49-F238E27FC236}">
                  <a16:creationId xmlns:a16="http://schemas.microsoft.com/office/drawing/2014/main" id="{EF945ADD-E77A-DD29-F01A-20F30E233A75}"/>
                </a:ext>
              </a:extLst>
            </p:cNvPr>
            <p:cNvGrpSpPr/>
            <p:nvPr/>
          </p:nvGrpSpPr>
          <p:grpSpPr>
            <a:xfrm>
              <a:off x="0" y="0"/>
              <a:ext cx="12192000" cy="6858002"/>
              <a:chOff x="0" y="0"/>
              <a:chExt cx="12192000" cy="6858002"/>
            </a:xfrm>
          </p:grpSpPr>
          <p:grpSp>
            <p:nvGrpSpPr>
              <p:cNvPr id="9" name="Group 8">
                <a:extLst>
                  <a:ext uri="{FF2B5EF4-FFF2-40B4-BE49-F238E27FC236}">
                    <a16:creationId xmlns:a16="http://schemas.microsoft.com/office/drawing/2014/main" id="{5F595E67-387A-2EA7-6456-14D105486C80}"/>
                  </a:ext>
                </a:extLst>
              </p:cNvPr>
              <p:cNvGrpSpPr/>
              <p:nvPr/>
            </p:nvGrpSpPr>
            <p:grpSpPr>
              <a:xfrm>
                <a:off x="9486900" y="0"/>
                <a:ext cx="2705100" cy="694583"/>
                <a:chOff x="9486900" y="0"/>
                <a:chExt cx="2705100" cy="694583"/>
              </a:xfrm>
            </p:grpSpPr>
            <p:sp>
              <p:nvSpPr>
                <p:cNvPr id="11" name="Freeform: Shape 10">
                  <a:extLst>
                    <a:ext uri="{FF2B5EF4-FFF2-40B4-BE49-F238E27FC236}">
                      <a16:creationId xmlns:a16="http://schemas.microsoft.com/office/drawing/2014/main" id="{BD7FA6BA-63E8-4B96-4FBE-BB616FCCF13B}"/>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endParaRPr lang="en-US">
                    <a:solidFill>
                      <a:schemeClr val="bg1"/>
                    </a:solidFill>
                  </a:endParaRPr>
                </a:p>
              </p:txBody>
            </p:sp>
            <p:sp>
              <p:nvSpPr>
                <p:cNvPr id="12" name="Freeform: Shape 11">
                  <a:extLst>
                    <a:ext uri="{FF2B5EF4-FFF2-40B4-BE49-F238E27FC236}">
                      <a16:creationId xmlns:a16="http://schemas.microsoft.com/office/drawing/2014/main" id="{6CF8393E-A694-5A9A-ABDA-5EAC43AF0856}"/>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solidFill>
                      <a:schemeClr val="bg1"/>
                    </a:solidFill>
                  </a:endParaRPr>
                </a:p>
              </p:txBody>
            </p:sp>
          </p:grpSp>
          <p:sp>
            <p:nvSpPr>
              <p:cNvPr id="10" name="Freeform: Shape 9">
                <a:extLst>
                  <a:ext uri="{FF2B5EF4-FFF2-40B4-BE49-F238E27FC236}">
                    <a16:creationId xmlns:a16="http://schemas.microsoft.com/office/drawing/2014/main" id="{4E878C13-065E-3898-C0ED-2DA7D3227D15}"/>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endParaRPr lang="en-US">
                  <a:solidFill>
                    <a:schemeClr val="bg1"/>
                  </a:solidFill>
                </a:endParaRPr>
              </a:p>
            </p:txBody>
          </p:sp>
        </p:grpSp>
        <p:sp>
          <p:nvSpPr>
            <p:cNvPr id="8" name="Freeform: Shape 7">
              <a:extLst>
                <a:ext uri="{FF2B5EF4-FFF2-40B4-BE49-F238E27FC236}">
                  <a16:creationId xmlns:a16="http://schemas.microsoft.com/office/drawing/2014/main" id="{D67CD042-7365-247B-C2A6-29F2AF1DEE62}"/>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endParaRPr lang="en-US">
                <a:solidFill>
                  <a:schemeClr val="bg1"/>
                </a:solidFill>
              </a:endParaRPr>
            </a:p>
          </p:txBody>
        </p:sp>
      </p:grpSp>
      <p:sp>
        <p:nvSpPr>
          <p:cNvPr id="13" name="Rectangle 12">
            <a:extLst>
              <a:ext uri="{FF2B5EF4-FFF2-40B4-BE49-F238E27FC236}">
                <a16:creationId xmlns:a16="http://schemas.microsoft.com/office/drawing/2014/main" id="{A0D3F5FB-F504-7273-60B0-E352EA2B1D0E}"/>
              </a:ext>
            </a:extLst>
          </p:cNvPr>
          <p:cNvSpPr/>
          <p:nvPr userDrawn="1"/>
        </p:nvSpPr>
        <p:spPr bwMode="auto">
          <a:xfrm>
            <a:off x="0" y="1436688"/>
            <a:ext cx="12192000" cy="4646612"/>
          </a:xfrm>
          <a:prstGeom prst="rect">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46" name="Title 1">
            <a:extLst>
              <a:ext uri="{FF2B5EF4-FFF2-40B4-BE49-F238E27FC236}">
                <a16:creationId xmlns:a16="http://schemas.microsoft.com/office/drawing/2014/main" id="{3AADEA7D-7308-9B45-06B2-B2259E4E7CF8}"/>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Tree>
    <p:extLst>
      <p:ext uri="{BB962C8B-B14F-4D97-AF65-F5344CB8AC3E}">
        <p14:creationId xmlns:p14="http://schemas.microsoft.com/office/powerpoint/2010/main" val="41577888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14248CB-5698-FF7B-6538-600BA47353CC}"/>
              </a:ext>
            </a:extLst>
          </p:cNvPr>
          <p:cNvGrpSpPr/>
          <p:nvPr userDrawn="1"/>
        </p:nvGrpSpPr>
        <p:grpSpPr>
          <a:xfrm>
            <a:off x="0" y="0"/>
            <a:ext cx="12192000" cy="6858000"/>
            <a:chOff x="0" y="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B176B034-901C-1F82-171B-435D2B20F76F}"/>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9B4DD4E-E67C-34A5-0B30-B4C8CC8A5912}"/>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grpSp>
        <p:nvGrpSpPr>
          <p:cNvPr id="6" name="Group 5">
            <a:extLst>
              <a:ext uri="{FF2B5EF4-FFF2-40B4-BE49-F238E27FC236}">
                <a16:creationId xmlns:a16="http://schemas.microsoft.com/office/drawing/2014/main" id="{7E1302F9-D982-798B-B108-0562122DE58F}"/>
              </a:ext>
            </a:extLst>
          </p:cNvPr>
          <p:cNvGrpSpPr/>
          <p:nvPr userDrawn="1"/>
        </p:nvGrpSpPr>
        <p:grpSpPr>
          <a:xfrm>
            <a:off x="0" y="0"/>
            <a:ext cx="12192000" cy="6858002"/>
            <a:chOff x="0" y="0"/>
            <a:chExt cx="12192000" cy="6858002"/>
          </a:xfrm>
        </p:grpSpPr>
        <p:grpSp>
          <p:nvGrpSpPr>
            <p:cNvPr id="7" name="Group 6">
              <a:extLst>
                <a:ext uri="{FF2B5EF4-FFF2-40B4-BE49-F238E27FC236}">
                  <a16:creationId xmlns:a16="http://schemas.microsoft.com/office/drawing/2014/main" id="{DA5E5E54-5A4D-72A2-EF60-F7EDAA4AF351}"/>
                </a:ext>
              </a:extLst>
            </p:cNvPr>
            <p:cNvGrpSpPr/>
            <p:nvPr/>
          </p:nvGrpSpPr>
          <p:grpSpPr>
            <a:xfrm>
              <a:off x="0" y="0"/>
              <a:ext cx="12192000" cy="6858002"/>
              <a:chOff x="0" y="0"/>
              <a:chExt cx="12192000" cy="6858002"/>
            </a:xfrm>
          </p:grpSpPr>
          <p:grpSp>
            <p:nvGrpSpPr>
              <p:cNvPr id="9" name="Group 8">
                <a:extLst>
                  <a:ext uri="{FF2B5EF4-FFF2-40B4-BE49-F238E27FC236}">
                    <a16:creationId xmlns:a16="http://schemas.microsoft.com/office/drawing/2014/main" id="{D33A7637-FB0D-5C20-9F4E-6D1A0DB05BB2}"/>
                  </a:ext>
                </a:extLst>
              </p:cNvPr>
              <p:cNvGrpSpPr/>
              <p:nvPr/>
            </p:nvGrpSpPr>
            <p:grpSpPr>
              <a:xfrm>
                <a:off x="9486900" y="0"/>
                <a:ext cx="2705100" cy="694583"/>
                <a:chOff x="9486900" y="0"/>
                <a:chExt cx="2705100" cy="694583"/>
              </a:xfrm>
            </p:grpSpPr>
            <p:sp>
              <p:nvSpPr>
                <p:cNvPr id="11" name="Freeform: Shape 10">
                  <a:extLst>
                    <a:ext uri="{FF2B5EF4-FFF2-40B4-BE49-F238E27FC236}">
                      <a16:creationId xmlns:a16="http://schemas.microsoft.com/office/drawing/2014/main" id="{4401B8B9-2B48-8104-29D1-FD6826B8C2FA}"/>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sp>
              <p:nvSpPr>
                <p:cNvPr id="12" name="Freeform: Shape 11">
                  <a:extLst>
                    <a:ext uri="{FF2B5EF4-FFF2-40B4-BE49-F238E27FC236}">
                      <a16:creationId xmlns:a16="http://schemas.microsoft.com/office/drawing/2014/main" id="{36801F86-C036-250C-71B1-0A0D7EFB2D0F}"/>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sp>
            <p:nvSpPr>
              <p:cNvPr id="10" name="Freeform: Shape 9">
                <a:extLst>
                  <a:ext uri="{FF2B5EF4-FFF2-40B4-BE49-F238E27FC236}">
                    <a16:creationId xmlns:a16="http://schemas.microsoft.com/office/drawing/2014/main" id="{C852F0F2-407E-EBED-3F62-E3D4C1D5BF6B}"/>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solidFill>
                    <a:schemeClr val="bg1"/>
                  </a:solidFill>
                </a:endParaRPr>
              </a:p>
            </p:txBody>
          </p:sp>
        </p:grpSp>
        <p:sp>
          <p:nvSpPr>
            <p:cNvPr id="8" name="Freeform: Shape 7">
              <a:extLst>
                <a:ext uri="{FF2B5EF4-FFF2-40B4-BE49-F238E27FC236}">
                  <a16:creationId xmlns:a16="http://schemas.microsoft.com/office/drawing/2014/main" id="{67A2CCF2-B385-EB7E-4059-B2FB601BEAB9}"/>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solidFill>
                  <a:schemeClr val="bg1"/>
                </a:solidFill>
              </a:endParaRPr>
            </a:p>
          </p:txBody>
        </p:sp>
      </p:grpSp>
      <p:sp>
        <p:nvSpPr>
          <p:cNvPr id="13" name="Rectangle: Single Corner Rounded 12">
            <a:extLst>
              <a:ext uri="{FF2B5EF4-FFF2-40B4-BE49-F238E27FC236}">
                <a16:creationId xmlns:a16="http://schemas.microsoft.com/office/drawing/2014/main" id="{29E05340-EAB3-BF76-6461-A52DC59EB9A5}"/>
              </a:ext>
            </a:extLst>
          </p:cNvPr>
          <p:cNvSpPr/>
          <p:nvPr userDrawn="1"/>
        </p:nvSpPr>
        <p:spPr bwMode="auto">
          <a:xfrm>
            <a:off x="0" y="1436688"/>
            <a:ext cx="5740400" cy="5113533"/>
          </a:xfrm>
          <a:prstGeom prst="round1Rect">
            <a:avLst>
              <a:gd name="adj" fmla="val 13021"/>
            </a:avLst>
          </a:prstGeom>
          <a:solidFill>
            <a:schemeClr val="bg1">
              <a:alpha val="5000"/>
            </a:schemeClr>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a:p>
        </p:txBody>
      </p:sp>
      <p:sp>
        <p:nvSpPr>
          <p:cNvPr id="20" name="Rectangle 19">
            <a:extLst>
              <a:ext uri="{FF2B5EF4-FFF2-40B4-BE49-F238E27FC236}">
                <a16:creationId xmlns:a16="http://schemas.microsoft.com/office/drawing/2014/main" id="{429E4EC0-E6DF-0784-45EC-7C4F0CB40D4E}"/>
              </a:ext>
            </a:extLst>
          </p:cNvPr>
          <p:cNvSpPr/>
          <p:nvPr userDrawn="1"/>
        </p:nvSpPr>
        <p:spPr bwMode="auto">
          <a:xfrm rot="5400000" flipH="1">
            <a:off x="5942111" y="608110"/>
            <a:ext cx="307777" cy="12192000"/>
          </a:xfrm>
          <a:prstGeom prst="rect">
            <a:avLst/>
          </a:prstGeom>
          <a:gradFill flip="none" rotWithShape="1">
            <a:gsLst>
              <a:gs pos="35000">
                <a:schemeClr val="tx2"/>
              </a:gs>
              <a:gs pos="100000">
                <a:schemeClr val="tx2">
                  <a:lumMod val="60000"/>
                  <a:lumOff val="4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lvl="0" indent="0" defTabSz="932472" fontAlgn="base">
              <a:spcBef>
                <a:spcPct val="0"/>
              </a:spcBef>
              <a:spcAft>
                <a:spcPct val="0"/>
              </a:spcAft>
              <a:buFont typeface="Arial" panose="020B0604020202020204" pitchFamily="34" charset="0"/>
              <a:buNone/>
            </a:pPr>
            <a:endParaRPr lang="en-US" sz="2000" err="1">
              <a:solidFill>
                <a:schemeClr val="bg1"/>
              </a:solidFill>
              <a:cs typeface="Segoe UI" pitchFamily="34" charset="0"/>
            </a:endParaRPr>
          </a:p>
        </p:txBody>
      </p:sp>
      <p:cxnSp>
        <p:nvCxnSpPr>
          <p:cNvPr id="21" name="Straight Connector 20">
            <a:extLst>
              <a:ext uri="{FF2B5EF4-FFF2-40B4-BE49-F238E27FC236}">
                <a16:creationId xmlns:a16="http://schemas.microsoft.com/office/drawing/2014/main" id="{1485150E-FD47-127E-B673-87034023E3A9}"/>
              </a:ext>
            </a:extLst>
          </p:cNvPr>
          <p:cNvCxnSpPr>
            <a:cxnSpLocks/>
          </p:cNvCxnSpPr>
          <p:nvPr userDrawn="1"/>
        </p:nvCxnSpPr>
        <p:spPr>
          <a:xfrm>
            <a:off x="588263" y="1436688"/>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3ACBB4-384E-885D-7CBB-FDF6BEECA133}"/>
              </a:ext>
            </a:extLst>
          </p:cNvPr>
          <p:cNvCxnSpPr>
            <a:cxnSpLocks/>
          </p:cNvCxnSpPr>
          <p:nvPr userDrawn="1"/>
        </p:nvCxnSpPr>
        <p:spPr>
          <a:xfrm>
            <a:off x="6242050" y="1436688"/>
            <a:ext cx="290512" cy="0"/>
          </a:xfrm>
          <a:prstGeom prst="line">
            <a:avLst/>
          </a:prstGeom>
          <a:ln w="381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E864A51C-A10A-791A-1F2F-D7F40621687C}"/>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24" name="Text Placeholder 35">
            <a:extLst>
              <a:ext uri="{FF2B5EF4-FFF2-40B4-BE49-F238E27FC236}">
                <a16:creationId xmlns:a16="http://schemas.microsoft.com/office/drawing/2014/main" id="{C5240CBC-7D1F-D0EB-B270-D1A8E397C72E}"/>
              </a:ext>
            </a:extLst>
          </p:cNvPr>
          <p:cNvSpPr>
            <a:spLocks noGrp="1"/>
          </p:cNvSpPr>
          <p:nvPr>
            <p:ph type="body" sz="quarter" idx="25" hasCustomPrompt="1"/>
          </p:nvPr>
        </p:nvSpPr>
        <p:spPr>
          <a:xfrm>
            <a:off x="588263" y="1789499"/>
            <a:ext cx="4710812" cy="4210022"/>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8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5" name="Text Placeholder 35">
            <a:extLst>
              <a:ext uri="{FF2B5EF4-FFF2-40B4-BE49-F238E27FC236}">
                <a16:creationId xmlns:a16="http://schemas.microsoft.com/office/drawing/2014/main" id="{568557E8-52CA-7494-0F15-97192FF3574B}"/>
              </a:ext>
            </a:extLst>
          </p:cNvPr>
          <p:cNvSpPr>
            <a:spLocks noGrp="1"/>
          </p:cNvSpPr>
          <p:nvPr>
            <p:ph type="body" sz="quarter" idx="21" hasCustomPrompt="1"/>
          </p:nvPr>
        </p:nvSpPr>
        <p:spPr>
          <a:xfrm>
            <a:off x="6242050" y="1709268"/>
            <a:ext cx="5361686" cy="307775"/>
          </a:xfrm>
          <a:noFill/>
        </p:spPr>
        <p:txBody>
          <a:bodyPr vert="horz" wrap="square" lIns="0" tIns="0" rIns="0" bIns="0" rtlCol="0" anchor="t">
            <a:noAutofit/>
          </a:bodyPr>
          <a:lstStyle>
            <a:lvl1pPr marL="0" indent="0">
              <a:buNone/>
              <a:defRPr kumimoji="0" lang="en-US" sz="20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6" name="Text Placeholder 35">
            <a:extLst>
              <a:ext uri="{FF2B5EF4-FFF2-40B4-BE49-F238E27FC236}">
                <a16:creationId xmlns:a16="http://schemas.microsoft.com/office/drawing/2014/main" id="{A24E86BE-7759-B356-C8A8-88ED77B2C491}"/>
              </a:ext>
            </a:extLst>
          </p:cNvPr>
          <p:cNvSpPr>
            <a:spLocks noGrp="1"/>
          </p:cNvSpPr>
          <p:nvPr>
            <p:ph type="body" sz="quarter" idx="26" hasCustomPrompt="1"/>
          </p:nvPr>
        </p:nvSpPr>
        <p:spPr>
          <a:xfrm>
            <a:off x="6242049" y="2158477"/>
            <a:ext cx="5361685" cy="1477328"/>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8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7" name="Text Placeholder 35">
            <a:extLst>
              <a:ext uri="{FF2B5EF4-FFF2-40B4-BE49-F238E27FC236}">
                <a16:creationId xmlns:a16="http://schemas.microsoft.com/office/drawing/2014/main" id="{CCB3333D-D5A8-4332-0DDF-EA9406656A84}"/>
              </a:ext>
            </a:extLst>
          </p:cNvPr>
          <p:cNvSpPr>
            <a:spLocks noGrp="1"/>
          </p:cNvSpPr>
          <p:nvPr>
            <p:ph type="body" sz="quarter" idx="27" hasCustomPrompt="1"/>
          </p:nvPr>
        </p:nvSpPr>
        <p:spPr>
          <a:xfrm>
            <a:off x="6242050" y="4049818"/>
            <a:ext cx="5361686" cy="307775"/>
          </a:xfrm>
          <a:noFill/>
        </p:spPr>
        <p:txBody>
          <a:bodyPr vert="horz" wrap="square" lIns="0" tIns="0" rIns="0" bIns="0" rtlCol="0" anchor="t">
            <a:noAutofit/>
          </a:bodyPr>
          <a:lstStyle>
            <a:lvl1pPr marL="0" indent="0">
              <a:buNone/>
              <a:defRPr kumimoji="0" lang="en-US" sz="20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8" name="Text Placeholder 35">
            <a:extLst>
              <a:ext uri="{FF2B5EF4-FFF2-40B4-BE49-F238E27FC236}">
                <a16:creationId xmlns:a16="http://schemas.microsoft.com/office/drawing/2014/main" id="{EF298AF3-BA50-1E5A-2D87-AD25C976757F}"/>
              </a:ext>
            </a:extLst>
          </p:cNvPr>
          <p:cNvSpPr>
            <a:spLocks noGrp="1"/>
          </p:cNvSpPr>
          <p:nvPr>
            <p:ph type="body" sz="quarter" idx="28" hasCustomPrompt="1"/>
          </p:nvPr>
        </p:nvSpPr>
        <p:spPr>
          <a:xfrm>
            <a:off x="6242049" y="4499027"/>
            <a:ext cx="5361685" cy="1477328"/>
          </a:xfrm>
          <a:noFill/>
        </p:spPr>
        <p:txBody>
          <a:bodyPr wrap="square" lIns="0" tIns="0" rIns="0" bIns="0" anchor="t">
            <a:noAutofit/>
          </a:bodyPr>
          <a:lstStyle>
            <a:lvl1pPr marL="0" indent="0" algn="l">
              <a:spcBef>
                <a:spcPts val="200"/>
              </a:spcBef>
              <a:spcAft>
                <a:spcPts val="200"/>
              </a:spcAft>
              <a:buFont typeface="Arial" panose="020B0604020202020204" pitchFamily="34" charset="0"/>
              <a:buNone/>
              <a:defRPr kumimoji="0" lang="en-US" sz="1800" b="0" i="0" u="none" strike="noStrike" cap="none" normalizeH="0" dirty="0" smtClean="0">
                <a:ln>
                  <a:noFill/>
                </a:ln>
                <a:solidFill>
                  <a:schemeClr val="bg1"/>
                </a:solidFill>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174838458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80A728-37B7-71D1-18FA-43408E9CDD7E}"/>
              </a:ext>
            </a:extLst>
          </p:cNvPr>
          <p:cNvGrpSpPr/>
          <p:nvPr userDrawn="1"/>
        </p:nvGrpSpPr>
        <p:grpSpPr>
          <a:xfrm>
            <a:off x="0" y="0"/>
            <a:ext cx="12192000" cy="6858000"/>
            <a:chOff x="152400" y="152400"/>
            <a:chExt cx="12192000" cy="6858000"/>
          </a:xfrm>
        </p:grpSpPr>
        <p:pic>
          <p:nvPicPr>
            <p:cNvPr id="4" name="Picture 3" descr="A picture containing blue, electric blue, majorelle blue, blur&#10;&#10;Description automatically generated">
              <a:extLst>
                <a:ext uri="{FF2B5EF4-FFF2-40B4-BE49-F238E27FC236}">
                  <a16:creationId xmlns:a16="http://schemas.microsoft.com/office/drawing/2014/main" id="{16DD93B6-4580-BCE1-8B33-DF52B54A029A}"/>
                </a:ext>
              </a:extLst>
            </p:cNvPr>
            <p:cNvPicPr>
              <a:picLocks noChangeAspect="1"/>
            </p:cNvPicPr>
            <p:nvPr/>
          </p:nvPicPr>
          <p:blipFill>
            <a:blip r:embed="rId2"/>
            <a:stretch>
              <a:fillRect/>
            </a:stretch>
          </p:blipFill>
          <p:spPr>
            <a:xfrm>
              <a:off x="152400" y="152400"/>
              <a:ext cx="12192000" cy="6858000"/>
            </a:xfrm>
            <a:prstGeom prst="rect">
              <a:avLst/>
            </a:prstGeom>
          </p:spPr>
        </p:pic>
        <p:pic>
          <p:nvPicPr>
            <p:cNvPr id="5" name="Picture 4">
              <a:extLst>
                <a:ext uri="{FF2B5EF4-FFF2-40B4-BE49-F238E27FC236}">
                  <a16:creationId xmlns:a16="http://schemas.microsoft.com/office/drawing/2014/main" id="{63DA868B-5DF1-5485-BBEE-F0613192DDAF}"/>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152400" y="152400"/>
              <a:ext cx="12192000" cy="6858000"/>
            </a:xfrm>
            <a:prstGeom prst="rect">
              <a:avLst/>
            </a:prstGeom>
          </p:spPr>
        </p:pic>
      </p:grpSp>
      <p:pic>
        <p:nvPicPr>
          <p:cNvPr id="6" name="Picture 5">
            <a:extLst>
              <a:ext uri="{FF2B5EF4-FFF2-40B4-BE49-F238E27FC236}">
                <a16:creationId xmlns:a16="http://schemas.microsoft.com/office/drawing/2014/main" id="{A18107CF-9838-C5FE-EC31-65097ACD06F2}"/>
              </a:ext>
            </a:extLst>
          </p:cNvPr>
          <p:cNvPicPr>
            <a:picLocks noChangeAspect="1"/>
          </p:cNvPicPr>
          <p:nvPr userDrawn="1"/>
        </p:nvPicPr>
        <p:blipFill rotWithShape="1">
          <a:blip r:embed="rId4"/>
          <a:srcRect t="66895" b="174"/>
          <a:stretch/>
        </p:blipFill>
        <p:spPr>
          <a:xfrm>
            <a:off x="0" y="3380843"/>
            <a:ext cx="12193057" cy="3504589"/>
          </a:xfrm>
          <a:prstGeom prst="rect">
            <a:avLst/>
          </a:prstGeom>
        </p:spPr>
      </p:pic>
      <p:sp>
        <p:nvSpPr>
          <p:cNvPr id="7" name="Rectangle 6">
            <a:extLst>
              <a:ext uri="{FF2B5EF4-FFF2-40B4-BE49-F238E27FC236}">
                <a16:creationId xmlns:a16="http://schemas.microsoft.com/office/drawing/2014/main" id="{D2B6752C-6419-561A-9967-CE1C7BA65D57}"/>
              </a:ext>
            </a:extLst>
          </p:cNvPr>
          <p:cNvSpPr/>
          <p:nvPr userDrawn="1"/>
        </p:nvSpPr>
        <p:spPr bwMode="auto">
          <a:xfrm>
            <a:off x="0" y="3380845"/>
            <a:ext cx="12204700" cy="96310"/>
          </a:xfrm>
          <a:prstGeom prst="rect">
            <a:avLst/>
          </a:prstGeom>
          <a:gradFill>
            <a:gsLst>
              <a:gs pos="55000">
                <a:schemeClr val="accent3"/>
              </a:gs>
              <a:gs pos="100000">
                <a:schemeClr val="accent6">
                  <a:lumMod val="50000"/>
                </a:schemeClr>
              </a:gs>
              <a:gs pos="0">
                <a:schemeClr val="accent1"/>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lvl="0" indent="0"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233C298B-DC22-E9BC-4625-FDB4392D79A0}"/>
              </a:ext>
            </a:extLst>
          </p:cNvPr>
          <p:cNvSpPr/>
          <p:nvPr userDrawn="1"/>
        </p:nvSpPr>
        <p:spPr bwMode="auto">
          <a:xfrm>
            <a:off x="428582" y="2130382"/>
            <a:ext cx="2624668" cy="2624668"/>
          </a:xfrm>
          <a:prstGeom prst="ellipse">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67C24661-72F8-3626-176B-1D76B27DCC51}"/>
              </a:ext>
            </a:extLst>
          </p:cNvPr>
          <p:cNvSpPr/>
          <p:nvPr userDrawn="1"/>
        </p:nvSpPr>
        <p:spPr bwMode="auto">
          <a:xfrm>
            <a:off x="3331632" y="2130382"/>
            <a:ext cx="2624668" cy="2624668"/>
          </a:xfrm>
          <a:prstGeom prst="ellipse">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7B998D5F-C6CB-2226-99B7-FDE9BE6CDCD5}"/>
              </a:ext>
            </a:extLst>
          </p:cNvPr>
          <p:cNvSpPr/>
          <p:nvPr userDrawn="1"/>
        </p:nvSpPr>
        <p:spPr bwMode="auto">
          <a:xfrm>
            <a:off x="6234682" y="2130382"/>
            <a:ext cx="2624668" cy="2624668"/>
          </a:xfrm>
          <a:prstGeom prst="ellipse">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E984EFA-E1EB-6EFB-BA30-64F92EA782A4}"/>
              </a:ext>
            </a:extLst>
          </p:cNvPr>
          <p:cNvSpPr/>
          <p:nvPr userDrawn="1"/>
        </p:nvSpPr>
        <p:spPr bwMode="auto">
          <a:xfrm>
            <a:off x="9137733" y="2130382"/>
            <a:ext cx="2624668" cy="2624668"/>
          </a:xfrm>
          <a:prstGeom prst="ellipse">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lgn="l" defTabSz="932472" fontAlgn="base">
              <a:spcBef>
                <a:spcPct val="0"/>
              </a:spcBef>
              <a:spcAft>
                <a:spcPct val="0"/>
              </a:spcAft>
              <a:buFont typeface="Arial" panose="020B0604020202020204" pitchFamily="34" charset="0"/>
              <a:buNone/>
            </a:pPr>
            <a:endParaRPr lang="en-US" sz="2000" err="1">
              <a:solidFill>
                <a:srgbClr val="FFFFFF"/>
              </a:solidFill>
              <a:ea typeface="Segoe UI" pitchFamily="34" charset="0"/>
              <a:cs typeface="Segoe UI" pitchFamily="34" charset="0"/>
            </a:endParaRPr>
          </a:p>
        </p:txBody>
      </p:sp>
      <p:grpSp>
        <p:nvGrpSpPr>
          <p:cNvPr id="17" name="Group 16">
            <a:extLst>
              <a:ext uri="{FF2B5EF4-FFF2-40B4-BE49-F238E27FC236}">
                <a16:creationId xmlns:a16="http://schemas.microsoft.com/office/drawing/2014/main" id="{0F6D6155-8D2E-5CC9-F43D-248D4CFE6AA1}"/>
              </a:ext>
            </a:extLst>
          </p:cNvPr>
          <p:cNvGrpSpPr/>
          <p:nvPr userDrawn="1"/>
        </p:nvGrpSpPr>
        <p:grpSpPr>
          <a:xfrm>
            <a:off x="0" y="4679915"/>
            <a:ext cx="12192000" cy="2178087"/>
            <a:chOff x="0" y="4679915"/>
            <a:chExt cx="12192000" cy="2178087"/>
          </a:xfrm>
        </p:grpSpPr>
        <p:sp>
          <p:nvSpPr>
            <p:cNvPr id="18" name="Freeform: Shape 17">
              <a:extLst>
                <a:ext uri="{FF2B5EF4-FFF2-40B4-BE49-F238E27FC236}">
                  <a16:creationId xmlns:a16="http://schemas.microsoft.com/office/drawing/2014/main" id="{0EF2657D-C002-FF46-729D-040A98B5B84F}"/>
                </a:ext>
              </a:extLst>
            </p:cNvPr>
            <p:cNvSpPr/>
            <p:nvPr/>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571500" dir="8100000" algn="tr" rotWithShape="0">
                <a:prstClr val="black">
                  <a:alpha val="55000"/>
                </a:prstClr>
              </a:outerShdw>
            </a:effectLst>
          </p:spPr>
          <p:txBody>
            <a:bodyPr rtlCol="0" anchor="ctr"/>
            <a:lstStyle/>
            <a:p>
              <a:pPr marL="0" indent="0">
                <a:buFont typeface="Arial" panose="020B0604020202020204" pitchFamily="34" charset="0"/>
                <a:buNone/>
              </a:pPr>
              <a:endParaRPr lang="en-US"/>
            </a:p>
          </p:txBody>
        </p:sp>
        <p:sp>
          <p:nvSpPr>
            <p:cNvPr id="19" name="Freeform: Shape 18">
              <a:extLst>
                <a:ext uri="{FF2B5EF4-FFF2-40B4-BE49-F238E27FC236}">
                  <a16:creationId xmlns:a16="http://schemas.microsoft.com/office/drawing/2014/main" id="{328F049A-7C04-E744-5730-1A4ADB630B98}"/>
                </a:ext>
              </a:extLst>
            </p:cNvPr>
            <p:cNvSpPr/>
            <p:nvPr/>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pPr marL="0" indent="0">
                <a:buFont typeface="Arial" panose="020B0604020202020204" pitchFamily="34" charset="0"/>
                <a:buNone/>
              </a:pPr>
              <a:endParaRPr lang="en-US"/>
            </a:p>
          </p:txBody>
        </p:sp>
      </p:grpSp>
      <p:sp>
        <p:nvSpPr>
          <p:cNvPr id="33" name="Title 1">
            <a:extLst>
              <a:ext uri="{FF2B5EF4-FFF2-40B4-BE49-F238E27FC236}">
                <a16:creationId xmlns:a16="http://schemas.microsoft.com/office/drawing/2014/main" id="{8091498A-8345-24C8-8992-A97B8E3F0C3F}"/>
              </a:ext>
            </a:extLst>
          </p:cNvPr>
          <p:cNvSpPr>
            <a:spLocks noGrp="1"/>
          </p:cNvSpPr>
          <p:nvPr>
            <p:ph type="title"/>
          </p:nvPr>
        </p:nvSpPr>
        <p:spPr>
          <a:xfrm>
            <a:off x="586740" y="885909"/>
            <a:ext cx="11018520" cy="553998"/>
          </a:xfrm>
        </p:spPr>
        <p:txBody>
          <a:bodyPr vert="horz" wrap="square" lIns="0" tIns="0" rIns="0" bIns="0" rtlCol="0" anchor="t">
            <a:spAutoFit/>
          </a:bodyPr>
          <a:lstStyle>
            <a:lvl1pPr marL="0" indent="0" algn="ctr">
              <a:buFont typeface="Arial" panose="020B0604020202020204" pitchFamily="34" charset="0"/>
              <a:buNone/>
              <a:defRPr lang="en-IN" sz="3600" dirty="0">
                <a:solidFill>
                  <a:schemeClr val="bg1"/>
                </a:solidFill>
              </a:defRPr>
            </a:lvl1pPr>
          </a:lstStyle>
          <a:p>
            <a:pPr marL="0" lvl="0"/>
            <a:r>
              <a:rPr lang="en-US"/>
              <a:t>Click to edit Master title style</a:t>
            </a:r>
            <a:endParaRPr lang="en-IN"/>
          </a:p>
        </p:txBody>
      </p:sp>
      <p:sp>
        <p:nvSpPr>
          <p:cNvPr id="36" name="Picture Placeholder 58">
            <a:extLst>
              <a:ext uri="{FF2B5EF4-FFF2-40B4-BE49-F238E27FC236}">
                <a16:creationId xmlns:a16="http://schemas.microsoft.com/office/drawing/2014/main" id="{87CF1B19-CD8B-B20F-AD4C-76AC20F5FDE4}"/>
              </a:ext>
            </a:extLst>
          </p:cNvPr>
          <p:cNvSpPr>
            <a:spLocks noGrp="1"/>
          </p:cNvSpPr>
          <p:nvPr>
            <p:ph type="pic" sz="quarter" idx="24"/>
          </p:nvPr>
        </p:nvSpPr>
        <p:spPr>
          <a:xfrm>
            <a:off x="583672" y="2286000"/>
            <a:ext cx="2314489" cy="2314489"/>
          </a:xfrm>
          <a:prstGeom prst="ellipse">
            <a:avLst/>
          </a:prstGeom>
          <a:blipFill>
            <a:blip r:embed="rId5" cstate="email">
              <a:extLst>
                <a:ext uri="{28A0092B-C50C-407E-A947-70E740481C1C}">
                  <a14:useLocalDpi xmlns:a14="http://schemas.microsoft.com/office/drawing/2010/main"/>
                </a:ext>
              </a:extLst>
            </a:blip>
            <a:stretch>
              <a:fillRect/>
            </a:stretch>
          </a:blip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38" name="Text Placeholder 35">
            <a:extLst>
              <a:ext uri="{FF2B5EF4-FFF2-40B4-BE49-F238E27FC236}">
                <a16:creationId xmlns:a16="http://schemas.microsoft.com/office/drawing/2014/main" id="{B67D3226-CB25-65FD-5615-8FDD5F6A39E9}"/>
              </a:ext>
            </a:extLst>
          </p:cNvPr>
          <p:cNvSpPr>
            <a:spLocks noGrp="1"/>
          </p:cNvSpPr>
          <p:nvPr>
            <p:ph type="body" sz="quarter" idx="21" hasCustomPrompt="1"/>
          </p:nvPr>
        </p:nvSpPr>
        <p:spPr>
          <a:xfrm>
            <a:off x="677926" y="5013628"/>
            <a:ext cx="2125981" cy="55399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5" name="Picture Placeholder 58">
            <a:extLst>
              <a:ext uri="{FF2B5EF4-FFF2-40B4-BE49-F238E27FC236}">
                <a16:creationId xmlns:a16="http://schemas.microsoft.com/office/drawing/2014/main" id="{992B2BB1-A32A-C9D0-687E-A3E8C755E598}"/>
              </a:ext>
            </a:extLst>
          </p:cNvPr>
          <p:cNvSpPr>
            <a:spLocks noGrp="1"/>
          </p:cNvSpPr>
          <p:nvPr>
            <p:ph type="pic" sz="quarter" idx="23"/>
          </p:nvPr>
        </p:nvSpPr>
        <p:spPr>
          <a:xfrm>
            <a:off x="3486722" y="2286000"/>
            <a:ext cx="2314489" cy="2314489"/>
          </a:xfrm>
          <a:prstGeom prst="ellipse">
            <a:avLst/>
          </a:prstGeom>
          <a:blipFill>
            <a:blip r:embed="rId5" cstate="email">
              <a:extLst>
                <a:ext uri="{28A0092B-C50C-407E-A947-70E740481C1C}">
                  <a14:useLocalDpi xmlns:a14="http://schemas.microsoft.com/office/drawing/2010/main"/>
                </a:ext>
              </a:extLst>
            </a:blip>
            <a:stretch>
              <a:fillRect/>
            </a:stretch>
          </a:blip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39" name="Text Placeholder 35">
            <a:extLst>
              <a:ext uri="{FF2B5EF4-FFF2-40B4-BE49-F238E27FC236}">
                <a16:creationId xmlns:a16="http://schemas.microsoft.com/office/drawing/2014/main" id="{B92BD75F-71B3-95E6-E4CF-AFFF01B9C515}"/>
              </a:ext>
            </a:extLst>
          </p:cNvPr>
          <p:cNvSpPr>
            <a:spLocks noGrp="1"/>
          </p:cNvSpPr>
          <p:nvPr>
            <p:ph type="body" sz="quarter" idx="26" hasCustomPrompt="1"/>
          </p:nvPr>
        </p:nvSpPr>
        <p:spPr>
          <a:xfrm>
            <a:off x="3580975" y="5013628"/>
            <a:ext cx="2125981" cy="55399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4" name="Picture Placeholder 58">
            <a:extLst>
              <a:ext uri="{FF2B5EF4-FFF2-40B4-BE49-F238E27FC236}">
                <a16:creationId xmlns:a16="http://schemas.microsoft.com/office/drawing/2014/main" id="{E1740527-1841-CA75-CB58-9A07ADE8F0BD}"/>
              </a:ext>
            </a:extLst>
          </p:cNvPr>
          <p:cNvSpPr>
            <a:spLocks noGrp="1"/>
          </p:cNvSpPr>
          <p:nvPr>
            <p:ph type="pic" sz="quarter" idx="22"/>
          </p:nvPr>
        </p:nvSpPr>
        <p:spPr>
          <a:xfrm>
            <a:off x="6389772" y="2286000"/>
            <a:ext cx="2314489" cy="2314489"/>
          </a:xfrm>
          <a:prstGeom prst="ellipse">
            <a:avLst/>
          </a:prstGeom>
          <a:blipFill>
            <a:blip r:embed="rId5" cstate="email">
              <a:extLst>
                <a:ext uri="{28A0092B-C50C-407E-A947-70E740481C1C}">
                  <a14:useLocalDpi xmlns:a14="http://schemas.microsoft.com/office/drawing/2010/main"/>
                </a:ext>
              </a:extLst>
            </a:blip>
            <a:stretch>
              <a:fillRect/>
            </a:stretch>
          </a:blip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40" name="Text Placeholder 35">
            <a:extLst>
              <a:ext uri="{FF2B5EF4-FFF2-40B4-BE49-F238E27FC236}">
                <a16:creationId xmlns:a16="http://schemas.microsoft.com/office/drawing/2014/main" id="{98ABD23A-513B-A58F-4EB5-8769582A5976}"/>
              </a:ext>
            </a:extLst>
          </p:cNvPr>
          <p:cNvSpPr>
            <a:spLocks noGrp="1"/>
          </p:cNvSpPr>
          <p:nvPr>
            <p:ph type="body" sz="quarter" idx="27" hasCustomPrompt="1"/>
          </p:nvPr>
        </p:nvSpPr>
        <p:spPr>
          <a:xfrm>
            <a:off x="6484026" y="5013628"/>
            <a:ext cx="2125981" cy="55399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37" name="Picture Placeholder 58">
            <a:extLst>
              <a:ext uri="{FF2B5EF4-FFF2-40B4-BE49-F238E27FC236}">
                <a16:creationId xmlns:a16="http://schemas.microsoft.com/office/drawing/2014/main" id="{A2AD3C49-CA73-E386-B2E9-91BA0564F34B}"/>
              </a:ext>
            </a:extLst>
          </p:cNvPr>
          <p:cNvSpPr>
            <a:spLocks noGrp="1"/>
          </p:cNvSpPr>
          <p:nvPr>
            <p:ph type="pic" sz="quarter" idx="25"/>
          </p:nvPr>
        </p:nvSpPr>
        <p:spPr>
          <a:xfrm>
            <a:off x="9292823" y="2286000"/>
            <a:ext cx="2314489" cy="2314489"/>
          </a:xfrm>
          <a:prstGeom prst="ellipse">
            <a:avLst/>
          </a:prstGeom>
          <a:blipFill>
            <a:blip r:embed="rId5" cstate="email">
              <a:extLst>
                <a:ext uri="{28A0092B-C50C-407E-A947-70E740481C1C}">
                  <a14:useLocalDpi xmlns:a14="http://schemas.microsoft.com/office/drawing/2010/main"/>
                </a:ext>
              </a:extLst>
            </a:blip>
            <a:stretch>
              <a:fillRect/>
            </a:stretch>
          </a:blipFill>
          <a:ln>
            <a:solidFill>
              <a:schemeClr val="bg1"/>
            </a:solidFill>
          </a:ln>
          <a:effectLst>
            <a:outerShdw blurRad="266700" sx="102000" sy="102000" algn="ctr" rotWithShape="0">
              <a:prstClr val="black">
                <a:alpha val="5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
        <p:nvSpPr>
          <p:cNvPr id="41" name="Text Placeholder 35">
            <a:extLst>
              <a:ext uri="{FF2B5EF4-FFF2-40B4-BE49-F238E27FC236}">
                <a16:creationId xmlns:a16="http://schemas.microsoft.com/office/drawing/2014/main" id="{B6533D59-0B3B-A3E1-C769-AF7F3BB164F2}"/>
              </a:ext>
            </a:extLst>
          </p:cNvPr>
          <p:cNvSpPr>
            <a:spLocks noGrp="1"/>
          </p:cNvSpPr>
          <p:nvPr>
            <p:ph type="body" sz="quarter" idx="28" hasCustomPrompt="1"/>
          </p:nvPr>
        </p:nvSpPr>
        <p:spPr>
          <a:xfrm>
            <a:off x="9388093" y="5013628"/>
            <a:ext cx="2125981" cy="553998"/>
          </a:xfrm>
          <a:noFill/>
        </p:spPr>
        <p:txBody>
          <a:bodyPr vert="horz" wrap="square" lIns="0" tIns="0" rIns="0" bIns="0" rtlCol="0" anchor="t">
            <a:noAutofit/>
          </a:bodyPr>
          <a:lstStyle>
            <a:lvl1pPr marL="0" indent="0" algn="ctr">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383864691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5D4B8-F82F-334A-FD20-AEC4145E9AFC}"/>
              </a:ext>
            </a:extLst>
          </p:cNvPr>
          <p:cNvPicPr>
            <a:picLocks noChangeAspect="1"/>
          </p:cNvPicPr>
          <p:nvPr userDrawn="1"/>
        </p:nvPicPr>
        <p:blipFill rotWithShape="1">
          <a:blip r:embed="rId2"/>
          <a:srcRect l="10473" t="6574" r="4140" b="16806"/>
          <a:stretch/>
        </p:blipFill>
        <p:spPr>
          <a:xfrm>
            <a:off x="-63498" y="-36654"/>
            <a:ext cx="12318998" cy="6925956"/>
          </a:xfrm>
          <a:prstGeom prst="rect">
            <a:avLst/>
          </a:prstGeom>
        </p:spPr>
      </p:pic>
      <p:sp>
        <p:nvSpPr>
          <p:cNvPr id="4" name="Text Placeholder 35">
            <a:extLst>
              <a:ext uri="{FF2B5EF4-FFF2-40B4-BE49-F238E27FC236}">
                <a16:creationId xmlns:a16="http://schemas.microsoft.com/office/drawing/2014/main" id="{CDE02839-5370-4DDA-BFCD-0C9279333BB5}"/>
              </a:ext>
            </a:extLst>
          </p:cNvPr>
          <p:cNvSpPr>
            <a:spLocks noGrp="1"/>
          </p:cNvSpPr>
          <p:nvPr>
            <p:ph type="body" sz="quarter" idx="21" hasCustomPrompt="1"/>
          </p:nvPr>
        </p:nvSpPr>
        <p:spPr>
          <a:xfrm>
            <a:off x="4838701" y="2745600"/>
            <a:ext cx="6770688" cy="683400"/>
          </a:xfrm>
          <a:noFill/>
        </p:spPr>
        <p:txBody>
          <a:bodyPr vert="horz" wrap="square" lIns="0" tIns="0" rIns="0" bIns="0" rtlCol="0" anchor="t">
            <a:noAutofit/>
          </a:bodyPr>
          <a:lstStyle>
            <a:lvl1pPr marL="0" indent="0" algn="l">
              <a:buNone/>
              <a:defRPr kumimoji="0" lang="en-US" sz="44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Section Title</a:t>
            </a:r>
          </a:p>
        </p:txBody>
      </p:sp>
      <p:sp>
        <p:nvSpPr>
          <p:cNvPr id="5" name="Text Placeholder 35">
            <a:extLst>
              <a:ext uri="{FF2B5EF4-FFF2-40B4-BE49-F238E27FC236}">
                <a16:creationId xmlns:a16="http://schemas.microsoft.com/office/drawing/2014/main" id="{204870F3-F5FC-2F76-8B5F-AE01735374DD}"/>
              </a:ext>
            </a:extLst>
          </p:cNvPr>
          <p:cNvSpPr>
            <a:spLocks noGrp="1"/>
          </p:cNvSpPr>
          <p:nvPr>
            <p:ph type="body" sz="quarter" idx="22" hasCustomPrompt="1"/>
          </p:nvPr>
        </p:nvSpPr>
        <p:spPr>
          <a:xfrm>
            <a:off x="4838701" y="3634600"/>
            <a:ext cx="6770688" cy="2093100"/>
          </a:xfrm>
          <a:noFill/>
        </p:spPr>
        <p:txBody>
          <a:bodyPr vert="horz" wrap="square" lIns="0" tIns="0" rIns="0" bIns="0" rtlCol="0" anchor="t">
            <a:noAutofit/>
          </a:bodyPr>
          <a:lstStyle>
            <a:lvl1pPr marL="0" indent="0" algn="l">
              <a:buNone/>
              <a:defRPr kumimoji="0" lang="en-US" sz="2400" b="0" i="0" u="none" strike="noStrike" cap="none" normalizeH="0" dirty="0" smtClean="0">
                <a:ln>
                  <a:noFill/>
                </a:ln>
                <a:solidFill>
                  <a:schemeClr val="bg1"/>
                </a:solidFill>
                <a:effectLst/>
                <a:uLnTx/>
                <a:uFillTx/>
                <a:latin typeface="+mn-lt"/>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3565190429"/>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pic>
        <p:nvPicPr>
          <p:cNvPr id="3" name="Picture 2" descr="A picture containing blue, electric blue, majorelle blue, blur&#10;&#10;Description automatically generated">
            <a:extLst>
              <a:ext uri="{FF2B5EF4-FFF2-40B4-BE49-F238E27FC236}">
                <a16:creationId xmlns:a16="http://schemas.microsoft.com/office/drawing/2014/main" id="{51914164-CAA3-0F6A-F741-5E504963EE4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CA34002-9D98-CB8E-E823-EADC55F227F4}"/>
              </a:ext>
            </a:extLst>
          </p:cNvPr>
          <p:cNvPicPr>
            <a:picLocks noChangeAspect="1"/>
          </p:cNvPicPr>
          <p:nvPr userDrawn="1"/>
        </p:nvPicPr>
        <p:blipFill>
          <a:blip r:embed="rId3" cstate="print">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BF481CAB-474F-1A52-A8F2-AD28A8D40DEC}"/>
              </a:ext>
            </a:extLst>
          </p:cNvPr>
          <p:cNvSpPr/>
          <p:nvPr userDrawn="1"/>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FB92616F-094B-3245-6D5B-F1BCD72A97BC}"/>
              </a:ext>
            </a:extLst>
          </p:cNvPr>
          <p:cNvSpPr/>
          <p:nvPr userDrawn="1"/>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gradFill>
            <a:gsLst>
              <a:gs pos="100000">
                <a:srgbClr val="122C4F"/>
              </a:gs>
              <a:gs pos="0">
                <a:srgbClr val="142944"/>
              </a:gs>
            </a:gsLst>
            <a:lin ang="2700000" scaled="1"/>
          </a:gradFill>
          <a:ln w="8467" cap="flat">
            <a:noFill/>
            <a:prstDash val="solid"/>
            <a:miter/>
          </a:ln>
          <a:effectLst>
            <a:outerShdw blurRad="1270000" dist="317500" dir="8100000" algn="tr" rotWithShape="0">
              <a:prstClr val="black">
                <a:alpha val="93000"/>
              </a:prstClr>
            </a:outerShdw>
          </a:effectLst>
        </p:spPr>
        <p:txBody>
          <a:bodyPr wrap="square" rtlCol="0" anchor="ctr">
            <a:noAutofit/>
          </a:bodyPr>
          <a:lstStyle/>
          <a:p>
            <a:endParaRPr lang="en-US"/>
          </a:p>
        </p:txBody>
      </p:sp>
      <p:grpSp>
        <p:nvGrpSpPr>
          <p:cNvPr id="8" name="Group 7">
            <a:extLst>
              <a:ext uri="{FF2B5EF4-FFF2-40B4-BE49-F238E27FC236}">
                <a16:creationId xmlns:a16="http://schemas.microsoft.com/office/drawing/2014/main" id="{E8F767AF-BA08-2513-8339-7EAC30F3AE39}"/>
              </a:ext>
            </a:extLst>
          </p:cNvPr>
          <p:cNvGrpSpPr/>
          <p:nvPr userDrawn="1"/>
        </p:nvGrpSpPr>
        <p:grpSpPr>
          <a:xfrm>
            <a:off x="7471836" y="1"/>
            <a:ext cx="4720163" cy="1211986"/>
            <a:chOff x="4863262" y="0"/>
            <a:chExt cx="6378217" cy="1637721"/>
          </a:xfrm>
        </p:grpSpPr>
        <p:sp>
          <p:nvSpPr>
            <p:cNvPr id="9" name="Freeform: Shape 8">
              <a:extLst>
                <a:ext uri="{FF2B5EF4-FFF2-40B4-BE49-F238E27FC236}">
                  <a16:creationId xmlns:a16="http://schemas.microsoft.com/office/drawing/2014/main" id="{F5CE3B39-2D23-B342-D3BA-F6E9F718A899}"/>
                </a:ext>
              </a:extLst>
            </p:cNvPr>
            <p:cNvSpPr/>
            <p:nvPr/>
          </p:nvSpPr>
          <p:spPr>
            <a:xfrm>
              <a:off x="4863262" y="0"/>
              <a:ext cx="6378217" cy="1637721"/>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endParaRPr lang="en-US"/>
            </a:p>
          </p:txBody>
        </p:sp>
        <p:sp>
          <p:nvSpPr>
            <p:cNvPr id="10" name="Freeform: Shape 9">
              <a:extLst>
                <a:ext uri="{FF2B5EF4-FFF2-40B4-BE49-F238E27FC236}">
                  <a16:creationId xmlns:a16="http://schemas.microsoft.com/office/drawing/2014/main" id="{26AA7BA4-2A0D-20F1-264F-BF7859FB3A9D}"/>
                </a:ext>
              </a:extLst>
            </p:cNvPr>
            <p:cNvSpPr/>
            <p:nvPr/>
          </p:nvSpPr>
          <p:spPr>
            <a:xfrm>
              <a:off x="4863262" y="0"/>
              <a:ext cx="6378217" cy="1017107"/>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gradFill>
              <a:gsLst>
                <a:gs pos="100000">
                  <a:srgbClr val="122C4F"/>
                </a:gs>
                <a:gs pos="0">
                  <a:srgbClr val="142944"/>
                </a:gs>
              </a:gsLst>
              <a:lin ang="2700000" scaled="1"/>
            </a:gradFill>
            <a:ln w="8467" cap="flat">
              <a:noFill/>
              <a:prstDash val="solid"/>
              <a:miter/>
            </a:ln>
            <a:effectLst>
              <a:outerShdw blurRad="812800" dist="317500" dir="8100000" sx="95000" sy="95000" algn="tr" rotWithShape="0">
                <a:prstClr val="black">
                  <a:alpha val="40000"/>
                </a:prstClr>
              </a:outerShdw>
            </a:effectLst>
          </p:spPr>
          <p:txBody>
            <a:bodyPr rtlCol="0" anchor="ctr"/>
            <a:lstStyle/>
            <a:p>
              <a:endParaRPr lang="en-US"/>
            </a:p>
          </p:txBody>
        </p:sp>
      </p:grpSp>
      <p:sp>
        <p:nvSpPr>
          <p:cNvPr id="11" name="Title 1">
            <a:extLst>
              <a:ext uri="{FF2B5EF4-FFF2-40B4-BE49-F238E27FC236}">
                <a16:creationId xmlns:a16="http://schemas.microsoft.com/office/drawing/2014/main" id="{26E1DE67-EA92-347A-4107-9E037F21BED1}"/>
              </a:ext>
            </a:extLst>
          </p:cNvPr>
          <p:cNvSpPr>
            <a:spLocks noGrp="1"/>
          </p:cNvSpPr>
          <p:nvPr>
            <p:ph type="title" hasCustomPrompt="1"/>
          </p:nvPr>
        </p:nvSpPr>
        <p:spPr>
          <a:xfrm>
            <a:off x="586740" y="3121224"/>
            <a:ext cx="11018520" cy="553998"/>
          </a:xfrm>
        </p:spPr>
        <p:txBody>
          <a:bodyPr vert="horz" wrap="square" lIns="0" tIns="0" rIns="0" bIns="0" rtlCol="0" anchor="t">
            <a:spAutoFit/>
          </a:bodyPr>
          <a:lstStyle>
            <a:lvl1pPr marL="0" indent="0" algn="l">
              <a:buFont typeface="Arial" panose="020B0604020202020204" pitchFamily="34" charset="0"/>
              <a:buNone/>
              <a:defRPr lang="en-IN" sz="3600" dirty="0">
                <a:solidFill>
                  <a:schemeClr val="bg1"/>
                </a:solidFill>
              </a:defRPr>
            </a:lvl1pPr>
          </a:lstStyle>
          <a:p>
            <a:pPr marL="0" lvl="0"/>
            <a:r>
              <a:rPr lang="en-US"/>
              <a:t>Section Title</a:t>
            </a:r>
            <a:endParaRPr lang="en-IN"/>
          </a:p>
        </p:txBody>
      </p:sp>
    </p:spTree>
    <p:extLst>
      <p:ext uri="{BB962C8B-B14F-4D97-AF65-F5344CB8AC3E}">
        <p14:creationId xmlns:p14="http://schemas.microsoft.com/office/powerpoint/2010/main" val="2797761363"/>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pic>
        <p:nvPicPr>
          <p:cNvPr id="3" name="Picture 2" descr="A picture containing blue, screenshot, electric blue&#10;&#10;Description automatically generated">
            <a:extLst>
              <a:ext uri="{FF2B5EF4-FFF2-40B4-BE49-F238E27FC236}">
                <a16:creationId xmlns:a16="http://schemas.microsoft.com/office/drawing/2014/main" id="{000D39EF-245B-4578-7A25-0CE07E44D94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7617481-9B3F-FFDD-0C71-883CAA17C5CA}"/>
              </a:ext>
            </a:extLst>
          </p:cNvPr>
          <p:cNvSpPr/>
          <p:nvPr userDrawn="1"/>
        </p:nvSpPr>
        <p:spPr bwMode="auto">
          <a:xfrm>
            <a:off x="0" y="2207895"/>
            <a:ext cx="7251700" cy="2442210"/>
          </a:xfrm>
          <a:prstGeom prst="rect">
            <a:avLst/>
          </a:prstGeom>
          <a:gradFill flip="none" rotWithShape="1">
            <a:gsLst>
              <a:gs pos="25000">
                <a:schemeClr val="tx1">
                  <a:alpha val="0"/>
                </a:schemeClr>
              </a:gs>
              <a:gs pos="100000">
                <a:schemeClr val="tx1">
                  <a:alpha val="30000"/>
                </a:schemeClr>
              </a:gs>
            </a:gsLst>
            <a:lin ang="10800000" scaled="1"/>
            <a:tileRect/>
          </a:gradFill>
          <a:ln>
            <a:noFill/>
            <a:headEnd type="none" w="med" len="med"/>
            <a:tailEnd type="none" w="med" len="med"/>
          </a:ln>
          <a:effectLst>
            <a:outerShdw blurRad="381000" dist="38100" dir="10800000" algn="r" rotWithShape="0">
              <a:prstClr val="black">
                <a:alpha val="6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A16D3558-B2CB-67CD-5D52-CB78FE8B0C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0" y="588962"/>
            <a:ext cx="1391154" cy="293688"/>
          </a:xfrm>
          <a:prstGeom prst="rect">
            <a:avLst/>
          </a:prstGeom>
        </p:spPr>
      </p:pic>
      <p:sp>
        <p:nvSpPr>
          <p:cNvPr id="6" name="Text Box 3" descr="This is a copyright notice that should be included on the final slide.">
            <a:extLst>
              <a:ext uri="{FF2B5EF4-FFF2-40B4-BE49-F238E27FC236}">
                <a16:creationId xmlns:a16="http://schemas.microsoft.com/office/drawing/2014/main" id="{BB3E694C-B8C6-5D8C-FFA0-C51B7783137E}"/>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lumMod val="95000"/>
                  </a:schemeClr>
                </a:solidFill>
                <a:cs typeface="Segoe UI" pitchFamily="34" charset="0"/>
              </a:rPr>
              <a:t>© Copyright Microsoft Corporation. All rights reserved. </a:t>
            </a:r>
          </a:p>
        </p:txBody>
      </p:sp>
      <p:sp>
        <p:nvSpPr>
          <p:cNvPr id="8" name="Title 1">
            <a:extLst>
              <a:ext uri="{FF2B5EF4-FFF2-40B4-BE49-F238E27FC236}">
                <a16:creationId xmlns:a16="http://schemas.microsoft.com/office/drawing/2014/main" id="{513FD8D5-474C-9E23-5DD6-11FA075C05CD}"/>
              </a:ext>
            </a:extLst>
          </p:cNvPr>
          <p:cNvSpPr>
            <a:spLocks noGrp="1"/>
          </p:cNvSpPr>
          <p:nvPr>
            <p:ph type="title" hasCustomPrompt="1"/>
          </p:nvPr>
        </p:nvSpPr>
        <p:spPr>
          <a:xfrm>
            <a:off x="586740" y="2967335"/>
            <a:ext cx="11018520" cy="923330"/>
          </a:xfrm>
        </p:spPr>
        <p:txBody>
          <a:bodyPr vert="horz" wrap="square" lIns="0" tIns="0" rIns="0" bIns="0" rtlCol="0" anchor="t">
            <a:spAutoFit/>
          </a:bodyPr>
          <a:lstStyle>
            <a:lvl1pPr marL="0" indent="0" algn="l">
              <a:buFont typeface="Arial" panose="020B0604020202020204" pitchFamily="34" charset="0"/>
              <a:buNone/>
              <a:defRPr lang="en-IN" sz="6000" dirty="0">
                <a:solidFill>
                  <a:schemeClr val="bg1"/>
                </a:solidFill>
              </a:defRPr>
            </a:lvl1pPr>
          </a:lstStyle>
          <a:p>
            <a:pPr marL="0" lvl="0"/>
            <a:r>
              <a:rPr lang="en-US"/>
              <a:t>Thank you</a:t>
            </a:r>
            <a:endParaRPr lang="en-IN"/>
          </a:p>
        </p:txBody>
      </p:sp>
    </p:spTree>
    <p:extLst>
      <p:ext uri="{BB962C8B-B14F-4D97-AF65-F5344CB8AC3E}">
        <p14:creationId xmlns:p14="http://schemas.microsoft.com/office/powerpoint/2010/main" val="927740742"/>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pic>
        <p:nvPicPr>
          <p:cNvPr id="3" name="Picture 2" descr="A picture containing blue, electric blue, majorelle blue, blur&#10;&#10;Description automatically generated">
            <a:extLst>
              <a:ext uri="{FF2B5EF4-FFF2-40B4-BE49-F238E27FC236}">
                <a16:creationId xmlns:a16="http://schemas.microsoft.com/office/drawing/2014/main" id="{1F98EFB3-8107-C3F0-6569-ACCD573DD3E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DA27B1E-127B-0864-2316-D7A89861DB39}"/>
              </a:ext>
            </a:extLst>
          </p:cNvPr>
          <p:cNvPicPr>
            <a:picLocks noChangeAspect="1"/>
          </p:cNvPicPr>
          <p:nvPr userDrawn="1"/>
        </p:nvPicPr>
        <p:blipFill rotWithShape="1">
          <a:blip r:embed="rId3" cstate="hqprint">
            <a:alphaModFix amt="88000"/>
            <a:extLst>
              <a:ext uri="{28A0092B-C50C-407E-A947-70E740481C1C}">
                <a14:useLocalDpi xmlns:a14="http://schemas.microsoft.com/office/drawing/2010/main"/>
              </a:ext>
            </a:extLst>
          </a:blip>
          <a:srcRect/>
          <a:stretch/>
        </p:blipFill>
        <p:spPr>
          <a:xfrm>
            <a:off x="0" y="7620"/>
            <a:ext cx="12192000" cy="6858000"/>
          </a:xfrm>
          <a:prstGeom prst="rect">
            <a:avLst/>
          </a:prstGeom>
        </p:spPr>
      </p:pic>
      <p:pic>
        <p:nvPicPr>
          <p:cNvPr id="5" name="Graphic 4">
            <a:extLst>
              <a:ext uri="{FF2B5EF4-FFF2-40B4-BE49-F238E27FC236}">
                <a16:creationId xmlns:a16="http://schemas.microsoft.com/office/drawing/2014/main" id="{74F18BFA-8A31-8E14-61B5-7B0F9F68D6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4200" y="588962"/>
            <a:ext cx="1391154" cy="293688"/>
          </a:xfrm>
          <a:prstGeom prst="rect">
            <a:avLst/>
          </a:prstGeom>
        </p:spPr>
      </p:pic>
      <p:sp>
        <p:nvSpPr>
          <p:cNvPr id="6" name="Text Box 3" descr="This is a copyright notice that should be included on the final slide.">
            <a:extLst>
              <a:ext uri="{FF2B5EF4-FFF2-40B4-BE49-F238E27FC236}">
                <a16:creationId xmlns:a16="http://schemas.microsoft.com/office/drawing/2014/main" id="{8429D7A5-516F-58F3-537F-8C907D57014A}"/>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lumMod val="95000"/>
                  </a:schemeClr>
                </a:solidFill>
                <a:cs typeface="Segoe UI" pitchFamily="34" charset="0"/>
              </a:rPr>
              <a:t>© Copyright Microsoft Corporation. All rights reserved. </a:t>
            </a:r>
          </a:p>
        </p:txBody>
      </p:sp>
    </p:spTree>
    <p:extLst>
      <p:ext uri="{BB962C8B-B14F-4D97-AF65-F5344CB8AC3E}">
        <p14:creationId xmlns:p14="http://schemas.microsoft.com/office/powerpoint/2010/main" val="1162421868"/>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9419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614159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B37A8A-0CBA-D83D-198B-38C356658E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393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20897600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Image with points - horizontal">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36733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BF491485-4853-9BEE-8182-7E967DE8DE93}"/>
              </a:ext>
            </a:extLst>
          </p:cNvPr>
          <p:cNvSpPr>
            <a:spLocks noGrp="1"/>
          </p:cNvSpPr>
          <p:nvPr>
            <p:ph type="body" sz="quarter" idx="11"/>
          </p:nvPr>
        </p:nvSpPr>
        <p:spPr>
          <a:xfrm>
            <a:off x="584199" y="4980432"/>
            <a:ext cx="3481389" cy="1288606"/>
          </a:xfrm>
        </p:spPr>
        <p:txBody>
          <a:bodyPr anchor="t" anchorCtr="0">
            <a:normAutofit/>
          </a:bodyPr>
          <a:lstStyle>
            <a:lvl1pPr marL="0" indent="0" algn="ctr">
              <a:buNone/>
              <a:defRPr sz="2000" b="1" i="0">
                <a:gradFill>
                  <a:gsLst>
                    <a:gs pos="0">
                      <a:schemeClr val="tx1"/>
                    </a:gs>
                    <a:gs pos="100000">
                      <a:schemeClr val="tx1"/>
                    </a:gs>
                  </a:gsLst>
                  <a:lin ang="2700000" scaled="1"/>
                </a:gradFill>
                <a:latin typeface="Segoe UI Semibold" panose="020B0502040204020203" pitchFamily="34" charset="0"/>
                <a:cs typeface="Segoe UI Semibold" panose="020B0502040204020203" pitchFamily="34" charset="0"/>
              </a:defRPr>
            </a:lvl1pPr>
            <a:lvl2pPr marL="228600" indent="0">
              <a:buNone/>
              <a:defRPr sz="1800"/>
            </a:lvl2pPr>
            <a:lvl3pPr marL="457200" indent="0">
              <a:buNone/>
              <a:defRPr sz="1400"/>
            </a:lvl3pPr>
            <a:lvl4pPr marL="661988" indent="0">
              <a:buNone/>
              <a:defRPr sz="1200"/>
            </a:lvl4pPr>
            <a:lvl5pPr marL="855663" indent="0">
              <a:buNone/>
              <a:defRPr sz="1200"/>
            </a:lvl5pPr>
          </a:lstStyle>
          <a:p>
            <a:pPr lvl="0"/>
            <a:r>
              <a:rPr lang="en-US"/>
              <a:t>Click to edit Master text styles</a:t>
            </a:r>
          </a:p>
        </p:txBody>
      </p:sp>
      <p:sp>
        <p:nvSpPr>
          <p:cNvPr id="11" name="Picture Placeholder 10">
            <a:extLst>
              <a:ext uri="{FF2B5EF4-FFF2-40B4-BE49-F238E27FC236}">
                <a16:creationId xmlns:a16="http://schemas.microsoft.com/office/drawing/2014/main" id="{A8EE3107-1E96-E1BC-2364-5935B1231264}"/>
              </a:ext>
            </a:extLst>
          </p:cNvPr>
          <p:cNvSpPr>
            <a:spLocks noGrp="1"/>
          </p:cNvSpPr>
          <p:nvPr>
            <p:ph type="pic" sz="quarter" idx="10"/>
          </p:nvPr>
        </p:nvSpPr>
        <p:spPr>
          <a:xfrm>
            <a:off x="584200" y="1107689"/>
            <a:ext cx="11023600" cy="2624252"/>
          </a:xfrm>
          <a:prstGeom prst="roundRect">
            <a:avLst>
              <a:gd name="adj" fmla="val 3733"/>
            </a:avLst>
          </a:prstGeom>
          <a:solidFill>
            <a:schemeClr val="bg1"/>
          </a:solidFill>
          <a:effectLst>
            <a:outerShdw blurRad="190500" algn="ctr" rotWithShape="0">
              <a:prstClr val="black">
                <a:alpha val="10000"/>
              </a:prstClr>
            </a:outerShdw>
          </a:effectLst>
        </p:spPr>
        <p:txBody>
          <a:bodyPr anchor="ctr" anchorCtr="0">
            <a:noAutofit/>
          </a:bodyPr>
          <a:lstStyle>
            <a:lvl1pPr marL="0" indent="0" algn="ctr">
              <a:buNone/>
              <a:defRPr/>
            </a:lvl1pPr>
          </a:lstStyle>
          <a:p>
            <a:r>
              <a:rPr lang="en-US"/>
              <a:t>Click icon to add picture</a:t>
            </a:r>
          </a:p>
        </p:txBody>
      </p:sp>
      <p:sp>
        <p:nvSpPr>
          <p:cNvPr id="19" name="Text Placeholder 12">
            <a:extLst>
              <a:ext uri="{FF2B5EF4-FFF2-40B4-BE49-F238E27FC236}">
                <a16:creationId xmlns:a16="http://schemas.microsoft.com/office/drawing/2014/main" id="{5D18055E-320E-99B6-B2A7-7CCDC0AD45A7}"/>
              </a:ext>
            </a:extLst>
          </p:cNvPr>
          <p:cNvSpPr>
            <a:spLocks noGrp="1"/>
          </p:cNvSpPr>
          <p:nvPr>
            <p:ph type="body" sz="quarter" idx="14"/>
          </p:nvPr>
        </p:nvSpPr>
        <p:spPr>
          <a:xfrm>
            <a:off x="4355306" y="4980432"/>
            <a:ext cx="3481389" cy="1288606"/>
          </a:xfrm>
        </p:spPr>
        <p:txBody>
          <a:bodyPr anchor="t" anchorCtr="0">
            <a:normAutofit/>
          </a:bodyPr>
          <a:lstStyle>
            <a:lvl1pPr marL="0" indent="0" algn="ctr">
              <a:buNone/>
              <a:defRPr sz="2000" b="1" i="0">
                <a:gradFill>
                  <a:gsLst>
                    <a:gs pos="0">
                      <a:schemeClr val="tx1"/>
                    </a:gs>
                    <a:gs pos="100000">
                      <a:schemeClr val="tx1"/>
                    </a:gs>
                  </a:gsLst>
                  <a:lin ang="2700000" scaled="1"/>
                </a:gradFill>
                <a:latin typeface="Segoe UI Semibold" panose="020B0502040204020203" pitchFamily="34" charset="0"/>
                <a:cs typeface="Segoe UI Semibold" panose="020B0502040204020203" pitchFamily="34" charset="0"/>
              </a:defRPr>
            </a:lvl1pPr>
            <a:lvl2pPr marL="228600" indent="0">
              <a:buNone/>
              <a:defRPr sz="1800"/>
            </a:lvl2pPr>
            <a:lvl3pPr marL="457200" indent="0">
              <a:buNone/>
              <a:defRPr sz="1400"/>
            </a:lvl3pPr>
            <a:lvl4pPr marL="661988" indent="0">
              <a:buNone/>
              <a:defRPr sz="1200"/>
            </a:lvl4pPr>
            <a:lvl5pPr marL="855663" indent="0">
              <a:buNone/>
              <a:defRPr sz="1200"/>
            </a:lvl5pPr>
          </a:lstStyle>
          <a:p>
            <a:pPr lvl="0"/>
            <a:r>
              <a:rPr lang="en-US"/>
              <a:t>Click to edit Master text styles</a:t>
            </a:r>
          </a:p>
        </p:txBody>
      </p:sp>
      <p:sp>
        <p:nvSpPr>
          <p:cNvPr id="20" name="Text Placeholder 12">
            <a:extLst>
              <a:ext uri="{FF2B5EF4-FFF2-40B4-BE49-F238E27FC236}">
                <a16:creationId xmlns:a16="http://schemas.microsoft.com/office/drawing/2014/main" id="{9A7E1509-1F85-0E06-C6EB-4E2047462E68}"/>
              </a:ext>
            </a:extLst>
          </p:cNvPr>
          <p:cNvSpPr>
            <a:spLocks noGrp="1"/>
          </p:cNvSpPr>
          <p:nvPr>
            <p:ph type="body" sz="quarter" idx="15"/>
          </p:nvPr>
        </p:nvSpPr>
        <p:spPr>
          <a:xfrm>
            <a:off x="8126411" y="4980432"/>
            <a:ext cx="3481389" cy="1288606"/>
          </a:xfrm>
        </p:spPr>
        <p:txBody>
          <a:bodyPr anchor="t" anchorCtr="0">
            <a:normAutofit/>
          </a:bodyPr>
          <a:lstStyle>
            <a:lvl1pPr marL="0" indent="0" algn="ctr">
              <a:buNone/>
              <a:defRPr sz="2000" b="1" i="0">
                <a:gradFill>
                  <a:gsLst>
                    <a:gs pos="0">
                      <a:schemeClr val="tx1"/>
                    </a:gs>
                    <a:gs pos="100000">
                      <a:schemeClr val="tx1"/>
                    </a:gs>
                  </a:gsLst>
                  <a:lin ang="2700000" scaled="1"/>
                </a:gradFill>
                <a:latin typeface="Segoe UI Semibold" panose="020B0502040204020203" pitchFamily="34" charset="0"/>
                <a:cs typeface="Segoe UI Semibold" panose="020B0502040204020203" pitchFamily="34" charset="0"/>
              </a:defRPr>
            </a:lvl1pPr>
            <a:lvl2pPr marL="228600" indent="0">
              <a:buNone/>
              <a:defRPr sz="1800"/>
            </a:lvl2pPr>
            <a:lvl3pPr marL="457200" indent="0">
              <a:buNone/>
              <a:defRPr sz="1400"/>
            </a:lvl3pPr>
            <a:lvl4pPr marL="661988" indent="0">
              <a:buNone/>
              <a:defRPr sz="1200"/>
            </a:lvl4pPr>
            <a:lvl5pPr marL="855663" indent="0">
              <a:buNone/>
              <a:defRPr sz="1200"/>
            </a:lvl5pPr>
          </a:lstStyle>
          <a:p>
            <a:pPr lvl="0"/>
            <a:r>
              <a:rPr lang="en-US"/>
              <a:t>Click to edit Master text styles</a:t>
            </a:r>
          </a:p>
        </p:txBody>
      </p:sp>
      <p:sp>
        <p:nvSpPr>
          <p:cNvPr id="21" name="Picture Placeholder 16">
            <a:extLst>
              <a:ext uri="{FF2B5EF4-FFF2-40B4-BE49-F238E27FC236}">
                <a16:creationId xmlns:a16="http://schemas.microsoft.com/office/drawing/2014/main" id="{06D02FBF-865D-8240-4917-E5ACE78E6DE2}"/>
              </a:ext>
            </a:extLst>
          </p:cNvPr>
          <p:cNvSpPr>
            <a:spLocks noGrp="1"/>
          </p:cNvSpPr>
          <p:nvPr>
            <p:ph type="pic" sz="quarter" idx="16" hasCustomPrompt="1"/>
          </p:nvPr>
        </p:nvSpPr>
        <p:spPr>
          <a:xfrm>
            <a:off x="1984555" y="4067765"/>
            <a:ext cx="684855" cy="684033"/>
          </a:xfrm>
          <a:prstGeom prst="roundRect">
            <a:avLst>
              <a:gd name="adj" fmla="val 4659"/>
            </a:avLst>
          </a:prstGeom>
        </p:spPr>
        <p:txBody>
          <a:bodyPr anchor="ctr" anchorCtr="0">
            <a:noAutofit/>
          </a:bodyPr>
          <a:lstStyle>
            <a:lvl1pPr marL="0" indent="0" algn="ctr">
              <a:buNone/>
              <a:defRPr sz="1400"/>
            </a:lvl1pPr>
          </a:lstStyle>
          <a:p>
            <a:r>
              <a:rPr lang="en-US"/>
              <a:t>Icon</a:t>
            </a:r>
          </a:p>
        </p:txBody>
      </p:sp>
      <p:sp>
        <p:nvSpPr>
          <p:cNvPr id="22" name="Picture Placeholder 16">
            <a:extLst>
              <a:ext uri="{FF2B5EF4-FFF2-40B4-BE49-F238E27FC236}">
                <a16:creationId xmlns:a16="http://schemas.microsoft.com/office/drawing/2014/main" id="{361A22C9-2AD0-ABCA-73DE-9A4B68CE5FA4}"/>
              </a:ext>
            </a:extLst>
          </p:cNvPr>
          <p:cNvSpPr>
            <a:spLocks noGrp="1"/>
          </p:cNvSpPr>
          <p:nvPr>
            <p:ph type="pic" sz="quarter" idx="17" hasCustomPrompt="1"/>
          </p:nvPr>
        </p:nvSpPr>
        <p:spPr>
          <a:xfrm>
            <a:off x="5752281" y="4067765"/>
            <a:ext cx="684855" cy="684033"/>
          </a:xfrm>
          <a:prstGeom prst="roundRect">
            <a:avLst>
              <a:gd name="adj" fmla="val 4659"/>
            </a:avLst>
          </a:prstGeom>
        </p:spPr>
        <p:txBody>
          <a:bodyPr anchor="ctr" anchorCtr="0">
            <a:noAutofit/>
          </a:bodyPr>
          <a:lstStyle>
            <a:lvl1pPr marL="0" indent="0" algn="ctr">
              <a:buNone/>
              <a:defRPr sz="1400"/>
            </a:lvl1pPr>
          </a:lstStyle>
          <a:p>
            <a:r>
              <a:rPr lang="en-US"/>
              <a:t>Icon</a:t>
            </a:r>
          </a:p>
        </p:txBody>
      </p:sp>
      <p:sp>
        <p:nvSpPr>
          <p:cNvPr id="23" name="Picture Placeholder 16">
            <a:extLst>
              <a:ext uri="{FF2B5EF4-FFF2-40B4-BE49-F238E27FC236}">
                <a16:creationId xmlns:a16="http://schemas.microsoft.com/office/drawing/2014/main" id="{6574FD52-1DA8-0B39-31E1-EF8207F05F06}"/>
              </a:ext>
            </a:extLst>
          </p:cNvPr>
          <p:cNvSpPr>
            <a:spLocks noGrp="1"/>
          </p:cNvSpPr>
          <p:nvPr>
            <p:ph type="pic" sz="quarter" idx="18" hasCustomPrompt="1"/>
          </p:nvPr>
        </p:nvSpPr>
        <p:spPr>
          <a:xfrm>
            <a:off x="9528356" y="4067765"/>
            <a:ext cx="684855" cy="684033"/>
          </a:xfrm>
          <a:prstGeom prst="roundRect">
            <a:avLst>
              <a:gd name="adj" fmla="val 4659"/>
            </a:avLst>
          </a:prstGeom>
        </p:spPr>
        <p:txBody>
          <a:bodyPr anchor="ctr" anchorCtr="0">
            <a:noAutofit/>
          </a:bodyPr>
          <a:lstStyle>
            <a:lvl1pPr marL="0" indent="0" algn="ctr">
              <a:buNone/>
              <a:defRPr sz="1400"/>
            </a:lvl1pPr>
          </a:lstStyle>
          <a:p>
            <a:r>
              <a:rPr lang="en-US"/>
              <a:t>Icon</a:t>
            </a:r>
          </a:p>
        </p:txBody>
      </p:sp>
    </p:spTree>
    <p:extLst>
      <p:ext uri="{BB962C8B-B14F-4D97-AF65-F5344CB8AC3E}">
        <p14:creationId xmlns:p14="http://schemas.microsoft.com/office/powerpoint/2010/main" val="31814169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Stats - 4 stat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852211" y="2593912"/>
            <a:ext cx="1986441"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584200" y="613844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
        <p:nvSpPr>
          <p:cNvPr id="9" name="Title 1"/>
          <p:cNvSpPr>
            <a:spLocks noGrp="1"/>
          </p:cNvSpPr>
          <p:nvPr userDrawn="1">
            <p:ph type="title" hasCustomPrompt="1"/>
          </p:nvPr>
        </p:nvSpPr>
        <p:spPr>
          <a:xfrm>
            <a:off x="584200" y="2288059"/>
            <a:ext cx="5273648" cy="2031325"/>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Insert subheading</a:t>
            </a:r>
            <a:br>
              <a:rPr lang="en-US"/>
            </a:br>
            <a:r>
              <a:rPr lang="en-US"/>
              <a:t>related to these</a:t>
            </a:r>
            <a:br>
              <a:rPr lang="en-US"/>
            </a:br>
            <a:r>
              <a:rPr lang="en-US"/>
              <a:t>four stats</a:t>
            </a:r>
          </a:p>
        </p:txBody>
      </p:sp>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685221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25%</a:t>
            </a:r>
          </a:p>
        </p:txBody>
      </p:sp>
      <p:sp>
        <p:nvSpPr>
          <p:cNvPr id="25" name="Text Placeholder 4">
            <a:extLst>
              <a:ext uri="{FF2B5EF4-FFF2-40B4-BE49-F238E27FC236}">
                <a16:creationId xmlns:a16="http://schemas.microsoft.com/office/drawing/2014/main" id="{409B7551-B84E-357E-0A6D-3D01BC60F254}"/>
              </a:ext>
            </a:extLst>
          </p:cNvPr>
          <p:cNvSpPr>
            <a:spLocks noGrp="1"/>
          </p:cNvSpPr>
          <p:nvPr>
            <p:ph type="body" sz="quarter" idx="15" hasCustomPrompt="1"/>
          </p:nvPr>
        </p:nvSpPr>
        <p:spPr>
          <a:xfrm>
            <a:off x="9592791" y="2593912"/>
            <a:ext cx="1986441"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6" name="Text Placeholder 4">
            <a:extLst>
              <a:ext uri="{FF2B5EF4-FFF2-40B4-BE49-F238E27FC236}">
                <a16:creationId xmlns:a16="http://schemas.microsoft.com/office/drawing/2014/main" id="{EFF06BA3-3BAA-1074-85B9-B606438A8F9E}"/>
              </a:ext>
            </a:extLst>
          </p:cNvPr>
          <p:cNvSpPr>
            <a:spLocks noGrp="1"/>
          </p:cNvSpPr>
          <p:nvPr>
            <p:ph type="body" sz="quarter" idx="16" hasCustomPrompt="1"/>
          </p:nvPr>
        </p:nvSpPr>
        <p:spPr>
          <a:xfrm>
            <a:off x="959279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62%</a:t>
            </a:r>
          </a:p>
        </p:txBody>
      </p:sp>
      <p:sp>
        <p:nvSpPr>
          <p:cNvPr id="27" name="Text Placeholder 4">
            <a:extLst>
              <a:ext uri="{FF2B5EF4-FFF2-40B4-BE49-F238E27FC236}">
                <a16:creationId xmlns:a16="http://schemas.microsoft.com/office/drawing/2014/main" id="{DAF3389C-C772-F76C-525F-79C9628C93DA}"/>
              </a:ext>
            </a:extLst>
          </p:cNvPr>
          <p:cNvSpPr>
            <a:spLocks noGrp="1"/>
          </p:cNvSpPr>
          <p:nvPr>
            <p:ph type="body" sz="quarter" idx="17" hasCustomPrompt="1"/>
          </p:nvPr>
        </p:nvSpPr>
        <p:spPr>
          <a:xfrm>
            <a:off x="6852211" y="4732298"/>
            <a:ext cx="1986441"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8" name="Text Placeholder 4">
            <a:extLst>
              <a:ext uri="{FF2B5EF4-FFF2-40B4-BE49-F238E27FC236}">
                <a16:creationId xmlns:a16="http://schemas.microsoft.com/office/drawing/2014/main" id="{583FBD10-C4E7-6215-D18A-853EF9F8360A}"/>
              </a:ext>
            </a:extLst>
          </p:cNvPr>
          <p:cNvSpPr>
            <a:spLocks noGrp="1"/>
          </p:cNvSpPr>
          <p:nvPr>
            <p:ph type="body" sz="quarter" idx="18" hasCustomPrompt="1"/>
          </p:nvPr>
        </p:nvSpPr>
        <p:spPr>
          <a:xfrm>
            <a:off x="685221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98%</a:t>
            </a:r>
          </a:p>
        </p:txBody>
      </p:sp>
      <p:sp>
        <p:nvSpPr>
          <p:cNvPr id="29" name="Text Placeholder 4">
            <a:extLst>
              <a:ext uri="{FF2B5EF4-FFF2-40B4-BE49-F238E27FC236}">
                <a16:creationId xmlns:a16="http://schemas.microsoft.com/office/drawing/2014/main" id="{66F2B96E-2D44-A7BB-8BF0-282A68FE1CC9}"/>
              </a:ext>
            </a:extLst>
          </p:cNvPr>
          <p:cNvSpPr>
            <a:spLocks noGrp="1"/>
          </p:cNvSpPr>
          <p:nvPr>
            <p:ph type="body" sz="quarter" idx="19" hasCustomPrompt="1"/>
          </p:nvPr>
        </p:nvSpPr>
        <p:spPr>
          <a:xfrm>
            <a:off x="9592791" y="4732298"/>
            <a:ext cx="1986441"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0" name="Text Placeholder 4">
            <a:extLst>
              <a:ext uri="{FF2B5EF4-FFF2-40B4-BE49-F238E27FC236}">
                <a16:creationId xmlns:a16="http://schemas.microsoft.com/office/drawing/2014/main" id="{659B3A17-0571-55CB-4C15-3E3B6424B5FC}"/>
              </a:ext>
            </a:extLst>
          </p:cNvPr>
          <p:cNvSpPr>
            <a:spLocks noGrp="1"/>
          </p:cNvSpPr>
          <p:nvPr>
            <p:ph type="body" sz="quarter" idx="20" hasCustomPrompt="1"/>
          </p:nvPr>
        </p:nvSpPr>
        <p:spPr>
          <a:xfrm>
            <a:off x="959279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35%</a:t>
            </a:r>
          </a:p>
        </p:txBody>
      </p:sp>
    </p:spTree>
    <p:extLst>
      <p:ext uri="{BB962C8B-B14F-4D97-AF65-F5344CB8AC3E}">
        <p14:creationId xmlns:p14="http://schemas.microsoft.com/office/powerpoint/2010/main" val="26104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42032353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7229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8A2940-D205-4697-B07D-71EF7536C441}"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DC421-92A0-4A2F-A722-761DBC6E4A11}" type="slidenum">
              <a:rPr lang="en-US" smtClean="0"/>
              <a:t>‹#›</a:t>
            </a:fld>
            <a:endParaRPr lang="en-US"/>
          </a:p>
        </p:txBody>
      </p:sp>
    </p:spTree>
    <p:extLst>
      <p:ext uri="{BB962C8B-B14F-4D97-AF65-F5344CB8AC3E}">
        <p14:creationId xmlns:p14="http://schemas.microsoft.com/office/powerpoint/2010/main" val="12498246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Large Picture with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2A10BC-6056-6644-8F6D-66827873283A}"/>
              </a:ext>
            </a:extLst>
          </p:cNvPr>
          <p:cNvSpPr>
            <a:spLocks noGrp="1"/>
          </p:cNvSpPr>
          <p:nvPr>
            <p:ph type="sldNum" sz="quarter" idx="10"/>
          </p:nvPr>
        </p:nvSpPr>
        <p:spPr/>
        <p:txBody>
          <a:bodyPr/>
          <a:lstStyle/>
          <a:p>
            <a:fld id="{D436FA4F-D7C2-1745-BBBF-37DDC4F5910C}" type="slidenum">
              <a:rPr lang="en-US" smtClean="0"/>
              <a:t>‹#›</a:t>
            </a:fld>
            <a:endParaRPr lang="en-US"/>
          </a:p>
        </p:txBody>
      </p:sp>
      <p:sp>
        <p:nvSpPr>
          <p:cNvPr id="8" name="Picture Placeholder 7">
            <a:extLst>
              <a:ext uri="{FF2B5EF4-FFF2-40B4-BE49-F238E27FC236}">
                <a16:creationId xmlns:a16="http://schemas.microsoft.com/office/drawing/2014/main" id="{D0981E8D-0ACF-C54B-ABFD-59A352249319}"/>
              </a:ext>
            </a:extLst>
          </p:cNvPr>
          <p:cNvSpPr>
            <a:spLocks noGrp="1"/>
          </p:cNvSpPr>
          <p:nvPr>
            <p:ph type="pic" sz="quarter" idx="61"/>
          </p:nvPr>
        </p:nvSpPr>
        <p:spPr>
          <a:xfrm>
            <a:off x="1" y="0"/>
            <a:ext cx="7491413" cy="430887"/>
          </a:xfrm>
        </p:spPr>
        <p:txBody>
          <a:bodyPr/>
          <a:lstStyle/>
          <a:p>
            <a:endParaRPr lang="en-US"/>
          </a:p>
        </p:txBody>
      </p:sp>
      <p:sp>
        <p:nvSpPr>
          <p:cNvPr id="9" name="Text Placeholder 2">
            <a:extLst>
              <a:ext uri="{FF2B5EF4-FFF2-40B4-BE49-F238E27FC236}">
                <a16:creationId xmlns:a16="http://schemas.microsoft.com/office/drawing/2014/main" id="{AD947AA9-3CBE-6A47-A0EF-4EE6D8C855F7}"/>
              </a:ext>
            </a:extLst>
          </p:cNvPr>
          <p:cNvSpPr>
            <a:spLocks noGrp="1"/>
          </p:cNvSpPr>
          <p:nvPr>
            <p:ph type="body" sz="quarter" idx="15"/>
          </p:nvPr>
        </p:nvSpPr>
        <p:spPr>
          <a:xfrm>
            <a:off x="7913356" y="2567949"/>
            <a:ext cx="3968496" cy="3398702"/>
          </a:xfrm>
        </p:spPr>
        <p:txBody>
          <a:bodyPr anchor="ctr">
            <a:normAutofit/>
          </a:bodyPr>
          <a:lstStyle>
            <a:lvl1pPr marL="0" indent="0">
              <a:buNone/>
              <a:defRPr sz="1465"/>
            </a:lvl1pPr>
            <a:lvl2pPr marL="456743" indent="0">
              <a:buNone/>
              <a:defRPr sz="1199"/>
            </a:lvl2pPr>
            <a:lvl3pPr marL="913486" indent="0">
              <a:buNone/>
              <a:defRPr sz="1199"/>
            </a:lvl3pPr>
            <a:lvl4pPr marL="1370228" indent="0">
              <a:buNone/>
              <a:defRPr sz="1199"/>
            </a:lvl4pPr>
            <a:lvl5pPr marL="1826971" indent="0">
              <a:buNone/>
              <a:defRPr sz="1199"/>
            </a:lvl5pPr>
          </a:lstStyle>
          <a:p>
            <a:pPr lvl="0"/>
            <a:r>
              <a:rPr lang="en-US"/>
              <a:t>Click to edit Master text styles</a:t>
            </a:r>
          </a:p>
        </p:txBody>
      </p:sp>
      <p:sp>
        <p:nvSpPr>
          <p:cNvPr id="10" name="Title">
            <a:extLst>
              <a:ext uri="{FF2B5EF4-FFF2-40B4-BE49-F238E27FC236}">
                <a16:creationId xmlns:a16="http://schemas.microsoft.com/office/drawing/2014/main" id="{FB7C86E0-C2E4-C144-AFA4-C127FCB032F3}"/>
              </a:ext>
            </a:extLst>
          </p:cNvPr>
          <p:cNvSpPr>
            <a:spLocks noGrp="1"/>
          </p:cNvSpPr>
          <p:nvPr>
            <p:ph type="title"/>
          </p:nvPr>
        </p:nvSpPr>
        <p:spPr>
          <a:xfrm>
            <a:off x="4698679" y="568721"/>
            <a:ext cx="5585471" cy="1430506"/>
          </a:xfrm>
        </p:spPr>
        <p:txBody>
          <a:bodyPr>
            <a:noAutofit/>
          </a:bodyPr>
          <a:lstStyle>
            <a:lvl1pPr>
              <a:defRPr sz="4396">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F60EAEE0-D104-FD4E-A68C-581064F7B911}"/>
              </a:ext>
            </a:extLst>
          </p:cNvPr>
          <p:cNvSpPr>
            <a:spLocks noGrp="1"/>
          </p:cNvSpPr>
          <p:nvPr>
            <p:ph type="body" sz="quarter" idx="62"/>
          </p:nvPr>
        </p:nvSpPr>
        <p:spPr>
          <a:xfrm>
            <a:off x="7913159" y="2178150"/>
            <a:ext cx="3968750" cy="430887"/>
          </a:xfrm>
        </p:spPr>
        <p:txBody>
          <a:bodyPr/>
          <a:lstStyle>
            <a:lvl1pPr>
              <a:defRPr b="1"/>
            </a:lvl1pPr>
          </a:lstStyle>
          <a:p>
            <a:pPr lvl="0"/>
            <a:r>
              <a:rPr lang="en-US"/>
              <a:t>Edit Master text styles</a:t>
            </a:r>
          </a:p>
        </p:txBody>
      </p:sp>
    </p:spTree>
    <p:extLst>
      <p:ext uri="{BB962C8B-B14F-4D97-AF65-F5344CB8AC3E}">
        <p14:creationId xmlns:p14="http://schemas.microsoft.com/office/powerpoint/2010/main" val="27847833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502397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4406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4F71-3471-E245-AFA4-83BD90F2C329}"/>
              </a:ext>
            </a:extLst>
          </p:cNvPr>
          <p:cNvSpPr>
            <a:spLocks noGrp="1"/>
          </p:cNvSpPr>
          <p:nvPr>
            <p:ph type="title"/>
          </p:nvPr>
        </p:nvSpPr>
        <p:spPr>
          <a:xfrm>
            <a:off x="424069" y="1989589"/>
            <a:ext cx="3829879" cy="1107996"/>
          </a:xfrm>
        </p:spPr>
        <p:txBody>
          <a:bodyPr/>
          <a:lstStyle>
            <a:lvl1pPr>
              <a:defRPr>
                <a:latin typeface="+mn-lt"/>
              </a:defRPr>
            </a:lvl1pPr>
          </a:lstStyle>
          <a:p>
            <a:r>
              <a:rPr lang="en-US"/>
              <a:t>Click to edit Master title style</a:t>
            </a:r>
          </a:p>
        </p:txBody>
      </p:sp>
      <p:sp>
        <p:nvSpPr>
          <p:cNvPr id="3" name="Slide Number Placeholder 2">
            <a:extLst>
              <a:ext uri="{FF2B5EF4-FFF2-40B4-BE49-F238E27FC236}">
                <a16:creationId xmlns:a16="http://schemas.microsoft.com/office/drawing/2014/main" id="{01D35B8E-2298-5C46-99D8-FBEF36924075}"/>
              </a:ext>
            </a:extLst>
          </p:cNvPr>
          <p:cNvSpPr>
            <a:spLocks noGrp="1"/>
          </p:cNvSpPr>
          <p:nvPr>
            <p:ph type="sldNum" sz="quarter" idx="10"/>
          </p:nvPr>
        </p:nvSpPr>
        <p:spPr/>
        <p:txBody>
          <a:bodyPr/>
          <a:lstStyle/>
          <a:p>
            <a:fld id="{D436FA4F-D7C2-1745-BBBF-37DDC4F5910C}" type="slidenum">
              <a:rPr lang="en-US" smtClean="0"/>
              <a:t>‹#›</a:t>
            </a:fld>
            <a:endParaRPr lang="en-US"/>
          </a:p>
        </p:txBody>
      </p:sp>
      <p:sp>
        <p:nvSpPr>
          <p:cNvPr id="11" name="Text Placeholder 10">
            <a:extLst>
              <a:ext uri="{FF2B5EF4-FFF2-40B4-BE49-F238E27FC236}">
                <a16:creationId xmlns:a16="http://schemas.microsoft.com/office/drawing/2014/main" id="{424568C5-6AE1-D442-AFE1-533E2A3C1050}"/>
              </a:ext>
            </a:extLst>
          </p:cNvPr>
          <p:cNvSpPr>
            <a:spLocks noGrp="1"/>
          </p:cNvSpPr>
          <p:nvPr>
            <p:ph type="body" sz="quarter" idx="11"/>
          </p:nvPr>
        </p:nvSpPr>
        <p:spPr>
          <a:xfrm>
            <a:off x="4678017" y="365124"/>
            <a:ext cx="7203891" cy="5809825"/>
          </a:xfrm>
        </p:spPr>
        <p:txBody>
          <a:bodyPr anchor="ctr">
            <a:normAutofit/>
          </a:bodyPr>
          <a:lstStyle>
            <a:lvl1pPr>
              <a:defRPr sz="1465"/>
            </a:lvl1pPr>
          </a:lstStyle>
          <a:p>
            <a:pPr lvl="0"/>
            <a:r>
              <a:rPr lang="en-US"/>
              <a:t>Edit Master text styles</a:t>
            </a:r>
          </a:p>
        </p:txBody>
      </p:sp>
      <p:pic>
        <p:nvPicPr>
          <p:cNvPr id="6" name="Picture 2" descr="Microsoft Logo Png - Free Transparent PNG Logos">
            <a:extLst>
              <a:ext uri="{FF2B5EF4-FFF2-40B4-BE49-F238E27FC236}">
                <a16:creationId xmlns:a16="http://schemas.microsoft.com/office/drawing/2014/main" id="{9D444013-AEAF-2A62-DCAF-167293D655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6972" y="6317063"/>
            <a:ext cx="1120037" cy="36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0602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centered with sub">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75F90EC-45F1-443B-AFBD-0A9FBAD69A5D}"/>
              </a:ext>
            </a:extLst>
          </p:cNvPr>
          <p:cNvSpPr/>
          <p:nvPr userDrawn="1"/>
        </p:nvSpPr>
        <p:spPr bwMode="auto">
          <a:xfrm>
            <a:off x="4581609" y="1515715"/>
            <a:ext cx="3108960" cy="4794550"/>
          </a:xfrm>
          <a:prstGeom prst="rect">
            <a:avLst/>
          </a:prstGeom>
          <a:solidFill>
            <a:schemeClr val="bg1"/>
          </a:solidFill>
          <a:ln>
            <a:noFill/>
            <a:headEnd type="none" w="med" len="med"/>
            <a:tailEnd type="none" w="med" len="med"/>
          </a:ln>
          <a:effectLst>
            <a:outerShdw blurRad="381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algn="ctr" defTabSz="839225" fontAlgn="base">
              <a:spcBef>
                <a:spcPct val="0"/>
              </a:spcBef>
              <a:spcAft>
                <a:spcPct val="0"/>
              </a:spcAft>
            </a:pPr>
            <a:endParaRPr lang="en-US" sz="1800"/>
          </a:p>
          <a:p>
            <a:pPr algn="ctr" defTabSz="839225" fontAlgn="base">
              <a:spcBef>
                <a:spcPct val="0"/>
              </a:spcBef>
              <a:spcAft>
                <a:spcPct val="0"/>
              </a:spcAft>
            </a:pPr>
            <a:endParaRPr lang="en-US"/>
          </a:p>
          <a:p>
            <a:pPr algn="ctr" defTabSz="839225" fontAlgn="base">
              <a:spcBef>
                <a:spcPct val="0"/>
              </a:spcBef>
              <a:spcAft>
                <a:spcPct val="0"/>
              </a:spcAft>
            </a:pPr>
            <a:endParaRPr lang="en-US" sz="1800"/>
          </a:p>
          <a:p>
            <a:pPr algn="ctr" defTabSz="839225" fontAlgn="base">
              <a:spcBef>
                <a:spcPct val="0"/>
              </a:spcBef>
              <a:spcAft>
                <a:spcPct val="0"/>
              </a:spcAft>
            </a:pPr>
            <a:endParaRPr lang="en-US" sz="1600"/>
          </a:p>
        </p:txBody>
      </p:sp>
      <p:sp>
        <p:nvSpPr>
          <p:cNvPr id="24" name="Rectangle 23">
            <a:extLst>
              <a:ext uri="{FF2B5EF4-FFF2-40B4-BE49-F238E27FC236}">
                <a16:creationId xmlns:a16="http://schemas.microsoft.com/office/drawing/2014/main" id="{D6504969-3A5C-4B7F-AD44-DBE10D3C2CB4}"/>
              </a:ext>
            </a:extLst>
          </p:cNvPr>
          <p:cNvSpPr/>
          <p:nvPr userDrawn="1"/>
        </p:nvSpPr>
        <p:spPr bwMode="auto">
          <a:xfrm>
            <a:off x="7981188" y="1515715"/>
            <a:ext cx="3108960" cy="4794550"/>
          </a:xfrm>
          <a:prstGeom prst="rect">
            <a:avLst/>
          </a:prstGeom>
          <a:solidFill>
            <a:schemeClr val="bg1"/>
          </a:solidFill>
          <a:ln>
            <a:noFill/>
            <a:headEnd type="none" w="med" len="med"/>
            <a:tailEnd type="none" w="med" len="med"/>
          </a:ln>
          <a:effectLst>
            <a:outerShdw blurRad="381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defTabSz="839225" fontAlgn="base">
              <a:spcBef>
                <a:spcPct val="0"/>
              </a:spcBef>
              <a:spcAft>
                <a:spcPct val="0"/>
              </a:spcAft>
            </a:pPr>
            <a:endParaRPr lang="en-US" sz="1800">
              <a:solidFill>
                <a:srgbClr val="000000"/>
              </a:solidFill>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CD400331-CB8F-44A4-8B25-53C73FF42146}"/>
              </a:ext>
            </a:extLst>
          </p:cNvPr>
          <p:cNvSpPr/>
          <p:nvPr userDrawn="1"/>
        </p:nvSpPr>
        <p:spPr bwMode="auto">
          <a:xfrm>
            <a:off x="1057350" y="1489504"/>
            <a:ext cx="3108960" cy="4794550"/>
          </a:xfrm>
          <a:prstGeom prst="rect">
            <a:avLst/>
          </a:prstGeom>
          <a:solidFill>
            <a:schemeClr val="bg1"/>
          </a:solidFill>
          <a:ln>
            <a:noFill/>
            <a:headEnd type="none" w="med" len="med"/>
            <a:tailEnd type="none" w="med" len="med"/>
          </a:ln>
          <a:effectLst>
            <a:outerShdw blurRad="381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defTabSz="839225" fontAlgn="base">
              <a:spcBef>
                <a:spcPct val="0"/>
              </a:spcBef>
              <a:spcAft>
                <a:spcPct val="0"/>
              </a:spcAft>
            </a:pPr>
            <a:endParaRPr lang="en-US" sz="1800"/>
          </a:p>
          <a:p>
            <a:pPr algn="ctr" defTabSz="839225" fontAlgn="base">
              <a:spcBef>
                <a:spcPct val="0"/>
              </a:spcBef>
              <a:spcAft>
                <a:spcPct val="0"/>
              </a:spcAft>
            </a:pPr>
            <a:endParaRPr lang="en-US" sz="1800"/>
          </a:p>
          <a:p>
            <a:pPr algn="ctr" defTabSz="839225" fontAlgn="base">
              <a:spcBef>
                <a:spcPct val="0"/>
              </a:spcBef>
              <a:spcAft>
                <a:spcPct val="0"/>
              </a:spcAft>
            </a:pPr>
            <a:endParaRPr lang="en-US" sz="1600"/>
          </a:p>
          <a:p>
            <a:pPr algn="ctr" defTabSz="839225" fontAlgn="base">
              <a:spcBef>
                <a:spcPct val="0"/>
              </a:spcBef>
              <a:spcAft>
                <a:spcPct val="0"/>
              </a:spcAft>
            </a:pPr>
            <a:endParaRPr lang="en-US" sz="1600"/>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62459A62-9DE8-41CF-AC76-BEEC363A5834}"/>
              </a:ext>
            </a:extLst>
          </p:cNvPr>
          <p:cNvSpPr>
            <a:spLocks noGrp="1"/>
          </p:cNvSpPr>
          <p:nvPr>
            <p:ph type="body" sz="quarter" idx="11"/>
          </p:nvPr>
        </p:nvSpPr>
        <p:spPr>
          <a:xfrm>
            <a:off x="1240230" y="1677751"/>
            <a:ext cx="2743200" cy="553998"/>
          </a:xfrm>
        </p:spPr>
        <p:txBody>
          <a:bodyPr/>
          <a:lstStyle>
            <a:lvl1pPr marL="0" indent="0" algn="ctr">
              <a:spcBef>
                <a:spcPts val="0"/>
              </a:spcBef>
              <a:spcAft>
                <a:spcPts val="1200"/>
              </a:spcAft>
              <a:buNone/>
              <a:defRPr sz="1800">
                <a:solidFill>
                  <a:schemeClr val="accent2"/>
                </a:solidFill>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edit Master text styles</a:t>
            </a:r>
          </a:p>
        </p:txBody>
      </p:sp>
      <p:sp>
        <p:nvSpPr>
          <p:cNvPr id="11" name="Text Placeholder 3">
            <a:extLst>
              <a:ext uri="{FF2B5EF4-FFF2-40B4-BE49-F238E27FC236}">
                <a16:creationId xmlns:a16="http://schemas.microsoft.com/office/drawing/2014/main" id="{CCE8DEC8-698B-41AA-82C2-B1A1B00A8EE0}"/>
              </a:ext>
            </a:extLst>
          </p:cNvPr>
          <p:cNvSpPr>
            <a:spLocks noGrp="1"/>
          </p:cNvSpPr>
          <p:nvPr>
            <p:ph type="body" sz="quarter" idx="12"/>
          </p:nvPr>
        </p:nvSpPr>
        <p:spPr>
          <a:xfrm>
            <a:off x="4764489" y="1677751"/>
            <a:ext cx="2743200" cy="553998"/>
          </a:xfrm>
        </p:spPr>
        <p:txBody>
          <a:bodyPr/>
          <a:lstStyle>
            <a:lvl1pPr marL="0" indent="0" algn="ctr">
              <a:spcBef>
                <a:spcPts val="0"/>
              </a:spcBef>
              <a:spcAft>
                <a:spcPts val="1200"/>
              </a:spcAft>
              <a:buNone/>
              <a:defRPr sz="1800">
                <a:solidFill>
                  <a:schemeClr val="accent2"/>
                </a:solidFill>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edit Master text styles</a:t>
            </a:r>
          </a:p>
        </p:txBody>
      </p:sp>
      <p:sp>
        <p:nvSpPr>
          <p:cNvPr id="12" name="Text Placeholder 3">
            <a:extLst>
              <a:ext uri="{FF2B5EF4-FFF2-40B4-BE49-F238E27FC236}">
                <a16:creationId xmlns:a16="http://schemas.microsoft.com/office/drawing/2014/main" id="{5A791F92-8A7F-470D-A273-68A9A4F297AD}"/>
              </a:ext>
            </a:extLst>
          </p:cNvPr>
          <p:cNvSpPr>
            <a:spLocks noGrp="1"/>
          </p:cNvSpPr>
          <p:nvPr>
            <p:ph type="body" sz="quarter" idx="13"/>
          </p:nvPr>
        </p:nvSpPr>
        <p:spPr>
          <a:xfrm>
            <a:off x="8164068" y="1677751"/>
            <a:ext cx="2743200" cy="553998"/>
          </a:xfrm>
        </p:spPr>
        <p:txBody>
          <a:bodyPr/>
          <a:lstStyle>
            <a:lvl1pPr marL="0" indent="0" algn="ctr">
              <a:spcBef>
                <a:spcPts val="0"/>
              </a:spcBef>
              <a:spcAft>
                <a:spcPts val="1200"/>
              </a:spcAft>
              <a:buNone/>
              <a:defRPr sz="1800">
                <a:solidFill>
                  <a:schemeClr val="accent2"/>
                </a:solidFill>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edit Master text styles</a:t>
            </a:r>
          </a:p>
        </p:txBody>
      </p:sp>
      <p:sp>
        <p:nvSpPr>
          <p:cNvPr id="19" name="Text Placeholder 3">
            <a:extLst>
              <a:ext uri="{FF2B5EF4-FFF2-40B4-BE49-F238E27FC236}">
                <a16:creationId xmlns:a16="http://schemas.microsoft.com/office/drawing/2014/main" id="{D8A0A493-0A0D-4C68-AB1C-8E5F7CFAC371}"/>
              </a:ext>
            </a:extLst>
          </p:cNvPr>
          <p:cNvSpPr>
            <a:spLocks noGrp="1"/>
          </p:cNvSpPr>
          <p:nvPr>
            <p:ph type="body" sz="quarter" idx="20"/>
          </p:nvPr>
        </p:nvSpPr>
        <p:spPr>
          <a:xfrm>
            <a:off x="-5314306" y="1677751"/>
            <a:ext cx="2743200" cy="1369606"/>
          </a:xfrm>
        </p:spPr>
        <p:txBody>
          <a:bodyPr/>
          <a:lstStyle/>
          <a:p>
            <a:pPr algn="ctr"/>
            <a:r>
              <a:rPr lang="en-US"/>
              <a:t>Business Process Optimization</a:t>
            </a:r>
          </a:p>
        </p:txBody>
      </p:sp>
      <p:sp>
        <p:nvSpPr>
          <p:cNvPr id="20" name="Text Placeholder 87">
            <a:extLst>
              <a:ext uri="{FF2B5EF4-FFF2-40B4-BE49-F238E27FC236}">
                <a16:creationId xmlns:a16="http://schemas.microsoft.com/office/drawing/2014/main" id="{EDF24486-BD5B-462D-BCEB-040F029DC913}"/>
              </a:ext>
            </a:extLst>
          </p:cNvPr>
          <p:cNvSpPr>
            <a:spLocks noGrp="1"/>
          </p:cNvSpPr>
          <p:nvPr>
            <p:ph type="body" sz="quarter" idx="21"/>
          </p:nvPr>
        </p:nvSpPr>
        <p:spPr>
          <a:xfrm>
            <a:off x="-4576808" y="4496987"/>
            <a:ext cx="2743200" cy="1092607"/>
          </a:xfrm>
        </p:spPr>
        <p:txBody>
          <a:bodyPr/>
          <a:lstStyle/>
          <a:p>
            <a:pPr lvl="5" algn="ctr"/>
            <a:r>
              <a:rPr lang="en-US" sz="1200">
                <a:hlinkClick r:id="rId2"/>
              </a:rPr>
              <a:t>Doosan Mobility Innovation</a:t>
            </a:r>
            <a:endParaRPr lang="en-US" sz="1200"/>
          </a:p>
        </p:txBody>
      </p:sp>
      <p:sp>
        <p:nvSpPr>
          <p:cNvPr id="21" name="TextBox 20">
            <a:extLst>
              <a:ext uri="{FF2B5EF4-FFF2-40B4-BE49-F238E27FC236}">
                <a16:creationId xmlns:a16="http://schemas.microsoft.com/office/drawing/2014/main" id="{1DFF06BE-C717-41CD-A415-D1C47E22ED24}"/>
              </a:ext>
            </a:extLst>
          </p:cNvPr>
          <p:cNvSpPr txBox="1"/>
          <p:nvPr userDrawn="1"/>
        </p:nvSpPr>
        <p:spPr>
          <a:xfrm>
            <a:off x="-8370141" y="2614725"/>
            <a:ext cx="8958404" cy="338554"/>
          </a:xfrm>
          <a:prstGeom prst="rect">
            <a:avLst/>
          </a:prstGeom>
          <a:noFill/>
        </p:spPr>
        <p:txBody>
          <a:bodyPr wrap="square">
            <a:spAutoFit/>
          </a:bodyPr>
          <a:lstStyle/>
          <a:p>
            <a:pPr algn="ctr" defTabSz="839225" fontAlgn="base">
              <a:spcBef>
                <a:spcPct val="0"/>
              </a:spcBef>
              <a:spcAft>
                <a:spcPct val="0"/>
              </a:spcAft>
            </a:pPr>
            <a:r>
              <a:rPr lang="en-US" sz="1600"/>
              <a:t>Predictive Maintenance</a:t>
            </a:r>
            <a:endParaRPr lang="en-US" sz="1600">
              <a:solidFill>
                <a:srgbClr val="000000"/>
              </a:solidFill>
              <a:latin typeface="Segoe UI"/>
              <a:ea typeface="Segoe UI" pitchFamily="34" charset="0"/>
              <a:cs typeface="Segoe UI" pitchFamily="34" charset="0"/>
            </a:endParaRPr>
          </a:p>
        </p:txBody>
      </p:sp>
      <p:pic>
        <p:nvPicPr>
          <p:cNvPr id="22" name="Picture 21" descr="A large building&#10;&#10;Description automatically generated">
            <a:extLst>
              <a:ext uri="{FF2B5EF4-FFF2-40B4-BE49-F238E27FC236}">
                <a16:creationId xmlns:a16="http://schemas.microsoft.com/office/drawing/2014/main" id="{8A1D5EA9-8136-416E-B3E2-E8EE205B7A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4714" y="3088469"/>
            <a:ext cx="2030733" cy="1427008"/>
          </a:xfrm>
          <a:prstGeom prst="rect">
            <a:avLst/>
          </a:prstGeom>
        </p:spPr>
      </p:pic>
      <p:sp>
        <p:nvSpPr>
          <p:cNvPr id="5" name="Picture Placeholder 4">
            <a:extLst>
              <a:ext uri="{FF2B5EF4-FFF2-40B4-BE49-F238E27FC236}">
                <a16:creationId xmlns:a16="http://schemas.microsoft.com/office/drawing/2014/main" id="{C7F3CD92-FA76-47E5-95CC-E29DC3FABB6A}"/>
              </a:ext>
            </a:extLst>
          </p:cNvPr>
          <p:cNvSpPr>
            <a:spLocks noGrp="1"/>
          </p:cNvSpPr>
          <p:nvPr>
            <p:ph type="pic" sz="quarter" idx="22"/>
          </p:nvPr>
        </p:nvSpPr>
        <p:spPr>
          <a:xfrm>
            <a:off x="1596624" y="2736266"/>
            <a:ext cx="2030412" cy="1427162"/>
          </a:xfrm>
        </p:spPr>
        <p:txBody>
          <a:bodyPr/>
          <a:lstStyle/>
          <a:p>
            <a:endParaRPr lang="en-US"/>
          </a:p>
        </p:txBody>
      </p:sp>
      <p:sp>
        <p:nvSpPr>
          <p:cNvPr id="26" name="Picture Placeholder 4">
            <a:extLst>
              <a:ext uri="{FF2B5EF4-FFF2-40B4-BE49-F238E27FC236}">
                <a16:creationId xmlns:a16="http://schemas.microsoft.com/office/drawing/2014/main" id="{8BB89F6F-43F5-47CF-96E8-7BD6ACA50BB0}"/>
              </a:ext>
            </a:extLst>
          </p:cNvPr>
          <p:cNvSpPr>
            <a:spLocks noGrp="1"/>
          </p:cNvSpPr>
          <p:nvPr>
            <p:ph type="pic" sz="quarter" idx="23"/>
          </p:nvPr>
        </p:nvSpPr>
        <p:spPr>
          <a:xfrm>
            <a:off x="5120883" y="2736266"/>
            <a:ext cx="2030412" cy="1427162"/>
          </a:xfrm>
        </p:spPr>
        <p:txBody>
          <a:bodyPr/>
          <a:lstStyle/>
          <a:p>
            <a:endParaRPr lang="en-US"/>
          </a:p>
        </p:txBody>
      </p:sp>
      <p:sp>
        <p:nvSpPr>
          <p:cNvPr id="27" name="Picture Placeholder 4">
            <a:extLst>
              <a:ext uri="{FF2B5EF4-FFF2-40B4-BE49-F238E27FC236}">
                <a16:creationId xmlns:a16="http://schemas.microsoft.com/office/drawing/2014/main" id="{F7A4FB74-FCE2-40AC-A491-AF1F44876DE3}"/>
              </a:ext>
            </a:extLst>
          </p:cNvPr>
          <p:cNvSpPr>
            <a:spLocks noGrp="1"/>
          </p:cNvSpPr>
          <p:nvPr>
            <p:ph type="pic" sz="quarter" idx="24"/>
          </p:nvPr>
        </p:nvSpPr>
        <p:spPr>
          <a:xfrm>
            <a:off x="8520462" y="2736266"/>
            <a:ext cx="2030412" cy="1427162"/>
          </a:xfrm>
        </p:spPr>
        <p:txBody>
          <a:bodyPr/>
          <a:lstStyle/>
          <a:p>
            <a:endParaRPr lang="en-US"/>
          </a:p>
        </p:txBody>
      </p:sp>
      <p:sp>
        <p:nvSpPr>
          <p:cNvPr id="28" name="Text Placeholder 3">
            <a:extLst>
              <a:ext uri="{FF2B5EF4-FFF2-40B4-BE49-F238E27FC236}">
                <a16:creationId xmlns:a16="http://schemas.microsoft.com/office/drawing/2014/main" id="{36C4C930-DAD8-4072-AF59-BCE4EEE0AEC8}"/>
              </a:ext>
            </a:extLst>
          </p:cNvPr>
          <p:cNvSpPr>
            <a:spLocks noGrp="1"/>
          </p:cNvSpPr>
          <p:nvPr>
            <p:ph type="body" sz="quarter" idx="25"/>
          </p:nvPr>
        </p:nvSpPr>
        <p:spPr>
          <a:xfrm>
            <a:off x="1240230" y="2366230"/>
            <a:ext cx="2743200" cy="215444"/>
          </a:xfrm>
        </p:spPr>
        <p:txBody>
          <a:bodyPr/>
          <a:lstStyle>
            <a:lvl1pPr marL="0" indent="0" algn="ctr">
              <a:spcBef>
                <a:spcPts val="0"/>
              </a:spcBef>
              <a:spcAft>
                <a:spcPts val="1200"/>
              </a:spcAft>
              <a:buNone/>
              <a:defRPr sz="1400">
                <a:solidFill>
                  <a:schemeClr val="tx1"/>
                </a:solidFill>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edit Master text styles</a:t>
            </a:r>
          </a:p>
        </p:txBody>
      </p:sp>
      <p:sp>
        <p:nvSpPr>
          <p:cNvPr id="29" name="Text Placeholder 3">
            <a:extLst>
              <a:ext uri="{FF2B5EF4-FFF2-40B4-BE49-F238E27FC236}">
                <a16:creationId xmlns:a16="http://schemas.microsoft.com/office/drawing/2014/main" id="{ED745832-31B2-449D-AF64-9EF3C748DB60}"/>
              </a:ext>
            </a:extLst>
          </p:cNvPr>
          <p:cNvSpPr>
            <a:spLocks noGrp="1"/>
          </p:cNvSpPr>
          <p:nvPr>
            <p:ph type="body" sz="quarter" idx="26"/>
          </p:nvPr>
        </p:nvSpPr>
        <p:spPr>
          <a:xfrm>
            <a:off x="4764489" y="2366230"/>
            <a:ext cx="2743200" cy="215444"/>
          </a:xfrm>
        </p:spPr>
        <p:txBody>
          <a:bodyPr/>
          <a:lstStyle>
            <a:lvl1pPr marL="0" indent="0" algn="ctr">
              <a:spcBef>
                <a:spcPts val="0"/>
              </a:spcBef>
              <a:spcAft>
                <a:spcPts val="1200"/>
              </a:spcAft>
              <a:buNone/>
              <a:defRPr sz="1400">
                <a:solidFill>
                  <a:schemeClr val="tx1"/>
                </a:solidFill>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edit Master text styles</a:t>
            </a:r>
          </a:p>
        </p:txBody>
      </p:sp>
      <p:sp>
        <p:nvSpPr>
          <p:cNvPr id="30" name="Text Placeholder 3">
            <a:extLst>
              <a:ext uri="{FF2B5EF4-FFF2-40B4-BE49-F238E27FC236}">
                <a16:creationId xmlns:a16="http://schemas.microsoft.com/office/drawing/2014/main" id="{F34E36AF-A121-46CB-8FAA-FA8090352472}"/>
              </a:ext>
            </a:extLst>
          </p:cNvPr>
          <p:cNvSpPr>
            <a:spLocks noGrp="1"/>
          </p:cNvSpPr>
          <p:nvPr>
            <p:ph type="body" sz="quarter" idx="27"/>
          </p:nvPr>
        </p:nvSpPr>
        <p:spPr>
          <a:xfrm>
            <a:off x="8164068" y="2366230"/>
            <a:ext cx="2743200" cy="215444"/>
          </a:xfrm>
        </p:spPr>
        <p:txBody>
          <a:bodyPr/>
          <a:lstStyle>
            <a:lvl1pPr marL="0" indent="0" algn="ctr">
              <a:spcBef>
                <a:spcPts val="0"/>
              </a:spcBef>
              <a:spcAft>
                <a:spcPts val="1200"/>
              </a:spcAft>
              <a:buNone/>
              <a:defRPr sz="1400">
                <a:solidFill>
                  <a:schemeClr val="tx1"/>
                </a:solidFill>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edit Master text styles</a:t>
            </a:r>
          </a:p>
        </p:txBody>
      </p:sp>
      <p:sp>
        <p:nvSpPr>
          <p:cNvPr id="31" name="Text Placeholder 3">
            <a:extLst>
              <a:ext uri="{FF2B5EF4-FFF2-40B4-BE49-F238E27FC236}">
                <a16:creationId xmlns:a16="http://schemas.microsoft.com/office/drawing/2014/main" id="{3742CFCA-5070-4090-B439-C19D93F8409F}"/>
              </a:ext>
            </a:extLst>
          </p:cNvPr>
          <p:cNvSpPr>
            <a:spLocks noGrp="1"/>
          </p:cNvSpPr>
          <p:nvPr>
            <p:ph type="body" sz="quarter" idx="28"/>
          </p:nvPr>
        </p:nvSpPr>
        <p:spPr>
          <a:xfrm>
            <a:off x="1240230" y="5042768"/>
            <a:ext cx="2743200" cy="184666"/>
          </a:xfrm>
        </p:spPr>
        <p:txBody>
          <a:bodyPr/>
          <a:lstStyle>
            <a:lvl1pPr marL="0" indent="0" algn="ctr">
              <a:spcBef>
                <a:spcPts val="0"/>
              </a:spcBef>
              <a:spcAft>
                <a:spcPts val="1200"/>
              </a:spcAft>
              <a:buNone/>
              <a:defRPr sz="1200" i="1">
                <a:solidFill>
                  <a:schemeClr val="tx1"/>
                </a:solidFill>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edit Master text styles</a:t>
            </a:r>
          </a:p>
        </p:txBody>
      </p:sp>
      <p:sp>
        <p:nvSpPr>
          <p:cNvPr id="32" name="Text Placeholder 3">
            <a:extLst>
              <a:ext uri="{FF2B5EF4-FFF2-40B4-BE49-F238E27FC236}">
                <a16:creationId xmlns:a16="http://schemas.microsoft.com/office/drawing/2014/main" id="{2600F733-025C-4D35-A9EC-FEB9BE511B1C}"/>
              </a:ext>
            </a:extLst>
          </p:cNvPr>
          <p:cNvSpPr>
            <a:spLocks noGrp="1"/>
          </p:cNvSpPr>
          <p:nvPr>
            <p:ph type="body" sz="quarter" idx="29"/>
          </p:nvPr>
        </p:nvSpPr>
        <p:spPr>
          <a:xfrm>
            <a:off x="4764489" y="5042768"/>
            <a:ext cx="2743200" cy="184666"/>
          </a:xfrm>
        </p:spPr>
        <p:txBody>
          <a:bodyPr/>
          <a:lstStyle>
            <a:lvl1pPr marL="0" indent="0" algn="ctr">
              <a:spcBef>
                <a:spcPts val="0"/>
              </a:spcBef>
              <a:spcAft>
                <a:spcPts val="1200"/>
              </a:spcAft>
              <a:buNone/>
              <a:defRPr sz="1200" i="1">
                <a:solidFill>
                  <a:schemeClr val="tx1"/>
                </a:solidFill>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edit Master text styles</a:t>
            </a:r>
          </a:p>
        </p:txBody>
      </p:sp>
      <p:sp>
        <p:nvSpPr>
          <p:cNvPr id="33" name="Text Placeholder 3">
            <a:extLst>
              <a:ext uri="{FF2B5EF4-FFF2-40B4-BE49-F238E27FC236}">
                <a16:creationId xmlns:a16="http://schemas.microsoft.com/office/drawing/2014/main" id="{2812440C-7AB4-4629-AA10-F220AB4E8B8C}"/>
              </a:ext>
            </a:extLst>
          </p:cNvPr>
          <p:cNvSpPr>
            <a:spLocks noGrp="1"/>
          </p:cNvSpPr>
          <p:nvPr>
            <p:ph type="body" sz="quarter" idx="30"/>
          </p:nvPr>
        </p:nvSpPr>
        <p:spPr>
          <a:xfrm>
            <a:off x="8164068" y="5042768"/>
            <a:ext cx="2743200" cy="184666"/>
          </a:xfrm>
        </p:spPr>
        <p:txBody>
          <a:bodyPr/>
          <a:lstStyle>
            <a:lvl1pPr marL="0" indent="0" algn="ctr">
              <a:spcBef>
                <a:spcPts val="0"/>
              </a:spcBef>
              <a:spcAft>
                <a:spcPts val="1200"/>
              </a:spcAft>
              <a:buNone/>
              <a:defRPr sz="1200" i="1">
                <a:solidFill>
                  <a:schemeClr val="tx1"/>
                </a:solidFill>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edit Master text styles</a:t>
            </a:r>
          </a:p>
        </p:txBody>
      </p:sp>
      <p:sp>
        <p:nvSpPr>
          <p:cNvPr id="37" name="Text Placeholder 3">
            <a:extLst>
              <a:ext uri="{FF2B5EF4-FFF2-40B4-BE49-F238E27FC236}">
                <a16:creationId xmlns:a16="http://schemas.microsoft.com/office/drawing/2014/main" id="{5CC9178E-43AA-409E-91E0-ED93B318433F}"/>
              </a:ext>
            </a:extLst>
          </p:cNvPr>
          <p:cNvSpPr>
            <a:spLocks noGrp="1"/>
          </p:cNvSpPr>
          <p:nvPr>
            <p:ph type="body" sz="quarter" idx="31" hasCustomPrompt="1"/>
          </p:nvPr>
        </p:nvSpPr>
        <p:spPr>
          <a:xfrm>
            <a:off x="1240230" y="4660052"/>
            <a:ext cx="2743200" cy="276999"/>
          </a:xfrm>
        </p:spPr>
        <p:txBody>
          <a:bodyPr anchor="b"/>
          <a:lstStyle>
            <a:lvl1pPr marL="0" indent="0" algn="ctr">
              <a:spcBef>
                <a:spcPts val="0"/>
              </a:spcBef>
              <a:spcAft>
                <a:spcPts val="1200"/>
              </a:spcAft>
              <a:buNone/>
              <a:defRPr lang="en-US" sz="1800" kern="1200" spc="0" baseline="0" dirty="0">
                <a:solidFill>
                  <a:schemeClr val="accent1">
                    <a:lumMod val="60000"/>
                    <a:lumOff val="40000"/>
                  </a:schemeClr>
                </a:solidFill>
                <a:latin typeface="+mn-lt"/>
                <a:ea typeface="+mn-ea"/>
                <a:cs typeface="+mn-cs"/>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text styles</a:t>
            </a:r>
          </a:p>
        </p:txBody>
      </p:sp>
      <p:sp>
        <p:nvSpPr>
          <p:cNvPr id="38" name="Text Placeholder 3">
            <a:extLst>
              <a:ext uri="{FF2B5EF4-FFF2-40B4-BE49-F238E27FC236}">
                <a16:creationId xmlns:a16="http://schemas.microsoft.com/office/drawing/2014/main" id="{B54008CD-9F37-4709-850A-0517727B0D1D}"/>
              </a:ext>
            </a:extLst>
          </p:cNvPr>
          <p:cNvSpPr>
            <a:spLocks noGrp="1"/>
          </p:cNvSpPr>
          <p:nvPr>
            <p:ph type="body" sz="quarter" idx="32" hasCustomPrompt="1"/>
          </p:nvPr>
        </p:nvSpPr>
        <p:spPr>
          <a:xfrm>
            <a:off x="4764489" y="4660052"/>
            <a:ext cx="2743200" cy="276999"/>
          </a:xfrm>
        </p:spPr>
        <p:txBody>
          <a:bodyPr anchor="b"/>
          <a:lstStyle>
            <a:lvl1pPr marL="0" indent="0" algn="ctr">
              <a:spcBef>
                <a:spcPts val="0"/>
              </a:spcBef>
              <a:spcAft>
                <a:spcPts val="1200"/>
              </a:spcAft>
              <a:buNone/>
              <a:defRPr lang="en-US" sz="1800" kern="1200" spc="0" baseline="0" dirty="0">
                <a:solidFill>
                  <a:schemeClr val="accent1">
                    <a:lumMod val="60000"/>
                    <a:lumOff val="40000"/>
                  </a:schemeClr>
                </a:solidFill>
                <a:latin typeface="+mn-lt"/>
                <a:ea typeface="+mn-ea"/>
                <a:cs typeface="+mn-cs"/>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text styles</a:t>
            </a:r>
          </a:p>
        </p:txBody>
      </p:sp>
      <p:sp>
        <p:nvSpPr>
          <p:cNvPr id="39" name="Text Placeholder 3">
            <a:extLst>
              <a:ext uri="{FF2B5EF4-FFF2-40B4-BE49-F238E27FC236}">
                <a16:creationId xmlns:a16="http://schemas.microsoft.com/office/drawing/2014/main" id="{E7B4705F-A052-485A-894D-2951A48F96CA}"/>
              </a:ext>
            </a:extLst>
          </p:cNvPr>
          <p:cNvSpPr>
            <a:spLocks noGrp="1"/>
          </p:cNvSpPr>
          <p:nvPr>
            <p:ph type="body" sz="quarter" idx="33" hasCustomPrompt="1"/>
          </p:nvPr>
        </p:nvSpPr>
        <p:spPr>
          <a:xfrm>
            <a:off x="8164068" y="4660052"/>
            <a:ext cx="2743200" cy="276999"/>
          </a:xfrm>
        </p:spPr>
        <p:txBody>
          <a:bodyPr anchor="b"/>
          <a:lstStyle>
            <a:lvl1pPr marL="0" indent="0" algn="ctr">
              <a:spcBef>
                <a:spcPts val="0"/>
              </a:spcBef>
              <a:spcAft>
                <a:spcPts val="1200"/>
              </a:spcAft>
              <a:buNone/>
              <a:defRPr lang="en-US" sz="1800" kern="1200" spc="0" baseline="0" dirty="0">
                <a:solidFill>
                  <a:schemeClr val="accent1">
                    <a:lumMod val="60000"/>
                    <a:lumOff val="40000"/>
                  </a:schemeClr>
                </a:solidFill>
                <a:latin typeface="+mn-lt"/>
                <a:ea typeface="+mn-ea"/>
                <a:cs typeface="+mn-cs"/>
              </a:defRPr>
            </a:lvl1pPr>
            <a:lvl2pPr marL="0" indent="0">
              <a:spcBef>
                <a:spcPts val="0"/>
              </a:spcBef>
              <a:spcAft>
                <a:spcPts val="600"/>
              </a:spcAft>
              <a:buNone/>
              <a:defRPr sz="1400"/>
            </a:lvl2pPr>
            <a:lvl3pPr marL="0" indent="0">
              <a:spcBef>
                <a:spcPts val="1200"/>
              </a:spcBef>
              <a:spcAft>
                <a:spcPts val="600"/>
              </a:spcAft>
              <a:buNone/>
              <a:defRPr sz="1400">
                <a:solidFill>
                  <a:schemeClr val="accent1"/>
                </a:solidFill>
              </a:defRPr>
            </a:lvl3pPr>
            <a:lvl4pPr marL="0" indent="0">
              <a:spcAft>
                <a:spcPts val="600"/>
              </a:spcAft>
              <a:buNone/>
              <a:defRPr sz="1400"/>
            </a:lvl4pPr>
            <a:lvl5pPr marL="171450" indent="-171450">
              <a:spcAft>
                <a:spcPts val="600"/>
              </a:spcAft>
              <a:buFont typeface="Arial" panose="020B0604020202020204" pitchFamily="34" charset="0"/>
              <a:buChar char="•"/>
              <a:defRPr sz="1100"/>
            </a:lvl5pPr>
            <a:lvl6pPr marL="0" indent="0">
              <a:buNone/>
              <a:defRPr sz="1000"/>
            </a:lvl6pPr>
          </a:lstStyle>
          <a:p>
            <a:pPr lvl="0"/>
            <a:r>
              <a:rPr lang="en-US"/>
              <a:t>Click to text styles</a:t>
            </a:r>
          </a:p>
        </p:txBody>
      </p:sp>
    </p:spTree>
    <p:extLst>
      <p:ext uri="{BB962C8B-B14F-4D97-AF65-F5344CB8AC3E}">
        <p14:creationId xmlns:p14="http://schemas.microsoft.com/office/powerpoint/2010/main" val="3339368967"/>
      </p:ext>
    </p:extLst>
  </p:cSld>
  <p:clrMapOvr>
    <a:masterClrMapping/>
  </p:clrMapOvr>
  <p:transition>
    <p:fade/>
  </p:transition>
  <p:hf sldNum="0" hdr="0" dt="0"/>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89794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249426482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2673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kumimoji="0" lang="en-US" sz="4000" b="0" i="0" u="none" strike="noStrike" kern="1200" cap="none" spc="0" normalizeH="0" baseline="0" dirty="0">
                <a:ln w="3175">
                  <a:noFill/>
                </a:ln>
                <a:gradFill flip="none" rotWithShape="1">
                  <a:gsLst>
                    <a:gs pos="50475">
                      <a:srgbClr val="0078D4"/>
                    </a:gs>
                    <a:gs pos="12000">
                      <a:srgbClr val="C03BC4"/>
                    </a:gs>
                    <a:gs pos="87000">
                      <a:srgbClr val="0078D4"/>
                    </a:gs>
                  </a:gsLst>
                  <a:lin ang="10800000" scaled="1"/>
                  <a:tileRect/>
                </a:gradFill>
                <a:effectLst/>
                <a:uLnTx/>
                <a:uFillTx/>
                <a:latin typeface="+mj-lt"/>
                <a:ea typeface="+mj-lt"/>
                <a:cs typeface="Segoe UI Semibold"/>
              </a:defRPr>
            </a:lvl1pPr>
          </a:lstStyle>
          <a:p>
            <a:r>
              <a:rPr lang="en-US"/>
              <a:t>Click to edit Master title style</a:t>
            </a:r>
          </a:p>
        </p:txBody>
      </p:sp>
    </p:spTree>
    <p:extLst>
      <p:ext uri="{BB962C8B-B14F-4D97-AF65-F5344CB8AC3E}">
        <p14:creationId xmlns:p14="http://schemas.microsoft.com/office/powerpoint/2010/main" val="146974461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717579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27492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06240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F3A2-C5B0-51C3-3F43-0DBA69ADF27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35C3256-4E00-17F2-7573-FA8F9EDAF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C441FC8-17B6-25B1-A6E8-F0ABA59B9E65}"/>
              </a:ext>
            </a:extLst>
          </p:cNvPr>
          <p:cNvSpPr>
            <a:spLocks noGrp="1"/>
          </p:cNvSpPr>
          <p:nvPr>
            <p:ph type="dt" sz="half" idx="10"/>
          </p:nvPr>
        </p:nvSpPr>
        <p:spPr/>
        <p:txBody>
          <a:bodyPr/>
          <a:lstStyle/>
          <a:p>
            <a:fld id="{60A6C734-B560-4B56-8C53-83A0E711496C}" type="datetimeFigureOut">
              <a:rPr lang="en-IE" smtClean="0"/>
              <a:t>12/03/2025</a:t>
            </a:fld>
            <a:endParaRPr lang="en-IE"/>
          </a:p>
        </p:txBody>
      </p:sp>
      <p:sp>
        <p:nvSpPr>
          <p:cNvPr id="5" name="Footer Placeholder 4">
            <a:extLst>
              <a:ext uri="{FF2B5EF4-FFF2-40B4-BE49-F238E27FC236}">
                <a16:creationId xmlns:a16="http://schemas.microsoft.com/office/drawing/2014/main" id="{7F6262CB-70BE-93FD-E8F9-17AED01EB03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9B202EA-5214-2795-5E6E-B14A1B857862}"/>
              </a:ext>
            </a:extLst>
          </p:cNvPr>
          <p:cNvSpPr>
            <a:spLocks noGrp="1"/>
          </p:cNvSpPr>
          <p:nvPr>
            <p:ph type="sldNum" sz="quarter" idx="12"/>
          </p:nvPr>
        </p:nvSpPr>
        <p:spPr/>
        <p:txBody>
          <a:bodyPr/>
          <a:lstStyle/>
          <a:p>
            <a:fld id="{75441606-4EA0-4431-918E-5E64FD0C16DE}" type="slidenum">
              <a:rPr lang="en-IE" smtClean="0"/>
              <a:t>‹#›</a:t>
            </a:fld>
            <a:endParaRPr lang="en-IE"/>
          </a:p>
        </p:txBody>
      </p:sp>
    </p:spTree>
    <p:extLst>
      <p:ext uri="{BB962C8B-B14F-4D97-AF65-F5344CB8AC3E}">
        <p14:creationId xmlns:p14="http://schemas.microsoft.com/office/powerpoint/2010/main" val="3626480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92196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22975357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Color Bkg">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84942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26669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33334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9821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21106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52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8125546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900465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C0D0-9DA3-F3A8-60DE-8508A128A8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CC96357-0A1B-1B73-2075-1911B27F54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6DD1EC-3F26-5D4E-9C73-3BB6729C1CEE}"/>
              </a:ext>
            </a:extLst>
          </p:cNvPr>
          <p:cNvSpPr>
            <a:spLocks noGrp="1"/>
          </p:cNvSpPr>
          <p:nvPr>
            <p:ph type="dt" sz="half" idx="10"/>
          </p:nvPr>
        </p:nvSpPr>
        <p:spPr/>
        <p:txBody>
          <a:bodyPr/>
          <a:lstStyle/>
          <a:p>
            <a:fld id="{60A6C734-B560-4B56-8C53-83A0E711496C}" type="datetimeFigureOut">
              <a:rPr lang="en-IE" smtClean="0"/>
              <a:t>12/03/2025</a:t>
            </a:fld>
            <a:endParaRPr lang="en-IE"/>
          </a:p>
        </p:txBody>
      </p:sp>
      <p:sp>
        <p:nvSpPr>
          <p:cNvPr id="5" name="Footer Placeholder 4">
            <a:extLst>
              <a:ext uri="{FF2B5EF4-FFF2-40B4-BE49-F238E27FC236}">
                <a16:creationId xmlns:a16="http://schemas.microsoft.com/office/drawing/2014/main" id="{F0DD6B3A-DDF2-7135-CE02-664531F9E5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07BA242-135E-50F1-29CA-26002D40B516}"/>
              </a:ext>
            </a:extLst>
          </p:cNvPr>
          <p:cNvSpPr>
            <a:spLocks noGrp="1"/>
          </p:cNvSpPr>
          <p:nvPr>
            <p:ph type="sldNum" sz="quarter" idx="12"/>
          </p:nvPr>
        </p:nvSpPr>
        <p:spPr/>
        <p:txBody>
          <a:bodyPr/>
          <a:lstStyle/>
          <a:p>
            <a:fld id="{75441606-4EA0-4431-918E-5E64FD0C16DE}" type="slidenum">
              <a:rPr lang="en-IE" smtClean="0"/>
              <a:t>‹#›</a:t>
            </a:fld>
            <a:endParaRPr lang="en-IE"/>
          </a:p>
        </p:txBody>
      </p:sp>
    </p:spTree>
    <p:extLst>
      <p:ext uri="{BB962C8B-B14F-4D97-AF65-F5344CB8AC3E}">
        <p14:creationId xmlns:p14="http://schemas.microsoft.com/office/powerpoint/2010/main" val="1449234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3236335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83158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70355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987637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Picture 5" descr="A picture containing flying, kite, large, sitting&#10;&#10;Description automatically generated">
            <a:extLst>
              <a:ext uri="{FF2B5EF4-FFF2-40B4-BE49-F238E27FC236}">
                <a16:creationId xmlns:a16="http://schemas.microsoft.com/office/drawing/2014/main" id="{3B455096-8C72-4B33-A7ED-1E8BD03F0CF2}"/>
              </a:ext>
            </a:extLst>
          </p:cNvPr>
          <p:cNvPicPr>
            <a:picLocks noChangeAspect="1"/>
          </p:cNvPicPr>
          <p:nvPr userDrawn="1"/>
        </p:nvPicPr>
        <p:blipFill rotWithShape="1">
          <a:blip r:embed="rId2"/>
          <a:srcRect t="60444" r="19667"/>
          <a:stretch/>
        </p:blipFill>
        <p:spPr>
          <a:xfrm>
            <a:off x="0" y="4145280"/>
            <a:ext cx="9794240" cy="2712720"/>
          </a:xfrm>
          <a:prstGeom prst="rect">
            <a:avLst/>
          </a:prstGeom>
        </p:spPr>
      </p:pic>
      <p:pic>
        <p:nvPicPr>
          <p:cNvPr id="8" name="Picture 7">
            <a:extLst>
              <a:ext uri="{FF2B5EF4-FFF2-40B4-BE49-F238E27FC236}">
                <a16:creationId xmlns:a16="http://schemas.microsoft.com/office/drawing/2014/main" id="{B141E784-F9AA-4F94-9CFD-D663B8CA36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3688" y="292100"/>
            <a:ext cx="2199424" cy="866849"/>
          </a:xfrm>
          <a:prstGeom prst="rect">
            <a:avLst/>
          </a:prstGeom>
        </p:spPr>
      </p:pic>
      <p:pic>
        <p:nvPicPr>
          <p:cNvPr id="10" name="Picture 9">
            <a:extLst>
              <a:ext uri="{FF2B5EF4-FFF2-40B4-BE49-F238E27FC236}">
                <a16:creationId xmlns:a16="http://schemas.microsoft.com/office/drawing/2014/main" id="{AE5B6A0A-6F0F-453A-A42A-7E0366FBF0F0}"/>
              </a:ext>
            </a:extLst>
          </p:cNvPr>
          <p:cNvPicPr>
            <a:picLocks noChangeAspect="1"/>
          </p:cNvPicPr>
          <p:nvPr userDrawn="1"/>
        </p:nvPicPr>
        <p:blipFill>
          <a:blip r:embed="rId4"/>
          <a:stretch>
            <a:fillRect/>
          </a:stretch>
        </p:blipFill>
        <p:spPr>
          <a:xfrm>
            <a:off x="9734550" y="6191664"/>
            <a:ext cx="306479" cy="252102"/>
          </a:xfrm>
          <a:prstGeom prst="rect">
            <a:avLst/>
          </a:prstGeom>
        </p:spPr>
      </p:pic>
      <p:pic>
        <p:nvPicPr>
          <p:cNvPr id="11" name="Picture 10">
            <a:extLst>
              <a:ext uri="{FF2B5EF4-FFF2-40B4-BE49-F238E27FC236}">
                <a16:creationId xmlns:a16="http://schemas.microsoft.com/office/drawing/2014/main" id="{0F9A7913-E690-4B58-948B-2AA75ADC2E4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34550" y="5765264"/>
            <a:ext cx="274320" cy="274320"/>
          </a:xfrm>
          <a:prstGeom prst="rect">
            <a:avLst/>
          </a:prstGeom>
        </p:spPr>
      </p:pic>
      <p:sp>
        <p:nvSpPr>
          <p:cNvPr id="12" name="Text Placeholder 18">
            <a:extLst>
              <a:ext uri="{FF2B5EF4-FFF2-40B4-BE49-F238E27FC236}">
                <a16:creationId xmlns:a16="http://schemas.microsoft.com/office/drawing/2014/main" id="{14FF84D4-A404-4699-834E-6D57BA9834B5}"/>
              </a:ext>
            </a:extLst>
          </p:cNvPr>
          <p:cNvSpPr>
            <a:spLocks noGrp="1"/>
          </p:cNvSpPr>
          <p:nvPr>
            <p:ph type="body" sz="quarter" idx="13" hasCustomPrompt="1"/>
          </p:nvPr>
        </p:nvSpPr>
        <p:spPr>
          <a:xfrm>
            <a:off x="10083800" y="5779314"/>
            <a:ext cx="1814513" cy="246221"/>
          </a:xfrm>
        </p:spPr>
        <p:txBody>
          <a:bodyPr anchor="ctr">
            <a:noAutofit/>
          </a:bodyPr>
          <a:lstStyle>
            <a:lvl1pPr marL="0" indent="0">
              <a:buNone/>
              <a:defRPr sz="1600"/>
            </a:lvl1pPr>
            <a:lvl5pPr>
              <a:defRPr/>
            </a:lvl5pPr>
          </a:lstStyle>
          <a:p>
            <a:pPr lvl="0"/>
            <a:r>
              <a:rPr lang="en-US"/>
              <a:t>/in/username</a:t>
            </a:r>
          </a:p>
        </p:txBody>
      </p:sp>
      <p:sp>
        <p:nvSpPr>
          <p:cNvPr id="13" name="Text Placeholder 18">
            <a:extLst>
              <a:ext uri="{FF2B5EF4-FFF2-40B4-BE49-F238E27FC236}">
                <a16:creationId xmlns:a16="http://schemas.microsoft.com/office/drawing/2014/main" id="{390218F0-E298-4B03-8F62-25C4B9502A7C}"/>
              </a:ext>
            </a:extLst>
          </p:cNvPr>
          <p:cNvSpPr>
            <a:spLocks noGrp="1"/>
          </p:cNvSpPr>
          <p:nvPr>
            <p:ph type="body" sz="quarter" idx="14" hasCustomPrompt="1"/>
          </p:nvPr>
        </p:nvSpPr>
        <p:spPr>
          <a:xfrm>
            <a:off x="10083800" y="6194605"/>
            <a:ext cx="1814513" cy="246221"/>
          </a:xfrm>
        </p:spPr>
        <p:txBody>
          <a:bodyPr anchor="ctr">
            <a:noAutofit/>
          </a:bodyPr>
          <a:lstStyle>
            <a:lvl1pPr marL="0" indent="0">
              <a:buNone/>
              <a:defRPr sz="1600"/>
            </a:lvl1pPr>
            <a:lvl5pPr>
              <a:defRPr/>
            </a:lvl5pPr>
          </a:lstStyle>
          <a:p>
            <a:pPr lvl="0"/>
            <a:r>
              <a:rPr lang="en-US"/>
              <a:t>@username</a:t>
            </a:r>
          </a:p>
        </p:txBody>
      </p:sp>
      <p:sp>
        <p:nvSpPr>
          <p:cNvPr id="14" name="Picture Placeholder 21">
            <a:extLst>
              <a:ext uri="{FF2B5EF4-FFF2-40B4-BE49-F238E27FC236}">
                <a16:creationId xmlns:a16="http://schemas.microsoft.com/office/drawing/2014/main" id="{152014CA-1055-4E5F-AD11-E4D2B8FBEB4C}"/>
              </a:ext>
            </a:extLst>
          </p:cNvPr>
          <p:cNvSpPr>
            <a:spLocks noGrp="1"/>
          </p:cNvSpPr>
          <p:nvPr>
            <p:ph type="pic" sz="quarter" idx="15" hasCustomPrompt="1"/>
          </p:nvPr>
        </p:nvSpPr>
        <p:spPr>
          <a:xfrm>
            <a:off x="9734550" y="585788"/>
            <a:ext cx="1874838" cy="757237"/>
          </a:xfrm>
        </p:spPr>
        <p:txBody>
          <a:bodyPr anchor="ctr">
            <a:noAutofit/>
          </a:bodyPr>
          <a:lstStyle>
            <a:lvl1pPr marL="0" indent="0" algn="ctr">
              <a:buNone/>
              <a:defRPr sz="1600"/>
            </a:lvl1pPr>
          </a:lstStyle>
          <a:p>
            <a:r>
              <a:rPr lang="en-US"/>
              <a:t>Company logo</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lgn="l">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11487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6" name="Picture 5" descr="A picture containing flying, kite, large, sitting&#10;&#10;Description automatically generated">
            <a:extLst>
              <a:ext uri="{FF2B5EF4-FFF2-40B4-BE49-F238E27FC236}">
                <a16:creationId xmlns:a16="http://schemas.microsoft.com/office/drawing/2014/main" id="{3B455096-8C72-4B33-A7ED-1E8BD03F0CF2}"/>
              </a:ext>
            </a:extLst>
          </p:cNvPr>
          <p:cNvPicPr>
            <a:picLocks noChangeAspect="1"/>
          </p:cNvPicPr>
          <p:nvPr userDrawn="1"/>
        </p:nvPicPr>
        <p:blipFill rotWithShape="1">
          <a:blip r:embed="rId2"/>
          <a:srcRect t="60444" r="19667"/>
          <a:stretch/>
        </p:blipFill>
        <p:spPr>
          <a:xfrm>
            <a:off x="0" y="4145280"/>
            <a:ext cx="9794240" cy="2712720"/>
          </a:xfrm>
          <a:prstGeom prst="rect">
            <a:avLst/>
          </a:prstGeom>
        </p:spPr>
      </p:pic>
      <p:pic>
        <p:nvPicPr>
          <p:cNvPr id="8" name="Picture 7">
            <a:extLst>
              <a:ext uri="{FF2B5EF4-FFF2-40B4-BE49-F238E27FC236}">
                <a16:creationId xmlns:a16="http://schemas.microsoft.com/office/drawing/2014/main" id="{B141E784-F9AA-4F94-9CFD-D663B8CA369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6382" y="292100"/>
            <a:ext cx="1934035" cy="866849"/>
          </a:xfrm>
          <a:prstGeom prst="rect">
            <a:avLst/>
          </a:prstGeom>
        </p:spPr>
      </p:pic>
      <p:pic>
        <p:nvPicPr>
          <p:cNvPr id="10" name="Picture 9">
            <a:extLst>
              <a:ext uri="{FF2B5EF4-FFF2-40B4-BE49-F238E27FC236}">
                <a16:creationId xmlns:a16="http://schemas.microsoft.com/office/drawing/2014/main" id="{AE5B6A0A-6F0F-453A-A42A-7E0366FBF0F0}"/>
              </a:ext>
            </a:extLst>
          </p:cNvPr>
          <p:cNvPicPr>
            <a:picLocks noChangeAspect="1"/>
          </p:cNvPicPr>
          <p:nvPr userDrawn="1"/>
        </p:nvPicPr>
        <p:blipFill>
          <a:blip r:embed="rId4"/>
          <a:stretch>
            <a:fillRect/>
          </a:stretch>
        </p:blipFill>
        <p:spPr>
          <a:xfrm>
            <a:off x="9728200" y="6191664"/>
            <a:ext cx="306479" cy="252102"/>
          </a:xfrm>
          <a:prstGeom prst="rect">
            <a:avLst/>
          </a:prstGeom>
        </p:spPr>
      </p:pic>
      <p:pic>
        <p:nvPicPr>
          <p:cNvPr id="11" name="Picture 10">
            <a:extLst>
              <a:ext uri="{FF2B5EF4-FFF2-40B4-BE49-F238E27FC236}">
                <a16:creationId xmlns:a16="http://schemas.microsoft.com/office/drawing/2014/main" id="{0F9A7913-E690-4B58-948B-2AA75ADC2E4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77750" y="5639429"/>
            <a:ext cx="274320" cy="274320"/>
          </a:xfrm>
          <a:prstGeom prst="rect">
            <a:avLst/>
          </a:prstGeom>
        </p:spPr>
      </p:pic>
      <p:sp>
        <p:nvSpPr>
          <p:cNvPr id="12" name="Text Placeholder 18">
            <a:extLst>
              <a:ext uri="{FF2B5EF4-FFF2-40B4-BE49-F238E27FC236}">
                <a16:creationId xmlns:a16="http://schemas.microsoft.com/office/drawing/2014/main" id="{14FF84D4-A404-4699-834E-6D57BA9834B5}"/>
              </a:ext>
            </a:extLst>
          </p:cNvPr>
          <p:cNvSpPr>
            <a:spLocks noGrp="1"/>
          </p:cNvSpPr>
          <p:nvPr>
            <p:ph type="body" sz="quarter" idx="13" hasCustomPrompt="1"/>
          </p:nvPr>
        </p:nvSpPr>
        <p:spPr>
          <a:xfrm>
            <a:off x="12827000" y="5653479"/>
            <a:ext cx="1814513" cy="246221"/>
          </a:xfrm>
        </p:spPr>
        <p:txBody>
          <a:bodyPr anchor="ctr">
            <a:noAutofit/>
          </a:bodyPr>
          <a:lstStyle>
            <a:lvl1pPr marL="0" indent="0">
              <a:buNone/>
              <a:defRPr sz="1600"/>
            </a:lvl1pPr>
            <a:lvl5pPr>
              <a:defRPr/>
            </a:lvl5pPr>
          </a:lstStyle>
          <a:p>
            <a:pPr lvl="0"/>
            <a:r>
              <a:rPr lang="en-US"/>
              <a:t>/in/username</a:t>
            </a:r>
          </a:p>
        </p:txBody>
      </p:sp>
      <p:sp>
        <p:nvSpPr>
          <p:cNvPr id="13" name="Text Placeholder 18">
            <a:extLst>
              <a:ext uri="{FF2B5EF4-FFF2-40B4-BE49-F238E27FC236}">
                <a16:creationId xmlns:a16="http://schemas.microsoft.com/office/drawing/2014/main" id="{390218F0-E298-4B03-8F62-25C4B9502A7C}"/>
              </a:ext>
            </a:extLst>
          </p:cNvPr>
          <p:cNvSpPr>
            <a:spLocks noGrp="1"/>
          </p:cNvSpPr>
          <p:nvPr>
            <p:ph type="body" sz="quarter" idx="14" hasCustomPrompt="1"/>
          </p:nvPr>
        </p:nvSpPr>
        <p:spPr>
          <a:xfrm>
            <a:off x="10077450" y="6194605"/>
            <a:ext cx="1814513" cy="246221"/>
          </a:xfrm>
        </p:spPr>
        <p:txBody>
          <a:bodyPr anchor="ctr">
            <a:noAutofit/>
          </a:bodyPr>
          <a:lstStyle>
            <a:lvl1pPr marL="0" indent="0">
              <a:buNone/>
              <a:defRPr sz="1600"/>
            </a:lvl1pPr>
            <a:lvl5pPr>
              <a:defRPr/>
            </a:lvl5pPr>
          </a:lstStyle>
          <a:p>
            <a:pPr lvl="0"/>
            <a:r>
              <a:rPr lang="en-US"/>
              <a:t>@username</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lgn="l">
              <a:defRPr sz="3600" spc="-50"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707886"/>
          </a:xfrm>
          <a:noFill/>
        </p:spPr>
        <p:txBody>
          <a:bodyPr wrap="square" lIns="0" tIns="0" rIns="0" bIns="0">
            <a:spAutoFit/>
          </a:bodyPr>
          <a:lstStyle>
            <a:lvl1pPr marL="0" indent="0">
              <a:spcBef>
                <a:spcPts val="0"/>
              </a:spcBef>
              <a:buNone/>
              <a:defRPr sz="2200" spc="0" baseline="0">
                <a:solidFill>
                  <a:schemeClr val="tx1"/>
                </a:solidFill>
                <a:latin typeface="+mj-lt"/>
                <a:cs typeface="Segoe UI" panose="020B0502040204020203" pitchFamily="34" charset="0"/>
              </a:defRPr>
            </a:lvl1pPr>
            <a:lvl2pPr marL="60325" indent="-60325">
              <a:buNone/>
              <a:tabLst/>
              <a:defRPr/>
            </a:lvl2pPr>
          </a:lstStyle>
          <a:p>
            <a:pPr lvl="0"/>
            <a:r>
              <a:rPr lang="en-US"/>
              <a:t>Speaker name or subtitle text</a:t>
            </a:r>
          </a:p>
          <a:p>
            <a:pPr lvl="1"/>
            <a:r>
              <a:rPr lang="en-US"/>
              <a:t>second</a:t>
            </a:r>
          </a:p>
        </p:txBody>
      </p:sp>
    </p:spTree>
    <p:extLst>
      <p:ext uri="{BB962C8B-B14F-4D97-AF65-F5344CB8AC3E}">
        <p14:creationId xmlns:p14="http://schemas.microsoft.com/office/powerpoint/2010/main" val="245228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6" name="Picture 5" descr="A picture containing flying, kite, large, sitting&#10;&#10;Description automatically generated">
            <a:extLst>
              <a:ext uri="{FF2B5EF4-FFF2-40B4-BE49-F238E27FC236}">
                <a16:creationId xmlns:a16="http://schemas.microsoft.com/office/drawing/2014/main" id="{3B455096-8C72-4B33-A7ED-1E8BD03F0CF2}"/>
              </a:ext>
            </a:extLst>
          </p:cNvPr>
          <p:cNvPicPr>
            <a:picLocks noChangeAspect="1"/>
          </p:cNvPicPr>
          <p:nvPr userDrawn="1"/>
        </p:nvPicPr>
        <p:blipFill rotWithShape="1">
          <a:blip r:embed="rId2"/>
          <a:srcRect t="60444" r="19667"/>
          <a:stretch/>
        </p:blipFill>
        <p:spPr>
          <a:xfrm>
            <a:off x="0" y="4145280"/>
            <a:ext cx="9794240" cy="2712720"/>
          </a:xfrm>
          <a:prstGeom prst="rect">
            <a:avLst/>
          </a:prstGeom>
        </p:spPr>
      </p:pic>
      <p:pic>
        <p:nvPicPr>
          <p:cNvPr id="11" name="Picture 10">
            <a:extLst>
              <a:ext uri="{FF2B5EF4-FFF2-40B4-BE49-F238E27FC236}">
                <a16:creationId xmlns:a16="http://schemas.microsoft.com/office/drawing/2014/main" id="{0F9A7913-E690-4B58-948B-2AA75ADC2E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77750" y="5639429"/>
            <a:ext cx="274320" cy="274320"/>
          </a:xfrm>
          <a:prstGeom prst="rect">
            <a:avLst/>
          </a:prstGeom>
        </p:spPr>
      </p:pic>
      <p:sp>
        <p:nvSpPr>
          <p:cNvPr id="12" name="Text Placeholder 18">
            <a:extLst>
              <a:ext uri="{FF2B5EF4-FFF2-40B4-BE49-F238E27FC236}">
                <a16:creationId xmlns:a16="http://schemas.microsoft.com/office/drawing/2014/main" id="{14FF84D4-A404-4699-834E-6D57BA9834B5}"/>
              </a:ext>
            </a:extLst>
          </p:cNvPr>
          <p:cNvSpPr>
            <a:spLocks noGrp="1"/>
          </p:cNvSpPr>
          <p:nvPr>
            <p:ph type="body" sz="quarter" idx="13" hasCustomPrompt="1"/>
          </p:nvPr>
        </p:nvSpPr>
        <p:spPr>
          <a:xfrm>
            <a:off x="12827000" y="5653479"/>
            <a:ext cx="1814513" cy="246221"/>
          </a:xfrm>
        </p:spPr>
        <p:txBody>
          <a:bodyPr anchor="ctr">
            <a:noAutofit/>
          </a:bodyPr>
          <a:lstStyle>
            <a:lvl1pPr marL="0" indent="0">
              <a:buNone/>
              <a:defRPr sz="1600"/>
            </a:lvl1pPr>
            <a:lvl5pPr>
              <a:defRPr/>
            </a:lvl5pPr>
          </a:lstStyle>
          <a:p>
            <a:pPr lvl="0"/>
            <a:r>
              <a:rPr lang="en-US"/>
              <a:t>/in/username</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lgn="l">
              <a:defRPr sz="3600" spc="-50"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707886"/>
          </a:xfrm>
          <a:noFill/>
        </p:spPr>
        <p:txBody>
          <a:bodyPr wrap="square" lIns="0" tIns="0" rIns="0" bIns="0">
            <a:spAutoFit/>
          </a:bodyPr>
          <a:lstStyle>
            <a:lvl1pPr marL="0" indent="0">
              <a:spcBef>
                <a:spcPts val="0"/>
              </a:spcBef>
              <a:buNone/>
              <a:defRPr sz="2200" spc="0" baseline="0">
                <a:solidFill>
                  <a:schemeClr val="tx1"/>
                </a:solidFill>
                <a:latin typeface="+mj-lt"/>
                <a:cs typeface="Segoe UI" panose="020B0502040204020203" pitchFamily="34" charset="0"/>
              </a:defRPr>
            </a:lvl1pPr>
            <a:lvl2pPr marL="60325" indent="-60325">
              <a:buNone/>
              <a:tabLst/>
              <a:defRPr/>
            </a:lvl2pPr>
          </a:lstStyle>
          <a:p>
            <a:pPr lvl="0"/>
            <a:r>
              <a:rPr lang="en-US"/>
              <a:t>Speaker name or subtitle text</a:t>
            </a:r>
          </a:p>
          <a:p>
            <a:pPr lvl="1"/>
            <a:r>
              <a:rPr lang="en-US"/>
              <a:t>second</a:t>
            </a:r>
          </a:p>
        </p:txBody>
      </p:sp>
    </p:spTree>
    <p:extLst>
      <p:ext uri="{BB962C8B-B14F-4D97-AF65-F5344CB8AC3E}">
        <p14:creationId xmlns:p14="http://schemas.microsoft.com/office/powerpoint/2010/main" val="383060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pic>
        <p:nvPicPr>
          <p:cNvPr id="6" name="Picture 5" descr="A picture containing flying, kite, large, sitting&#10;&#10;Description automatically generated">
            <a:extLst>
              <a:ext uri="{FF2B5EF4-FFF2-40B4-BE49-F238E27FC236}">
                <a16:creationId xmlns:a16="http://schemas.microsoft.com/office/drawing/2014/main" id="{3B455096-8C72-4B33-A7ED-1E8BD03F0CF2}"/>
              </a:ext>
            </a:extLst>
          </p:cNvPr>
          <p:cNvPicPr>
            <a:picLocks noChangeAspect="1"/>
          </p:cNvPicPr>
          <p:nvPr userDrawn="1"/>
        </p:nvPicPr>
        <p:blipFill rotWithShape="1">
          <a:blip r:embed="rId2"/>
          <a:srcRect t="60444" r="19667"/>
          <a:stretch/>
        </p:blipFill>
        <p:spPr>
          <a:xfrm>
            <a:off x="0" y="4145280"/>
            <a:ext cx="9794240" cy="2712720"/>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lgn="l">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4" name="Picture 13">
            <a:extLst>
              <a:ext uri="{FF2B5EF4-FFF2-40B4-BE49-F238E27FC236}">
                <a16:creationId xmlns:a16="http://schemas.microsoft.com/office/drawing/2014/main" id="{4BBF6D39-9C52-4794-8C2C-2CFDBB6841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0171" y="323811"/>
            <a:ext cx="2343712" cy="775201"/>
          </a:xfrm>
          <a:prstGeom prst="rect">
            <a:avLst/>
          </a:prstGeom>
        </p:spPr>
      </p:pic>
    </p:spTree>
    <p:extLst>
      <p:ext uri="{BB962C8B-B14F-4D97-AF65-F5344CB8AC3E}">
        <p14:creationId xmlns:p14="http://schemas.microsoft.com/office/powerpoint/2010/main" val="300530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74965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4889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97ED-17D0-5633-793E-4F4D9685111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455A2A6-211A-0361-EC25-7D3BF6B771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47ED302-85D8-1E10-11EB-78E988997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B17AA8E3-9917-8604-2707-F29CB7C9DEBA}"/>
              </a:ext>
            </a:extLst>
          </p:cNvPr>
          <p:cNvSpPr>
            <a:spLocks noGrp="1"/>
          </p:cNvSpPr>
          <p:nvPr>
            <p:ph type="dt" sz="half" idx="10"/>
          </p:nvPr>
        </p:nvSpPr>
        <p:spPr/>
        <p:txBody>
          <a:bodyPr/>
          <a:lstStyle/>
          <a:p>
            <a:fld id="{60A6C734-B560-4B56-8C53-83A0E711496C}" type="datetimeFigureOut">
              <a:rPr lang="en-IE" smtClean="0"/>
              <a:t>12/03/2025</a:t>
            </a:fld>
            <a:endParaRPr lang="en-IE"/>
          </a:p>
        </p:txBody>
      </p:sp>
      <p:sp>
        <p:nvSpPr>
          <p:cNvPr id="6" name="Footer Placeholder 5">
            <a:extLst>
              <a:ext uri="{FF2B5EF4-FFF2-40B4-BE49-F238E27FC236}">
                <a16:creationId xmlns:a16="http://schemas.microsoft.com/office/drawing/2014/main" id="{C3D62D2C-B94F-F39F-CD3E-3DDDC0A494E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8E5F56E-16DB-1EB1-0FD3-6599C196D84D}"/>
              </a:ext>
            </a:extLst>
          </p:cNvPr>
          <p:cNvSpPr>
            <a:spLocks noGrp="1"/>
          </p:cNvSpPr>
          <p:nvPr>
            <p:ph type="sldNum" sz="quarter" idx="12"/>
          </p:nvPr>
        </p:nvSpPr>
        <p:spPr/>
        <p:txBody>
          <a:bodyPr/>
          <a:lstStyle/>
          <a:p>
            <a:fld id="{75441606-4EA0-4431-918E-5E64FD0C16DE}" type="slidenum">
              <a:rPr lang="en-IE" smtClean="0"/>
              <a:t>‹#›</a:t>
            </a:fld>
            <a:endParaRPr lang="en-IE"/>
          </a:p>
        </p:txBody>
      </p:sp>
    </p:spTree>
    <p:extLst>
      <p:ext uri="{BB962C8B-B14F-4D97-AF65-F5344CB8AC3E}">
        <p14:creationId xmlns:p14="http://schemas.microsoft.com/office/powerpoint/2010/main" val="2561164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34735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12852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6733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1E7D5C-3696-4901-BBF2-82605D63B691}"/>
              </a:ext>
            </a:extLst>
          </p:cNvPr>
          <p:cNvSpPr>
            <a:spLocks noGrp="1"/>
          </p:cNvSpPr>
          <p:nvPr>
            <p:ph type="body" sz="quarter" idx="10"/>
          </p:nvPr>
        </p:nvSpPr>
        <p:spPr>
          <a:xfrm>
            <a:off x="818759" y="3548063"/>
            <a:ext cx="3108960" cy="1772793"/>
          </a:xfrm>
        </p:spPr>
        <p:txBody>
          <a:bodyPr/>
          <a:lstStyle>
            <a:lvl1pPr marL="0" indent="0" algn="ctr">
              <a:buNone/>
              <a:defRPr sz="2400">
                <a:solidFill>
                  <a:schemeClr val="accent1"/>
                </a:solidFill>
                <a:latin typeface="+mj-lt"/>
              </a:defRPr>
            </a:lvl1pPr>
            <a:lvl2pPr marL="0" indent="0" algn="ctr">
              <a:buNone/>
              <a:defRPr sz="1800"/>
            </a:lvl2pPr>
            <a:lvl3pPr marL="0" indent="0" algn="ctr">
              <a:buNone/>
              <a:defRPr sz="1400"/>
            </a:lvl3pPr>
            <a:lvl4pPr marL="0" indent="0" algn="ctr">
              <a:buNone/>
              <a:defRPr sz="1200"/>
            </a:lvl4pPr>
            <a:lvl5pPr marL="0" indent="0" algn="ct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5198EC67-41CE-4657-890B-0FFDD7A968E3}"/>
              </a:ext>
            </a:extLst>
          </p:cNvPr>
          <p:cNvSpPr>
            <a:spLocks noGrp="1"/>
          </p:cNvSpPr>
          <p:nvPr>
            <p:ph type="body" sz="quarter" idx="11"/>
          </p:nvPr>
        </p:nvSpPr>
        <p:spPr>
          <a:xfrm>
            <a:off x="4541520" y="3548063"/>
            <a:ext cx="3108960" cy="1772793"/>
          </a:xfrm>
        </p:spPr>
        <p:txBody>
          <a:bodyPr/>
          <a:lstStyle>
            <a:lvl1pPr marL="0" indent="0" algn="ctr">
              <a:buNone/>
              <a:defRPr sz="2400">
                <a:solidFill>
                  <a:schemeClr val="accent1"/>
                </a:solidFill>
                <a:latin typeface="+mj-lt"/>
              </a:defRPr>
            </a:lvl1pPr>
            <a:lvl2pPr marL="0" indent="0" algn="ctr">
              <a:buNone/>
              <a:defRPr sz="1800"/>
            </a:lvl2pPr>
            <a:lvl3pPr marL="0" indent="0" algn="ctr">
              <a:buNone/>
              <a:defRPr sz="1400"/>
            </a:lvl3pPr>
            <a:lvl4pPr marL="0" indent="0" algn="ctr">
              <a:buNone/>
              <a:defRPr sz="1200"/>
            </a:lvl4pPr>
            <a:lvl5pPr marL="0" indent="0" algn="ct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C84C1B34-D0B4-4255-AD64-CC6BD0B9CB6E}"/>
              </a:ext>
            </a:extLst>
          </p:cNvPr>
          <p:cNvSpPr>
            <a:spLocks noGrp="1"/>
          </p:cNvSpPr>
          <p:nvPr>
            <p:ph type="body" sz="quarter" idx="12"/>
          </p:nvPr>
        </p:nvSpPr>
        <p:spPr>
          <a:xfrm>
            <a:off x="8264280" y="3548063"/>
            <a:ext cx="3108960" cy="1772793"/>
          </a:xfrm>
        </p:spPr>
        <p:txBody>
          <a:bodyPr/>
          <a:lstStyle>
            <a:lvl1pPr marL="0" indent="0" algn="ctr">
              <a:buNone/>
              <a:defRPr sz="2400">
                <a:solidFill>
                  <a:schemeClr val="accent1"/>
                </a:solidFill>
                <a:latin typeface="+mj-lt"/>
              </a:defRPr>
            </a:lvl1pPr>
            <a:lvl2pPr marL="0" indent="0" algn="ctr">
              <a:buNone/>
              <a:defRPr sz="1800"/>
            </a:lvl2pPr>
            <a:lvl3pPr marL="0" indent="0" algn="ctr">
              <a:buNone/>
              <a:defRPr sz="1400"/>
            </a:lvl3pPr>
            <a:lvl4pPr marL="0" indent="0" algn="ctr">
              <a:buNone/>
              <a:defRPr sz="1200"/>
            </a:lvl4pPr>
            <a:lvl5pPr marL="0" indent="0" algn="ct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4884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1E7D5C-3696-4901-BBF2-82605D63B691}"/>
              </a:ext>
            </a:extLst>
          </p:cNvPr>
          <p:cNvSpPr>
            <a:spLocks noGrp="1"/>
          </p:cNvSpPr>
          <p:nvPr>
            <p:ph type="body" sz="quarter" idx="10"/>
          </p:nvPr>
        </p:nvSpPr>
        <p:spPr>
          <a:xfrm>
            <a:off x="1807381" y="3548063"/>
            <a:ext cx="2743200" cy="1575816"/>
          </a:xfrm>
        </p:spPr>
        <p:txBody>
          <a:bodyPr/>
          <a:lstStyle>
            <a:lvl1pPr marL="0" indent="0" algn="ctr">
              <a:buNone/>
              <a:defRPr sz="2000">
                <a:solidFill>
                  <a:schemeClr val="accent1"/>
                </a:solidFill>
                <a:latin typeface="+mj-lt"/>
              </a:defRPr>
            </a:lvl1pPr>
            <a:lvl2pPr marL="0" indent="0" algn="ctr">
              <a:buNone/>
              <a:defRPr sz="1600"/>
            </a:lvl2pPr>
            <a:lvl3pPr marL="0" indent="0" algn="ctr">
              <a:buNone/>
              <a:defRPr sz="1200"/>
            </a:lvl3pPr>
            <a:lvl4pPr marL="0" indent="0" algn="ctr">
              <a:buNone/>
              <a:defRPr sz="1100"/>
            </a:lvl4pPr>
            <a:lvl5pPr marL="0" indent="0" algn="ctr">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5198EC67-41CE-4657-890B-0FFDD7A968E3}"/>
              </a:ext>
            </a:extLst>
          </p:cNvPr>
          <p:cNvSpPr>
            <a:spLocks noGrp="1"/>
          </p:cNvSpPr>
          <p:nvPr>
            <p:ph type="body" sz="quarter" idx="11"/>
          </p:nvPr>
        </p:nvSpPr>
        <p:spPr>
          <a:xfrm>
            <a:off x="4757168" y="3548063"/>
            <a:ext cx="2743200" cy="1575816"/>
          </a:xfrm>
        </p:spPr>
        <p:txBody>
          <a:bodyPr/>
          <a:lstStyle>
            <a:lvl1pPr marL="0" indent="0" algn="ctr">
              <a:buNone/>
              <a:defRPr sz="2000">
                <a:solidFill>
                  <a:schemeClr val="accent1"/>
                </a:solidFill>
                <a:latin typeface="+mj-lt"/>
              </a:defRPr>
            </a:lvl1pPr>
            <a:lvl2pPr marL="0" indent="0" algn="ctr">
              <a:buNone/>
              <a:defRPr sz="1600"/>
            </a:lvl2pPr>
            <a:lvl3pPr marL="0" indent="0" algn="ctr">
              <a:buNone/>
              <a:defRPr sz="1200"/>
            </a:lvl3pPr>
            <a:lvl4pPr marL="0" indent="0" algn="ctr">
              <a:buNone/>
              <a:defRPr sz="1100"/>
            </a:lvl4pPr>
            <a:lvl5pPr marL="0" indent="0" algn="ctr">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C84C1B34-D0B4-4255-AD64-CC6BD0B9CB6E}"/>
              </a:ext>
            </a:extLst>
          </p:cNvPr>
          <p:cNvSpPr>
            <a:spLocks noGrp="1"/>
          </p:cNvSpPr>
          <p:nvPr>
            <p:ph type="body" sz="quarter" idx="12"/>
          </p:nvPr>
        </p:nvSpPr>
        <p:spPr>
          <a:xfrm>
            <a:off x="7706955" y="3548063"/>
            <a:ext cx="2743200" cy="1575816"/>
          </a:xfrm>
        </p:spPr>
        <p:txBody>
          <a:bodyPr/>
          <a:lstStyle>
            <a:lvl1pPr marL="0" indent="0" algn="ctr">
              <a:buNone/>
              <a:defRPr sz="2000">
                <a:solidFill>
                  <a:schemeClr val="accent1"/>
                </a:solidFill>
                <a:latin typeface="+mj-lt"/>
              </a:defRPr>
            </a:lvl1pPr>
            <a:lvl2pPr marL="0" indent="0" algn="ctr">
              <a:buNone/>
              <a:defRPr sz="1600"/>
            </a:lvl2pPr>
            <a:lvl3pPr marL="0" indent="0" algn="ctr">
              <a:buNone/>
              <a:defRPr sz="1200"/>
            </a:lvl3pPr>
            <a:lvl4pPr marL="0" indent="0" algn="ctr">
              <a:buNone/>
              <a:defRPr sz="1100"/>
            </a:lvl4pPr>
            <a:lvl5pPr marL="0" indent="0" algn="ctr">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95907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1E7D5C-3696-4901-BBF2-82605D63B691}"/>
              </a:ext>
            </a:extLst>
          </p:cNvPr>
          <p:cNvSpPr>
            <a:spLocks noGrp="1"/>
          </p:cNvSpPr>
          <p:nvPr>
            <p:ph type="body" sz="quarter" idx="10"/>
          </p:nvPr>
        </p:nvSpPr>
        <p:spPr>
          <a:xfrm>
            <a:off x="305752" y="3548063"/>
            <a:ext cx="2743200" cy="1575816"/>
          </a:xfrm>
        </p:spPr>
        <p:txBody>
          <a:bodyPr/>
          <a:lstStyle>
            <a:lvl1pPr marL="0" indent="0" algn="ctr">
              <a:buNone/>
              <a:defRPr sz="2000">
                <a:solidFill>
                  <a:schemeClr val="accent1"/>
                </a:solidFill>
                <a:latin typeface="+mj-lt"/>
              </a:defRPr>
            </a:lvl1pPr>
            <a:lvl2pPr marL="0" indent="0" algn="ctr">
              <a:buNone/>
              <a:defRPr sz="1600"/>
            </a:lvl2pPr>
            <a:lvl3pPr marL="0" indent="0" algn="ctr">
              <a:buNone/>
              <a:defRPr sz="1200"/>
            </a:lvl3pPr>
            <a:lvl4pPr marL="0" indent="0" algn="ctr">
              <a:buNone/>
              <a:defRPr sz="1100"/>
            </a:lvl4pPr>
            <a:lvl5pPr marL="0" indent="0" algn="ctr">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5198EC67-41CE-4657-890B-0FFDD7A968E3}"/>
              </a:ext>
            </a:extLst>
          </p:cNvPr>
          <p:cNvSpPr>
            <a:spLocks noGrp="1"/>
          </p:cNvSpPr>
          <p:nvPr>
            <p:ph type="body" sz="quarter" idx="11"/>
          </p:nvPr>
        </p:nvSpPr>
        <p:spPr>
          <a:xfrm>
            <a:off x="3255539" y="3548063"/>
            <a:ext cx="2743200" cy="1575816"/>
          </a:xfrm>
        </p:spPr>
        <p:txBody>
          <a:bodyPr/>
          <a:lstStyle>
            <a:lvl1pPr marL="0" indent="0" algn="ctr">
              <a:buNone/>
              <a:defRPr sz="2000">
                <a:solidFill>
                  <a:schemeClr val="accent1"/>
                </a:solidFill>
                <a:latin typeface="+mj-lt"/>
              </a:defRPr>
            </a:lvl1pPr>
            <a:lvl2pPr marL="0" indent="0" algn="ctr">
              <a:buNone/>
              <a:defRPr sz="1600"/>
            </a:lvl2pPr>
            <a:lvl3pPr marL="0" indent="0" algn="ctr">
              <a:buNone/>
              <a:defRPr sz="1200"/>
            </a:lvl3pPr>
            <a:lvl4pPr marL="0" indent="0" algn="ctr">
              <a:buNone/>
              <a:defRPr sz="1100"/>
            </a:lvl4pPr>
            <a:lvl5pPr marL="0" indent="0" algn="ctr">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C84C1B34-D0B4-4255-AD64-CC6BD0B9CB6E}"/>
              </a:ext>
            </a:extLst>
          </p:cNvPr>
          <p:cNvSpPr>
            <a:spLocks noGrp="1"/>
          </p:cNvSpPr>
          <p:nvPr>
            <p:ph type="body" sz="quarter" idx="12"/>
          </p:nvPr>
        </p:nvSpPr>
        <p:spPr>
          <a:xfrm>
            <a:off x="6205326" y="3548063"/>
            <a:ext cx="2743200" cy="1575816"/>
          </a:xfrm>
        </p:spPr>
        <p:txBody>
          <a:bodyPr/>
          <a:lstStyle>
            <a:lvl1pPr marL="0" indent="0" algn="ctr">
              <a:buNone/>
              <a:defRPr sz="2000">
                <a:solidFill>
                  <a:schemeClr val="accent1"/>
                </a:solidFill>
                <a:latin typeface="+mj-lt"/>
              </a:defRPr>
            </a:lvl1pPr>
            <a:lvl2pPr marL="0" indent="0" algn="ctr">
              <a:buNone/>
              <a:defRPr sz="1600"/>
            </a:lvl2pPr>
            <a:lvl3pPr marL="0" indent="0" algn="ctr">
              <a:buNone/>
              <a:defRPr sz="1200"/>
            </a:lvl3pPr>
            <a:lvl4pPr marL="0" indent="0" algn="ctr">
              <a:buNone/>
              <a:defRPr sz="1100"/>
            </a:lvl4pPr>
            <a:lvl5pPr marL="0" indent="0" algn="ctr">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A694A14F-7130-4198-BF13-815C36F43929}"/>
              </a:ext>
            </a:extLst>
          </p:cNvPr>
          <p:cNvSpPr>
            <a:spLocks noGrp="1"/>
          </p:cNvSpPr>
          <p:nvPr>
            <p:ph type="body" sz="quarter" idx="13"/>
          </p:nvPr>
        </p:nvSpPr>
        <p:spPr>
          <a:xfrm>
            <a:off x="9155113" y="3548063"/>
            <a:ext cx="2743200" cy="1575816"/>
          </a:xfrm>
        </p:spPr>
        <p:txBody>
          <a:bodyPr/>
          <a:lstStyle>
            <a:lvl1pPr marL="0" indent="0" algn="ctr">
              <a:buNone/>
              <a:defRPr sz="2000">
                <a:solidFill>
                  <a:schemeClr val="accent1"/>
                </a:solidFill>
                <a:latin typeface="+mj-lt"/>
              </a:defRPr>
            </a:lvl1pPr>
            <a:lvl2pPr marL="0" indent="0" algn="ctr">
              <a:buNone/>
              <a:defRPr sz="1600"/>
            </a:lvl2pPr>
            <a:lvl3pPr marL="0" indent="0" algn="ctr">
              <a:buNone/>
              <a:defRPr sz="1200"/>
            </a:lvl3pPr>
            <a:lvl4pPr marL="0" indent="0" algn="ctr">
              <a:buNone/>
              <a:defRPr sz="1100"/>
            </a:lvl4pPr>
            <a:lvl5pPr marL="0" indent="0" algn="ctr">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5278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4FD352CA-B889-44AB-8794-D3A53FA60F18}"/>
              </a:ext>
            </a:extLst>
          </p:cNvPr>
          <p:cNvSpPr>
            <a:spLocks noGrp="1"/>
          </p:cNvSpPr>
          <p:nvPr>
            <p:ph type="pic" sz="quarter" idx="13"/>
          </p:nvPr>
        </p:nvSpPr>
        <p:spPr>
          <a:xfrm>
            <a:off x="584200" y="1668805"/>
            <a:ext cx="2651760" cy="3129772"/>
          </a:xfrm>
        </p:spPr>
        <p:txBody>
          <a:bodyPr/>
          <a:lstStyle/>
          <a:p>
            <a:endParaRPr lang="en-US"/>
          </a:p>
        </p:txBody>
      </p:sp>
      <p:sp>
        <p:nvSpPr>
          <p:cNvPr id="9" name="Picture Placeholder 7">
            <a:extLst>
              <a:ext uri="{FF2B5EF4-FFF2-40B4-BE49-F238E27FC236}">
                <a16:creationId xmlns:a16="http://schemas.microsoft.com/office/drawing/2014/main" id="{DDFCAC96-F1AE-4785-B1FD-8D53C1A39FFD}"/>
              </a:ext>
            </a:extLst>
          </p:cNvPr>
          <p:cNvSpPr>
            <a:spLocks noGrp="1"/>
          </p:cNvSpPr>
          <p:nvPr>
            <p:ph type="pic" sz="quarter" idx="14"/>
          </p:nvPr>
        </p:nvSpPr>
        <p:spPr>
          <a:xfrm>
            <a:off x="3408786" y="1668805"/>
            <a:ext cx="2651760" cy="3129772"/>
          </a:xfrm>
        </p:spPr>
        <p:txBody>
          <a:bodyPr/>
          <a:lstStyle/>
          <a:p>
            <a:endParaRPr lang="en-US"/>
          </a:p>
        </p:txBody>
      </p:sp>
      <p:sp>
        <p:nvSpPr>
          <p:cNvPr id="10" name="Picture Placeholder 7">
            <a:extLst>
              <a:ext uri="{FF2B5EF4-FFF2-40B4-BE49-F238E27FC236}">
                <a16:creationId xmlns:a16="http://schemas.microsoft.com/office/drawing/2014/main" id="{EB0599E5-D5B1-41AD-AAB6-3CE7CD8428DB}"/>
              </a:ext>
            </a:extLst>
          </p:cNvPr>
          <p:cNvSpPr>
            <a:spLocks noGrp="1"/>
          </p:cNvSpPr>
          <p:nvPr>
            <p:ph type="pic" sz="quarter" idx="15"/>
          </p:nvPr>
        </p:nvSpPr>
        <p:spPr>
          <a:xfrm>
            <a:off x="6233372" y="1668805"/>
            <a:ext cx="2651760" cy="3129772"/>
          </a:xfrm>
        </p:spPr>
        <p:txBody>
          <a:bodyPr/>
          <a:lstStyle/>
          <a:p>
            <a:endParaRPr lang="en-US"/>
          </a:p>
        </p:txBody>
      </p:sp>
      <p:sp>
        <p:nvSpPr>
          <p:cNvPr id="11" name="Picture Placeholder 7">
            <a:extLst>
              <a:ext uri="{FF2B5EF4-FFF2-40B4-BE49-F238E27FC236}">
                <a16:creationId xmlns:a16="http://schemas.microsoft.com/office/drawing/2014/main" id="{AD9BF149-E9CA-4C2F-84C4-511E0D8CACEA}"/>
              </a:ext>
            </a:extLst>
          </p:cNvPr>
          <p:cNvSpPr>
            <a:spLocks noGrp="1"/>
          </p:cNvSpPr>
          <p:nvPr>
            <p:ph type="pic" sz="quarter" idx="16"/>
          </p:nvPr>
        </p:nvSpPr>
        <p:spPr>
          <a:xfrm>
            <a:off x="9057958" y="1668805"/>
            <a:ext cx="2651760" cy="3129772"/>
          </a:xfrm>
        </p:spPr>
        <p:txBody>
          <a:bodyPr/>
          <a:lstStyle/>
          <a:p>
            <a:endParaRPr lang="en-US"/>
          </a:p>
        </p:txBody>
      </p:sp>
    </p:spTree>
    <p:extLst>
      <p:ext uri="{BB962C8B-B14F-4D97-AF65-F5344CB8AC3E}">
        <p14:creationId xmlns:p14="http://schemas.microsoft.com/office/powerpoint/2010/main" val="5310141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F36E195-FD58-4B6E-84A3-D1D1E54372CA}"/>
              </a:ext>
            </a:extLst>
          </p:cNvPr>
          <p:cNvSpPr>
            <a:spLocks noGrp="1"/>
          </p:cNvSpPr>
          <p:nvPr>
            <p:ph type="body" sz="quarter" idx="10"/>
          </p:nvPr>
        </p:nvSpPr>
        <p:spPr>
          <a:xfrm>
            <a:off x="1068901" y="4156785"/>
            <a:ext cx="3210560" cy="1575816"/>
          </a:xfrm>
        </p:spPr>
        <p:txBody>
          <a:bodyPr/>
          <a:lstStyle>
            <a:lvl1pPr marL="0" indent="0" algn="ctr">
              <a:buFontTx/>
              <a:buNone/>
              <a:defRPr sz="2000"/>
            </a:lvl1pPr>
            <a:lvl2pPr marL="0" indent="0" algn="ctr">
              <a:buFontTx/>
              <a:buNone/>
              <a:defRPr sz="1600"/>
            </a:lvl2pPr>
            <a:lvl3pPr marL="0" indent="0" algn="ctr">
              <a:buFontTx/>
              <a:buNone/>
              <a:defRPr sz="1200"/>
            </a:lvl3pPr>
            <a:lvl4pPr marL="0" indent="0" algn="ctr">
              <a:buFontTx/>
              <a:buNone/>
              <a:defRPr sz="1100"/>
            </a:lvl4pPr>
            <a:lvl5pPr marL="0" indent="0" algn="ctr">
              <a:buFontTx/>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E4212E7C-8FD2-495A-95EF-17702B14F366}"/>
              </a:ext>
            </a:extLst>
          </p:cNvPr>
          <p:cNvSpPr>
            <a:spLocks noGrp="1"/>
          </p:cNvSpPr>
          <p:nvPr>
            <p:ph type="body" sz="quarter" idx="11"/>
          </p:nvPr>
        </p:nvSpPr>
        <p:spPr>
          <a:xfrm>
            <a:off x="4514570" y="4156785"/>
            <a:ext cx="3210560" cy="1575816"/>
          </a:xfrm>
        </p:spPr>
        <p:txBody>
          <a:bodyPr/>
          <a:lstStyle>
            <a:lvl1pPr marL="0" indent="0" algn="ctr">
              <a:buFontTx/>
              <a:buNone/>
              <a:defRPr sz="2000"/>
            </a:lvl1pPr>
            <a:lvl2pPr marL="0" indent="0" algn="ctr">
              <a:buFontTx/>
              <a:buNone/>
              <a:defRPr sz="1600"/>
            </a:lvl2pPr>
            <a:lvl3pPr marL="0" indent="0" algn="ctr">
              <a:buFontTx/>
              <a:buNone/>
              <a:defRPr sz="1200"/>
            </a:lvl3pPr>
            <a:lvl4pPr marL="0" indent="0" algn="ctr">
              <a:buFontTx/>
              <a:buNone/>
              <a:defRPr sz="1100"/>
            </a:lvl4pPr>
            <a:lvl5pPr marL="0" indent="0" algn="ctr">
              <a:buFontTx/>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1BF06067-99BB-4E7E-8DEA-B5A0AE2D1F5B}"/>
              </a:ext>
            </a:extLst>
          </p:cNvPr>
          <p:cNvSpPr>
            <a:spLocks noGrp="1"/>
          </p:cNvSpPr>
          <p:nvPr>
            <p:ph type="body" sz="quarter" idx="12"/>
          </p:nvPr>
        </p:nvSpPr>
        <p:spPr>
          <a:xfrm>
            <a:off x="7960238" y="4156785"/>
            <a:ext cx="3210560" cy="1575816"/>
          </a:xfrm>
        </p:spPr>
        <p:txBody>
          <a:bodyPr/>
          <a:lstStyle>
            <a:lvl1pPr marL="0" indent="0" algn="ctr">
              <a:buFontTx/>
              <a:buNone/>
              <a:defRPr sz="2000"/>
            </a:lvl1pPr>
            <a:lvl2pPr marL="0" indent="0" algn="ctr">
              <a:buFontTx/>
              <a:buNone/>
              <a:defRPr sz="1600"/>
            </a:lvl2pPr>
            <a:lvl3pPr marL="0" indent="0" algn="ctr">
              <a:buFontTx/>
              <a:buNone/>
              <a:defRPr sz="1200"/>
            </a:lvl3pPr>
            <a:lvl4pPr marL="0" indent="0" algn="ctr">
              <a:buFontTx/>
              <a:buNone/>
              <a:defRPr sz="1100"/>
            </a:lvl4pPr>
            <a:lvl5pPr marL="0" indent="0" algn="ctr">
              <a:buFontTx/>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4FD352CA-B889-44AB-8794-D3A53FA60F18}"/>
              </a:ext>
            </a:extLst>
          </p:cNvPr>
          <p:cNvSpPr>
            <a:spLocks noGrp="1"/>
          </p:cNvSpPr>
          <p:nvPr>
            <p:ph type="pic" sz="quarter" idx="13"/>
          </p:nvPr>
        </p:nvSpPr>
        <p:spPr>
          <a:xfrm>
            <a:off x="1082969" y="1668805"/>
            <a:ext cx="3210560" cy="2251075"/>
          </a:xfrm>
        </p:spPr>
        <p:txBody>
          <a:bodyPr/>
          <a:lstStyle/>
          <a:p>
            <a:endParaRPr lang="en-US"/>
          </a:p>
        </p:txBody>
      </p:sp>
      <p:sp>
        <p:nvSpPr>
          <p:cNvPr id="9" name="Picture Placeholder 7">
            <a:extLst>
              <a:ext uri="{FF2B5EF4-FFF2-40B4-BE49-F238E27FC236}">
                <a16:creationId xmlns:a16="http://schemas.microsoft.com/office/drawing/2014/main" id="{DDFCAC96-F1AE-4785-B1FD-8D53C1A39FFD}"/>
              </a:ext>
            </a:extLst>
          </p:cNvPr>
          <p:cNvSpPr>
            <a:spLocks noGrp="1"/>
          </p:cNvSpPr>
          <p:nvPr>
            <p:ph type="pic" sz="quarter" idx="14"/>
          </p:nvPr>
        </p:nvSpPr>
        <p:spPr>
          <a:xfrm>
            <a:off x="4514569" y="1668805"/>
            <a:ext cx="3210560" cy="2251075"/>
          </a:xfrm>
        </p:spPr>
        <p:txBody>
          <a:bodyPr/>
          <a:lstStyle/>
          <a:p>
            <a:endParaRPr lang="en-US"/>
          </a:p>
        </p:txBody>
      </p:sp>
      <p:sp>
        <p:nvSpPr>
          <p:cNvPr id="10" name="Picture Placeholder 7">
            <a:extLst>
              <a:ext uri="{FF2B5EF4-FFF2-40B4-BE49-F238E27FC236}">
                <a16:creationId xmlns:a16="http://schemas.microsoft.com/office/drawing/2014/main" id="{EB0599E5-D5B1-41AD-AAB6-3CE7CD8428DB}"/>
              </a:ext>
            </a:extLst>
          </p:cNvPr>
          <p:cNvSpPr>
            <a:spLocks noGrp="1"/>
          </p:cNvSpPr>
          <p:nvPr>
            <p:ph type="pic" sz="quarter" idx="15"/>
          </p:nvPr>
        </p:nvSpPr>
        <p:spPr>
          <a:xfrm>
            <a:off x="7974306" y="1668805"/>
            <a:ext cx="3210560" cy="2251075"/>
          </a:xfrm>
        </p:spPr>
        <p:txBody>
          <a:bodyPr/>
          <a:lstStyle/>
          <a:p>
            <a:endParaRPr lang="en-US"/>
          </a:p>
        </p:txBody>
      </p:sp>
    </p:spTree>
    <p:extLst>
      <p:ext uri="{BB962C8B-B14F-4D97-AF65-F5344CB8AC3E}">
        <p14:creationId xmlns:p14="http://schemas.microsoft.com/office/powerpoint/2010/main" val="41752116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162B7-1C79-4894-BA9D-8CEA882B9954}"/>
              </a:ext>
            </a:extLst>
          </p:cNvPr>
          <p:cNvSpPr>
            <a:spLocks noGrp="1"/>
          </p:cNvSpPr>
          <p:nvPr>
            <p:ph type="title"/>
          </p:nvPr>
        </p:nvSpPr>
        <p:spPr>
          <a:xfrm>
            <a:off x="6966856" y="-1449977"/>
            <a:ext cx="4439629" cy="1107996"/>
          </a:xfrm>
        </p:spPr>
        <p:txBody>
          <a:bodyPr/>
          <a:lstStyle>
            <a:lvl1pPr algn="l">
              <a:defRPr/>
            </a:lvl1pPr>
          </a:lstStyle>
          <a:p>
            <a:r>
              <a:rPr lang="en-US"/>
              <a:t>Click to edit Master title style</a:t>
            </a:r>
          </a:p>
        </p:txBody>
      </p:sp>
      <p:sp>
        <p:nvSpPr>
          <p:cNvPr id="4" name="Picture Placeholder 3">
            <a:extLst>
              <a:ext uri="{FF2B5EF4-FFF2-40B4-BE49-F238E27FC236}">
                <a16:creationId xmlns:a16="http://schemas.microsoft.com/office/drawing/2014/main" id="{51303553-F63A-4716-B97A-9571EEC6C298}"/>
              </a:ext>
            </a:extLst>
          </p:cNvPr>
          <p:cNvSpPr>
            <a:spLocks noGrp="1"/>
          </p:cNvSpPr>
          <p:nvPr>
            <p:ph type="pic" sz="quarter" idx="10"/>
          </p:nvPr>
        </p:nvSpPr>
        <p:spPr>
          <a:xfrm>
            <a:off x="0" y="0"/>
            <a:ext cx="6765925" cy="6858000"/>
          </a:xfrm>
        </p:spPr>
        <p:txBody>
          <a:bodyPr/>
          <a:lstStyle/>
          <a:p>
            <a:endParaRPr lang="en-US"/>
          </a:p>
        </p:txBody>
      </p:sp>
      <p:sp>
        <p:nvSpPr>
          <p:cNvPr id="6" name="Text Placeholder 5">
            <a:extLst>
              <a:ext uri="{FF2B5EF4-FFF2-40B4-BE49-F238E27FC236}">
                <a16:creationId xmlns:a16="http://schemas.microsoft.com/office/drawing/2014/main" id="{D809EE60-E208-4CFD-8C09-24AEEC8E4EC2}"/>
              </a:ext>
            </a:extLst>
          </p:cNvPr>
          <p:cNvSpPr>
            <a:spLocks noGrp="1"/>
          </p:cNvSpPr>
          <p:nvPr>
            <p:ph type="body" sz="quarter" idx="11"/>
          </p:nvPr>
        </p:nvSpPr>
        <p:spPr>
          <a:xfrm>
            <a:off x="7167153" y="1080635"/>
            <a:ext cx="4442235" cy="2062103"/>
          </a:xfrm>
        </p:spPr>
        <p:txBody>
          <a:bodyPr/>
          <a:lstStyle>
            <a:lvl1pPr marL="0" indent="0">
              <a:spcBef>
                <a:spcPts val="1200"/>
              </a:spcBef>
              <a:spcAft>
                <a:spcPts val="600"/>
              </a:spcAft>
              <a:buNone/>
              <a:defRPr sz="2000"/>
            </a:lvl1pPr>
            <a:lvl2pPr marL="0" indent="0">
              <a:spcBef>
                <a:spcPts val="1200"/>
              </a:spcBef>
              <a:spcAft>
                <a:spcPts val="600"/>
              </a:spcAft>
              <a:buNone/>
              <a:defRPr sz="1600"/>
            </a:lvl2pPr>
            <a:lvl3pPr marL="0" indent="0">
              <a:spcBef>
                <a:spcPts val="1200"/>
              </a:spcBef>
              <a:spcAft>
                <a:spcPts val="600"/>
              </a:spcAft>
              <a:buNone/>
              <a:defRPr sz="1200"/>
            </a:lvl3pPr>
            <a:lvl4pPr marL="0" indent="0">
              <a:spcBef>
                <a:spcPts val="1200"/>
              </a:spcBef>
              <a:spcAft>
                <a:spcPts val="600"/>
              </a:spcAft>
              <a:buNone/>
              <a:defRPr sz="1100"/>
            </a:lvl4pPr>
            <a:lvl5pPr marL="0" indent="0">
              <a:spcBef>
                <a:spcPts val="1200"/>
              </a:spcBef>
              <a:spcAft>
                <a:spcPts val="600"/>
              </a:spcAft>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4282822E-B368-4019-838C-959296870B3E}"/>
              </a:ext>
            </a:extLst>
          </p:cNvPr>
          <p:cNvSpPr>
            <a:spLocks noGrp="1"/>
          </p:cNvSpPr>
          <p:nvPr>
            <p:ph type="body" sz="quarter" idx="12"/>
          </p:nvPr>
        </p:nvSpPr>
        <p:spPr>
          <a:xfrm>
            <a:off x="7167153" y="3943645"/>
            <a:ext cx="4442235" cy="1148007"/>
          </a:xfrm>
        </p:spPr>
        <p:txBody>
          <a:bodyPr/>
          <a:lstStyle>
            <a:lvl1pPr marL="0" indent="0">
              <a:buNone/>
              <a:defRPr sz="1600">
                <a:solidFill>
                  <a:schemeClr val="accent1"/>
                </a:solidFill>
              </a:defRPr>
            </a:lvl1pPr>
            <a:lvl2pPr marL="0" indent="0">
              <a:spcBef>
                <a:spcPts val="1200"/>
              </a:spcBef>
              <a:buNone/>
              <a:defRPr sz="1050" cap="all" baseline="0">
                <a:solidFill>
                  <a:schemeClr val="accent1"/>
                </a:solidFill>
              </a:defRPr>
            </a:lvl2pPr>
            <a:lvl3pPr marL="0" indent="0">
              <a:buNone/>
              <a:defRPr sz="1000">
                <a:solidFill>
                  <a:schemeClr val="accent1"/>
                </a:solidFill>
              </a:defRPr>
            </a:lvl3pPr>
            <a:lvl4pPr marL="0" indent="0">
              <a:buNone/>
              <a:defRPr sz="1000">
                <a:solidFill>
                  <a:schemeClr val="accent1"/>
                </a:solidFill>
              </a:defRPr>
            </a:lvl4pPr>
            <a:lvl5pPr marL="0" indent="0">
              <a:buNone/>
              <a:defRPr sz="1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43008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232210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BF14-E451-90C5-0DD5-636D471ADB8F}"/>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1405D1D-08EB-9951-F589-DE5A2D2192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43AA49-5019-86F6-ABEA-73B925F239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0B968-C9C6-7D1F-CAB8-F3DBD221F2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E51FBA-F3F1-9035-259F-799853DCE1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5DCF1FF5-2D25-72FC-20CD-B840CA9DA620}"/>
              </a:ext>
            </a:extLst>
          </p:cNvPr>
          <p:cNvSpPr>
            <a:spLocks noGrp="1"/>
          </p:cNvSpPr>
          <p:nvPr>
            <p:ph type="dt" sz="half" idx="10"/>
          </p:nvPr>
        </p:nvSpPr>
        <p:spPr/>
        <p:txBody>
          <a:bodyPr/>
          <a:lstStyle/>
          <a:p>
            <a:fld id="{60A6C734-B560-4B56-8C53-83A0E711496C}" type="datetimeFigureOut">
              <a:rPr lang="en-IE" smtClean="0"/>
              <a:t>12/03/2025</a:t>
            </a:fld>
            <a:endParaRPr lang="en-IE"/>
          </a:p>
        </p:txBody>
      </p:sp>
      <p:sp>
        <p:nvSpPr>
          <p:cNvPr id="8" name="Footer Placeholder 7">
            <a:extLst>
              <a:ext uri="{FF2B5EF4-FFF2-40B4-BE49-F238E27FC236}">
                <a16:creationId xmlns:a16="http://schemas.microsoft.com/office/drawing/2014/main" id="{E1D1E4B3-B53D-EA5D-944E-8EE1D7DA31E0}"/>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889006BE-98ED-312A-2EBB-41BA866FED6F}"/>
              </a:ext>
            </a:extLst>
          </p:cNvPr>
          <p:cNvSpPr>
            <a:spLocks noGrp="1"/>
          </p:cNvSpPr>
          <p:nvPr>
            <p:ph type="sldNum" sz="quarter" idx="12"/>
          </p:nvPr>
        </p:nvSpPr>
        <p:spPr/>
        <p:txBody>
          <a:bodyPr/>
          <a:lstStyle/>
          <a:p>
            <a:fld id="{75441606-4EA0-4431-918E-5E64FD0C16DE}" type="slidenum">
              <a:rPr lang="en-IE" smtClean="0"/>
              <a:t>‹#›</a:t>
            </a:fld>
            <a:endParaRPr lang="en-IE"/>
          </a:p>
        </p:txBody>
      </p:sp>
    </p:spTree>
    <p:extLst>
      <p:ext uri="{BB962C8B-B14F-4D97-AF65-F5344CB8AC3E}">
        <p14:creationId xmlns:p14="http://schemas.microsoft.com/office/powerpoint/2010/main" val="21693152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99051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41581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75501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lstStyle>
            <a:lvl1pPr algn="l">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91812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4"/>
            <a:ext cx="4159950" cy="1107996"/>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61277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861774"/>
          </a:xfrm>
        </p:spPr>
        <p:txBody>
          <a:bodyPr anchor="t"/>
          <a:lstStyle>
            <a:lvl1pPr algn="l">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22847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315752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515471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952890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EE0325E-4E70-4338-BF4C-7AFCB34D09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061781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960B-367D-9087-7C12-44448618036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4F3B533-A227-6C44-21D5-2D129D555A65}"/>
              </a:ext>
            </a:extLst>
          </p:cNvPr>
          <p:cNvSpPr>
            <a:spLocks noGrp="1"/>
          </p:cNvSpPr>
          <p:nvPr>
            <p:ph type="dt" sz="half" idx="10"/>
          </p:nvPr>
        </p:nvSpPr>
        <p:spPr/>
        <p:txBody>
          <a:bodyPr/>
          <a:lstStyle/>
          <a:p>
            <a:fld id="{60A6C734-B560-4B56-8C53-83A0E711496C}" type="datetimeFigureOut">
              <a:rPr lang="en-IE" smtClean="0"/>
              <a:t>12/03/2025</a:t>
            </a:fld>
            <a:endParaRPr lang="en-IE"/>
          </a:p>
        </p:txBody>
      </p:sp>
      <p:sp>
        <p:nvSpPr>
          <p:cNvPr id="4" name="Footer Placeholder 3">
            <a:extLst>
              <a:ext uri="{FF2B5EF4-FFF2-40B4-BE49-F238E27FC236}">
                <a16:creationId xmlns:a16="http://schemas.microsoft.com/office/drawing/2014/main" id="{5AD0EFBC-FD33-8588-641D-029F4082905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BBE3F4B5-0B85-15E8-4CE1-A74A6BC13038}"/>
              </a:ext>
            </a:extLst>
          </p:cNvPr>
          <p:cNvSpPr>
            <a:spLocks noGrp="1"/>
          </p:cNvSpPr>
          <p:nvPr>
            <p:ph type="sldNum" sz="quarter" idx="12"/>
          </p:nvPr>
        </p:nvSpPr>
        <p:spPr/>
        <p:txBody>
          <a:bodyPr/>
          <a:lstStyle/>
          <a:p>
            <a:fld id="{75441606-4EA0-4431-918E-5E64FD0C16DE}" type="slidenum">
              <a:rPr lang="en-IE" smtClean="0"/>
              <a:t>‹#›</a:t>
            </a:fld>
            <a:endParaRPr lang="en-IE"/>
          </a:p>
        </p:txBody>
      </p:sp>
    </p:spTree>
    <p:extLst>
      <p:ext uri="{BB962C8B-B14F-4D97-AF65-F5344CB8AC3E}">
        <p14:creationId xmlns:p14="http://schemas.microsoft.com/office/powerpoint/2010/main" val="3776320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AACE723B-35DC-425C-8962-F4599190EE4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118757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85923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94110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F8455F91-F643-4C10-B5F5-E0C9FA397E4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522390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1863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24049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descr="A picture containing flying, kite, large, sitting&#10;&#10;Description automatically generated">
            <a:extLst>
              <a:ext uri="{FF2B5EF4-FFF2-40B4-BE49-F238E27FC236}">
                <a16:creationId xmlns:a16="http://schemas.microsoft.com/office/drawing/2014/main" id="{BF28A75F-5AB0-43E4-8D07-ED87C8B3C315}"/>
              </a:ext>
            </a:extLst>
          </p:cNvPr>
          <p:cNvPicPr>
            <a:picLocks noChangeAspect="1"/>
          </p:cNvPicPr>
          <p:nvPr userDrawn="1"/>
        </p:nvPicPr>
        <p:blipFill rotWithShape="1">
          <a:blip r:embed="rId2"/>
          <a:stretch/>
        </p:blipFill>
        <p:spPr>
          <a:xfrm rot="5400000">
            <a:off x="-2229354" y="1643470"/>
            <a:ext cx="10191333" cy="5732625"/>
          </a:xfrm>
          <a:prstGeom prst="rect">
            <a:avLst/>
          </a:prstGeom>
        </p:spPr>
      </p:pic>
    </p:spTree>
    <p:extLst>
      <p:ext uri="{BB962C8B-B14F-4D97-AF65-F5344CB8AC3E}">
        <p14:creationId xmlns:p14="http://schemas.microsoft.com/office/powerpoint/2010/main" val="243848203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descr="A picture containing flying, kite, large, sitting&#10;&#10;Description automatically generated">
            <a:extLst>
              <a:ext uri="{FF2B5EF4-FFF2-40B4-BE49-F238E27FC236}">
                <a16:creationId xmlns:a16="http://schemas.microsoft.com/office/drawing/2014/main" id="{BF28A75F-5AB0-43E4-8D07-ED87C8B3C315}"/>
              </a:ext>
            </a:extLst>
          </p:cNvPr>
          <p:cNvPicPr>
            <a:picLocks noChangeAspect="1"/>
          </p:cNvPicPr>
          <p:nvPr userDrawn="1"/>
        </p:nvPicPr>
        <p:blipFill rotWithShape="1">
          <a:blip r:embed="rId2"/>
          <a:stretch/>
        </p:blipFill>
        <p:spPr>
          <a:xfrm rot="5400000">
            <a:off x="-2229354" y="1643470"/>
            <a:ext cx="10191333" cy="5732625"/>
          </a:xfrm>
          <a:prstGeom prst="rect">
            <a:avLst/>
          </a:prstGeom>
        </p:spPr>
      </p:pic>
      <p:sp>
        <p:nvSpPr>
          <p:cNvPr id="4" name="Text Placeholder 3">
            <a:extLst>
              <a:ext uri="{FF2B5EF4-FFF2-40B4-BE49-F238E27FC236}">
                <a16:creationId xmlns:a16="http://schemas.microsoft.com/office/drawing/2014/main" id="{180D1861-C057-4237-B660-0968AD14C0D4}"/>
              </a:ext>
            </a:extLst>
          </p:cNvPr>
          <p:cNvSpPr>
            <a:spLocks noGrp="1"/>
          </p:cNvSpPr>
          <p:nvPr>
            <p:ph type="body" sz="quarter" idx="10"/>
          </p:nvPr>
        </p:nvSpPr>
        <p:spPr>
          <a:xfrm>
            <a:off x="3017520" y="2222516"/>
            <a:ext cx="8331962" cy="1206484"/>
          </a:xfrm>
        </p:spPr>
        <p:txBody>
          <a:bodyPr anchor="ctr"/>
          <a:lstStyle>
            <a:lvl1pPr marL="0" indent="0">
              <a:spcBef>
                <a:spcPts val="7200"/>
              </a:spcBef>
              <a:buNone/>
              <a:defRPr sz="4000">
                <a:solidFill>
                  <a:schemeClr val="accent1"/>
                </a:solidFill>
              </a:defRPr>
            </a:lvl1pPr>
            <a:lvl2pPr marL="0" indent="0">
              <a:buNone/>
              <a:defRPr sz="3200"/>
            </a:lvl2pPr>
            <a:lvl3pPr marL="0" indent="0">
              <a:spcBef>
                <a:spcPts val="7200"/>
              </a:spcBef>
              <a:buNone/>
              <a:defRPr sz="2400">
                <a:solidFill>
                  <a:schemeClr val="bg1">
                    <a:lumMod val="65000"/>
                    <a:lumOff val="35000"/>
                  </a:schemeClr>
                </a:solidFill>
              </a:defRPr>
            </a:lvl3pPr>
            <a:lvl4pPr marL="0" indent="0">
              <a:buNone/>
              <a:defRPr sz="1800">
                <a:solidFill>
                  <a:schemeClr val="bg1">
                    <a:lumMod val="65000"/>
                    <a:lumOff val="35000"/>
                  </a:schemeClr>
                </a:solidFill>
              </a:defRPr>
            </a:lvl4pPr>
            <a:lvl5pPr marL="0" indent="0">
              <a:buNone/>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B1F6FD8D-20B2-44CF-A1E5-051D188DD878}"/>
              </a:ext>
            </a:extLst>
          </p:cNvPr>
          <p:cNvSpPr>
            <a:spLocks noGrp="1"/>
          </p:cNvSpPr>
          <p:nvPr>
            <p:ph type="body" sz="quarter" idx="11"/>
          </p:nvPr>
        </p:nvSpPr>
        <p:spPr>
          <a:xfrm>
            <a:off x="3017520" y="3716229"/>
            <a:ext cx="7411857" cy="701731"/>
          </a:xfrm>
        </p:spPr>
        <p:txBody>
          <a:bodyPr anchor="ctr"/>
          <a:lstStyle>
            <a:lvl1pPr marL="0" indent="0">
              <a:spcBef>
                <a:spcPts val="7200"/>
              </a:spcBef>
              <a:buNone/>
              <a:defRPr sz="2400">
                <a:solidFill>
                  <a:schemeClr val="accent1">
                    <a:alpha val="30000"/>
                  </a:schemeClr>
                </a:solidFill>
              </a:defRPr>
            </a:lvl1pPr>
            <a:lvl2pPr marL="0" indent="0">
              <a:buNone/>
              <a:defRPr sz="1800">
                <a:solidFill>
                  <a:schemeClr val="tx1">
                    <a:alpha val="30000"/>
                  </a:schemeClr>
                </a:solidFill>
              </a:defRPr>
            </a:lvl2pPr>
            <a:lvl3pPr marL="0" indent="0">
              <a:spcBef>
                <a:spcPts val="7200"/>
              </a:spcBef>
              <a:buNone/>
              <a:defRPr sz="2400">
                <a:solidFill>
                  <a:schemeClr val="bg1">
                    <a:lumMod val="65000"/>
                    <a:lumOff val="35000"/>
                  </a:schemeClr>
                </a:solidFill>
              </a:defRPr>
            </a:lvl3pPr>
            <a:lvl4pPr marL="0" indent="0">
              <a:buNone/>
              <a:defRPr sz="1800">
                <a:solidFill>
                  <a:schemeClr val="bg1">
                    <a:lumMod val="65000"/>
                    <a:lumOff val="35000"/>
                  </a:schemeClr>
                </a:solidFill>
              </a:defRPr>
            </a:lvl4pPr>
            <a:lvl5pPr marL="0" indent="0">
              <a:buNone/>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E3EB2904-9240-4A8B-BE09-3D7470A029C1}"/>
              </a:ext>
            </a:extLst>
          </p:cNvPr>
          <p:cNvSpPr>
            <a:spLocks noGrp="1"/>
          </p:cNvSpPr>
          <p:nvPr>
            <p:ph type="body" sz="quarter" idx="12"/>
          </p:nvPr>
        </p:nvSpPr>
        <p:spPr>
          <a:xfrm>
            <a:off x="3017520" y="4621162"/>
            <a:ext cx="7411857" cy="701731"/>
          </a:xfrm>
        </p:spPr>
        <p:txBody>
          <a:bodyPr anchor="ctr"/>
          <a:lstStyle>
            <a:lvl1pPr marL="0" indent="0">
              <a:spcBef>
                <a:spcPts val="7200"/>
              </a:spcBef>
              <a:buNone/>
              <a:defRPr sz="2400">
                <a:solidFill>
                  <a:schemeClr val="accent1">
                    <a:alpha val="30000"/>
                  </a:schemeClr>
                </a:solidFill>
              </a:defRPr>
            </a:lvl1pPr>
            <a:lvl2pPr marL="0" indent="0">
              <a:buNone/>
              <a:defRPr sz="1800">
                <a:solidFill>
                  <a:schemeClr val="tx1">
                    <a:alpha val="30000"/>
                  </a:schemeClr>
                </a:solidFill>
              </a:defRPr>
            </a:lvl2pPr>
            <a:lvl3pPr marL="0" indent="0">
              <a:spcBef>
                <a:spcPts val="7200"/>
              </a:spcBef>
              <a:buNone/>
              <a:defRPr sz="2400">
                <a:solidFill>
                  <a:schemeClr val="bg1">
                    <a:lumMod val="65000"/>
                    <a:lumOff val="35000"/>
                  </a:schemeClr>
                </a:solidFill>
              </a:defRPr>
            </a:lvl3pPr>
            <a:lvl4pPr marL="0" indent="0">
              <a:buNone/>
              <a:defRPr sz="1800">
                <a:solidFill>
                  <a:schemeClr val="bg1">
                    <a:lumMod val="65000"/>
                    <a:lumOff val="35000"/>
                  </a:schemeClr>
                </a:solidFill>
              </a:defRPr>
            </a:lvl4pPr>
            <a:lvl5pPr marL="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3036229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7" name="Picture 6" descr="A picture containing flying, kite, large, sitting&#10;&#10;Description automatically generated">
            <a:extLst>
              <a:ext uri="{FF2B5EF4-FFF2-40B4-BE49-F238E27FC236}">
                <a16:creationId xmlns:a16="http://schemas.microsoft.com/office/drawing/2014/main" id="{BF28A75F-5AB0-43E4-8D07-ED87C8B3C315}"/>
              </a:ext>
            </a:extLst>
          </p:cNvPr>
          <p:cNvPicPr>
            <a:picLocks noChangeAspect="1"/>
          </p:cNvPicPr>
          <p:nvPr userDrawn="1"/>
        </p:nvPicPr>
        <p:blipFill rotWithShape="1">
          <a:blip r:embed="rId2"/>
          <a:stretch/>
        </p:blipFill>
        <p:spPr>
          <a:xfrm rot="5400000">
            <a:off x="-2229354" y="1643470"/>
            <a:ext cx="10191333" cy="5732625"/>
          </a:xfrm>
          <a:prstGeom prst="rect">
            <a:avLst/>
          </a:prstGeom>
        </p:spPr>
      </p:pic>
      <p:sp>
        <p:nvSpPr>
          <p:cNvPr id="4" name="Text Placeholder 3">
            <a:extLst>
              <a:ext uri="{FF2B5EF4-FFF2-40B4-BE49-F238E27FC236}">
                <a16:creationId xmlns:a16="http://schemas.microsoft.com/office/drawing/2014/main" id="{180D1861-C057-4237-B660-0968AD14C0D4}"/>
              </a:ext>
            </a:extLst>
          </p:cNvPr>
          <p:cNvSpPr>
            <a:spLocks noGrp="1"/>
          </p:cNvSpPr>
          <p:nvPr>
            <p:ph type="body" sz="quarter" idx="10"/>
          </p:nvPr>
        </p:nvSpPr>
        <p:spPr>
          <a:xfrm>
            <a:off x="3017520" y="1535107"/>
            <a:ext cx="8331962" cy="701731"/>
          </a:xfrm>
        </p:spPr>
        <p:txBody>
          <a:bodyPr anchor="ctr"/>
          <a:lstStyle>
            <a:lvl1pPr marL="0" indent="0">
              <a:spcBef>
                <a:spcPts val="7200"/>
              </a:spcBef>
              <a:buNone/>
              <a:defRPr sz="2400">
                <a:solidFill>
                  <a:schemeClr val="accent1">
                    <a:alpha val="30000"/>
                  </a:schemeClr>
                </a:solidFill>
              </a:defRPr>
            </a:lvl1pPr>
            <a:lvl2pPr marL="0" indent="0">
              <a:buNone/>
              <a:defRPr sz="1800">
                <a:solidFill>
                  <a:schemeClr val="tx1">
                    <a:alpha val="30000"/>
                  </a:schemeClr>
                </a:solidFill>
              </a:defRPr>
            </a:lvl2pPr>
            <a:lvl3pPr marL="0" indent="0">
              <a:spcBef>
                <a:spcPts val="7200"/>
              </a:spcBef>
              <a:buNone/>
              <a:defRPr sz="2400">
                <a:solidFill>
                  <a:schemeClr val="bg1">
                    <a:lumMod val="65000"/>
                    <a:lumOff val="35000"/>
                  </a:schemeClr>
                </a:solidFill>
              </a:defRPr>
            </a:lvl3pPr>
            <a:lvl4pPr marL="0" indent="0">
              <a:buNone/>
              <a:defRPr sz="1800">
                <a:solidFill>
                  <a:schemeClr val="bg1">
                    <a:lumMod val="65000"/>
                    <a:lumOff val="35000"/>
                  </a:schemeClr>
                </a:solidFill>
              </a:defRPr>
            </a:lvl4pPr>
            <a:lvl5pPr marL="0" indent="0">
              <a:buNone/>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B1F6FD8D-20B2-44CF-A1E5-051D188DD878}"/>
              </a:ext>
            </a:extLst>
          </p:cNvPr>
          <p:cNvSpPr>
            <a:spLocks noGrp="1"/>
          </p:cNvSpPr>
          <p:nvPr>
            <p:ph type="body" sz="quarter" idx="11"/>
          </p:nvPr>
        </p:nvSpPr>
        <p:spPr>
          <a:xfrm>
            <a:off x="3017520" y="2825758"/>
            <a:ext cx="8331962" cy="1206484"/>
          </a:xfrm>
        </p:spPr>
        <p:txBody>
          <a:bodyPr anchor="ctr"/>
          <a:lstStyle>
            <a:lvl1pPr marL="0" indent="0">
              <a:spcBef>
                <a:spcPts val="7200"/>
              </a:spcBef>
              <a:buNone/>
              <a:defRPr sz="4000">
                <a:solidFill>
                  <a:schemeClr val="accent1"/>
                </a:solidFill>
              </a:defRPr>
            </a:lvl1pPr>
            <a:lvl2pPr marL="0" indent="0">
              <a:buNone/>
              <a:defRPr sz="3200"/>
            </a:lvl2pPr>
            <a:lvl3pPr marL="0" indent="0">
              <a:spcBef>
                <a:spcPts val="7200"/>
              </a:spcBef>
              <a:buNone/>
              <a:defRPr sz="2400">
                <a:solidFill>
                  <a:schemeClr val="bg1">
                    <a:lumMod val="65000"/>
                    <a:lumOff val="35000"/>
                  </a:schemeClr>
                </a:solidFill>
              </a:defRPr>
            </a:lvl3pPr>
            <a:lvl4pPr marL="0" indent="0">
              <a:buNone/>
              <a:defRPr sz="1800">
                <a:solidFill>
                  <a:schemeClr val="bg1">
                    <a:lumMod val="65000"/>
                    <a:lumOff val="35000"/>
                  </a:schemeClr>
                </a:solidFill>
              </a:defRPr>
            </a:lvl4pPr>
            <a:lvl5pPr marL="0" indent="0">
              <a:buNone/>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E3EB2904-9240-4A8B-BE09-3D7470A029C1}"/>
              </a:ext>
            </a:extLst>
          </p:cNvPr>
          <p:cNvSpPr>
            <a:spLocks noGrp="1"/>
          </p:cNvSpPr>
          <p:nvPr>
            <p:ph type="body" sz="quarter" idx="12"/>
          </p:nvPr>
        </p:nvSpPr>
        <p:spPr>
          <a:xfrm>
            <a:off x="3017520" y="4621162"/>
            <a:ext cx="7411857" cy="701731"/>
          </a:xfrm>
        </p:spPr>
        <p:txBody>
          <a:bodyPr anchor="ctr"/>
          <a:lstStyle>
            <a:lvl1pPr marL="0" indent="0">
              <a:spcBef>
                <a:spcPts val="7200"/>
              </a:spcBef>
              <a:buNone/>
              <a:defRPr sz="2400">
                <a:solidFill>
                  <a:schemeClr val="accent1">
                    <a:alpha val="30000"/>
                  </a:schemeClr>
                </a:solidFill>
              </a:defRPr>
            </a:lvl1pPr>
            <a:lvl2pPr marL="0" indent="0">
              <a:buNone/>
              <a:defRPr sz="1800">
                <a:solidFill>
                  <a:schemeClr val="tx1">
                    <a:alpha val="30000"/>
                  </a:schemeClr>
                </a:solidFill>
              </a:defRPr>
            </a:lvl2pPr>
            <a:lvl3pPr marL="0" indent="0">
              <a:spcBef>
                <a:spcPts val="7200"/>
              </a:spcBef>
              <a:buNone/>
              <a:defRPr sz="2400">
                <a:solidFill>
                  <a:schemeClr val="bg1">
                    <a:lumMod val="65000"/>
                    <a:lumOff val="35000"/>
                  </a:schemeClr>
                </a:solidFill>
              </a:defRPr>
            </a:lvl3pPr>
            <a:lvl4pPr marL="0" indent="0">
              <a:buNone/>
              <a:defRPr sz="1800">
                <a:solidFill>
                  <a:schemeClr val="bg1">
                    <a:lumMod val="65000"/>
                    <a:lumOff val="35000"/>
                  </a:schemeClr>
                </a:solidFill>
              </a:defRPr>
            </a:lvl4pPr>
            <a:lvl5pPr marL="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3908713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descr="A picture containing flying, kite, large, sitting&#10;&#10;Description automatically generated">
            <a:extLst>
              <a:ext uri="{FF2B5EF4-FFF2-40B4-BE49-F238E27FC236}">
                <a16:creationId xmlns:a16="http://schemas.microsoft.com/office/drawing/2014/main" id="{BF28A75F-5AB0-43E4-8D07-ED87C8B3C315}"/>
              </a:ext>
            </a:extLst>
          </p:cNvPr>
          <p:cNvPicPr>
            <a:picLocks noChangeAspect="1"/>
          </p:cNvPicPr>
          <p:nvPr userDrawn="1"/>
        </p:nvPicPr>
        <p:blipFill rotWithShape="1">
          <a:blip r:embed="rId2"/>
          <a:stretch/>
        </p:blipFill>
        <p:spPr>
          <a:xfrm rot="5400000">
            <a:off x="-2229354" y="1643470"/>
            <a:ext cx="10191333" cy="5732625"/>
          </a:xfrm>
          <a:prstGeom prst="rect">
            <a:avLst/>
          </a:prstGeom>
        </p:spPr>
      </p:pic>
      <p:sp>
        <p:nvSpPr>
          <p:cNvPr id="4" name="Text Placeholder 3">
            <a:extLst>
              <a:ext uri="{FF2B5EF4-FFF2-40B4-BE49-F238E27FC236}">
                <a16:creationId xmlns:a16="http://schemas.microsoft.com/office/drawing/2014/main" id="{180D1861-C057-4237-B660-0968AD14C0D4}"/>
              </a:ext>
            </a:extLst>
          </p:cNvPr>
          <p:cNvSpPr>
            <a:spLocks noGrp="1"/>
          </p:cNvSpPr>
          <p:nvPr>
            <p:ph type="body" sz="quarter" idx="10"/>
          </p:nvPr>
        </p:nvSpPr>
        <p:spPr>
          <a:xfrm>
            <a:off x="3017520" y="585788"/>
            <a:ext cx="8331962" cy="701731"/>
          </a:xfrm>
        </p:spPr>
        <p:txBody>
          <a:bodyPr anchor="ctr"/>
          <a:lstStyle>
            <a:lvl1pPr marL="0" indent="0">
              <a:spcBef>
                <a:spcPts val="7200"/>
              </a:spcBef>
              <a:buNone/>
              <a:defRPr sz="2400">
                <a:solidFill>
                  <a:schemeClr val="accent1">
                    <a:alpha val="30000"/>
                  </a:schemeClr>
                </a:solidFill>
              </a:defRPr>
            </a:lvl1pPr>
            <a:lvl2pPr marL="0" indent="0">
              <a:buNone/>
              <a:defRPr sz="1800">
                <a:solidFill>
                  <a:schemeClr val="tx1">
                    <a:alpha val="30000"/>
                  </a:schemeClr>
                </a:solidFill>
              </a:defRPr>
            </a:lvl2pPr>
            <a:lvl3pPr marL="0" indent="0">
              <a:spcBef>
                <a:spcPts val="7200"/>
              </a:spcBef>
              <a:buNone/>
              <a:defRPr sz="2400">
                <a:solidFill>
                  <a:schemeClr val="bg1">
                    <a:lumMod val="65000"/>
                    <a:lumOff val="35000"/>
                  </a:schemeClr>
                </a:solidFill>
              </a:defRPr>
            </a:lvl3pPr>
            <a:lvl4pPr marL="0" indent="0">
              <a:buNone/>
              <a:defRPr sz="1800">
                <a:solidFill>
                  <a:schemeClr val="bg1">
                    <a:lumMod val="65000"/>
                    <a:lumOff val="35000"/>
                  </a:schemeClr>
                </a:solidFill>
              </a:defRPr>
            </a:lvl4pPr>
            <a:lvl5pPr marL="0" indent="0">
              <a:buNone/>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B1F6FD8D-20B2-44CF-A1E5-051D188DD878}"/>
              </a:ext>
            </a:extLst>
          </p:cNvPr>
          <p:cNvSpPr>
            <a:spLocks noGrp="1"/>
          </p:cNvSpPr>
          <p:nvPr>
            <p:ph type="body" sz="quarter" idx="11"/>
          </p:nvPr>
        </p:nvSpPr>
        <p:spPr>
          <a:xfrm>
            <a:off x="3017520" y="1539893"/>
            <a:ext cx="8102363" cy="701731"/>
          </a:xfrm>
        </p:spPr>
        <p:txBody>
          <a:bodyPr anchor="ctr"/>
          <a:lstStyle>
            <a:lvl1pPr marL="0" indent="0">
              <a:spcBef>
                <a:spcPts val="7200"/>
              </a:spcBef>
              <a:buNone/>
              <a:defRPr sz="2400">
                <a:solidFill>
                  <a:schemeClr val="accent1">
                    <a:alpha val="30000"/>
                  </a:schemeClr>
                </a:solidFill>
              </a:defRPr>
            </a:lvl1pPr>
            <a:lvl2pPr marL="0" indent="0">
              <a:buNone/>
              <a:defRPr sz="1800">
                <a:solidFill>
                  <a:schemeClr val="tx1">
                    <a:alpha val="30000"/>
                  </a:schemeClr>
                </a:solidFill>
              </a:defRPr>
            </a:lvl2pPr>
            <a:lvl3pPr marL="0" indent="0">
              <a:spcBef>
                <a:spcPts val="7200"/>
              </a:spcBef>
              <a:buNone/>
              <a:defRPr sz="2400">
                <a:solidFill>
                  <a:schemeClr val="bg1">
                    <a:lumMod val="65000"/>
                    <a:lumOff val="35000"/>
                  </a:schemeClr>
                </a:solidFill>
              </a:defRPr>
            </a:lvl3pPr>
            <a:lvl4pPr marL="0" indent="0">
              <a:buNone/>
              <a:defRPr sz="1800">
                <a:solidFill>
                  <a:schemeClr val="bg1">
                    <a:lumMod val="65000"/>
                    <a:lumOff val="35000"/>
                  </a:schemeClr>
                </a:solidFill>
              </a:defRPr>
            </a:lvl4pPr>
            <a:lvl5pPr marL="0" indent="0">
              <a:buNone/>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E3EB2904-9240-4A8B-BE09-3D7470A029C1}"/>
              </a:ext>
            </a:extLst>
          </p:cNvPr>
          <p:cNvSpPr>
            <a:spLocks noGrp="1"/>
          </p:cNvSpPr>
          <p:nvPr>
            <p:ph type="body" sz="quarter" idx="12"/>
          </p:nvPr>
        </p:nvSpPr>
        <p:spPr>
          <a:xfrm>
            <a:off x="3017520" y="2825758"/>
            <a:ext cx="7411857" cy="1206484"/>
          </a:xfrm>
        </p:spPr>
        <p:txBody>
          <a:bodyPr anchor="ctr"/>
          <a:lstStyle>
            <a:lvl1pPr marL="0" indent="0">
              <a:spcBef>
                <a:spcPts val="7200"/>
              </a:spcBef>
              <a:buNone/>
              <a:defRPr sz="4000">
                <a:solidFill>
                  <a:schemeClr val="accent1"/>
                </a:solidFill>
              </a:defRPr>
            </a:lvl1pPr>
            <a:lvl2pPr marL="0" indent="0">
              <a:buNone/>
              <a:defRPr sz="3200"/>
            </a:lvl2pPr>
            <a:lvl3pPr marL="0" indent="0">
              <a:spcBef>
                <a:spcPts val="7200"/>
              </a:spcBef>
              <a:buNone/>
              <a:defRPr sz="2400">
                <a:solidFill>
                  <a:schemeClr val="bg1">
                    <a:lumMod val="65000"/>
                    <a:lumOff val="35000"/>
                  </a:schemeClr>
                </a:solidFill>
              </a:defRPr>
            </a:lvl3pPr>
            <a:lvl4pPr marL="0" indent="0">
              <a:buNone/>
              <a:defRPr sz="1800">
                <a:solidFill>
                  <a:schemeClr val="bg1">
                    <a:lumMod val="65000"/>
                    <a:lumOff val="35000"/>
                  </a:schemeClr>
                </a:solidFill>
              </a:defRPr>
            </a:lvl4pPr>
            <a:lvl5pPr marL="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93452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7CA8E2-C17B-2DCD-6DDC-27E7DCFDE667}"/>
              </a:ext>
            </a:extLst>
          </p:cNvPr>
          <p:cNvSpPr>
            <a:spLocks noGrp="1"/>
          </p:cNvSpPr>
          <p:nvPr>
            <p:ph type="dt" sz="half" idx="10"/>
          </p:nvPr>
        </p:nvSpPr>
        <p:spPr/>
        <p:txBody>
          <a:bodyPr/>
          <a:lstStyle/>
          <a:p>
            <a:fld id="{60A6C734-B560-4B56-8C53-83A0E711496C}" type="datetimeFigureOut">
              <a:rPr lang="en-IE" smtClean="0"/>
              <a:t>12/03/2025</a:t>
            </a:fld>
            <a:endParaRPr lang="en-IE"/>
          </a:p>
        </p:txBody>
      </p:sp>
      <p:sp>
        <p:nvSpPr>
          <p:cNvPr id="3" name="Footer Placeholder 2">
            <a:extLst>
              <a:ext uri="{FF2B5EF4-FFF2-40B4-BE49-F238E27FC236}">
                <a16:creationId xmlns:a16="http://schemas.microsoft.com/office/drawing/2014/main" id="{6939F58B-1A99-E2B2-2BC4-46238F268999}"/>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A781EB81-D2CA-13B7-AFFD-70B43D913BD9}"/>
              </a:ext>
            </a:extLst>
          </p:cNvPr>
          <p:cNvSpPr>
            <a:spLocks noGrp="1"/>
          </p:cNvSpPr>
          <p:nvPr>
            <p:ph type="sldNum" sz="quarter" idx="12"/>
          </p:nvPr>
        </p:nvSpPr>
        <p:spPr/>
        <p:txBody>
          <a:bodyPr/>
          <a:lstStyle/>
          <a:p>
            <a:fld id="{75441606-4EA0-4431-918E-5E64FD0C16DE}" type="slidenum">
              <a:rPr lang="en-IE" smtClean="0"/>
              <a:t>‹#›</a:t>
            </a:fld>
            <a:endParaRPr lang="en-IE"/>
          </a:p>
        </p:txBody>
      </p:sp>
    </p:spTree>
    <p:extLst>
      <p:ext uri="{BB962C8B-B14F-4D97-AF65-F5344CB8AC3E}">
        <p14:creationId xmlns:p14="http://schemas.microsoft.com/office/powerpoint/2010/main" val="2029455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88087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262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100703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516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89773-7151-4E21-8F9C-706D62718CC6}"/>
              </a:ext>
            </a:extLst>
          </p:cNvPr>
          <p:cNvPicPr>
            <a:picLocks noChangeAspect="1"/>
          </p:cNvPicPr>
          <p:nvPr userDrawn="1"/>
        </p:nvPicPr>
        <p:blipFill rotWithShape="1">
          <a:blip r:embed="rId2"/>
          <a:srcRect l="249" t="5745"/>
          <a:stretch/>
        </p:blipFill>
        <p:spPr>
          <a:xfrm rot="10800000">
            <a:off x="3897290" y="0"/>
            <a:ext cx="8294710" cy="6858000"/>
          </a:xfrm>
          <a:prstGeom prst="rect">
            <a:avLst/>
          </a:prstGeom>
        </p:spPr>
      </p:pic>
      <p:cxnSp>
        <p:nvCxnSpPr>
          <p:cNvPr id="4" name="Straight Connector 3">
            <a:extLst>
              <a:ext uri="{FF2B5EF4-FFF2-40B4-BE49-F238E27FC236}">
                <a16:creationId xmlns:a16="http://schemas.microsoft.com/office/drawing/2014/main" id="{B31725ED-12E7-40CE-88D0-B69A3A8D84DE}"/>
              </a:ext>
            </a:extLst>
          </p:cNvPr>
          <p:cNvCxnSpPr>
            <a:cxnSpLocks/>
          </p:cNvCxnSpPr>
          <p:nvPr userDrawn="1"/>
        </p:nvCxnSpPr>
        <p:spPr>
          <a:xfrm>
            <a:off x="6319810" y="0"/>
            <a:ext cx="2659090" cy="6858000"/>
          </a:xfrm>
          <a:prstGeom prst="line">
            <a:avLst/>
          </a:prstGeom>
          <a:ln w="1905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85216" y="3035808"/>
            <a:ext cx="644423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4544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ection Title 2">
    <p:spTree>
      <p:nvGrpSpPr>
        <p:cNvPr id="1" name=""/>
        <p:cNvGrpSpPr/>
        <p:nvPr/>
      </p:nvGrpSpPr>
      <p:grpSpPr>
        <a:xfrm>
          <a:off x="0" y="0"/>
          <a:ext cx="0" cy="0"/>
          <a:chOff x="0" y="0"/>
          <a:chExt cx="0" cy="0"/>
        </a:xfrm>
      </p:grpSpPr>
      <p:pic>
        <p:nvPicPr>
          <p:cNvPr id="3" name="Picture 2" descr="A picture containing flying, kite, large, sitting&#10;&#10;Description automatically generated">
            <a:extLst>
              <a:ext uri="{FF2B5EF4-FFF2-40B4-BE49-F238E27FC236}">
                <a16:creationId xmlns:a16="http://schemas.microsoft.com/office/drawing/2014/main" id="{1C752D68-4998-4571-BF5C-66089D1BA49F}"/>
              </a:ext>
            </a:extLst>
          </p:cNvPr>
          <p:cNvPicPr>
            <a:picLocks noChangeAspect="1"/>
          </p:cNvPicPr>
          <p:nvPr userDrawn="1"/>
        </p:nvPicPr>
        <p:blipFill rotWithShape="1">
          <a:blip r:embed="rId2"/>
          <a:stretch/>
        </p:blipFill>
        <p:spPr>
          <a:xfrm>
            <a:off x="0" y="-293686"/>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5640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Section 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89773-7151-4E21-8F9C-706D62718CC6}"/>
              </a:ext>
            </a:extLst>
          </p:cNvPr>
          <p:cNvPicPr>
            <a:picLocks noChangeAspect="1"/>
          </p:cNvPicPr>
          <p:nvPr userDrawn="1"/>
        </p:nvPicPr>
        <p:blipFill rotWithShape="1">
          <a:blip r:embed="rId2"/>
          <a:srcRect l="249" t="5745"/>
          <a:stretch/>
        </p:blipFill>
        <p:spPr>
          <a:xfrm rot="10800000">
            <a:off x="6784041" y="0"/>
            <a:ext cx="5407959" cy="6858000"/>
          </a:xfrm>
          <a:prstGeom prst="rect">
            <a:avLst/>
          </a:prstGeom>
        </p:spPr>
      </p:pic>
      <p:cxnSp>
        <p:nvCxnSpPr>
          <p:cNvPr id="4" name="Straight Connector 3">
            <a:extLst>
              <a:ext uri="{FF2B5EF4-FFF2-40B4-BE49-F238E27FC236}">
                <a16:creationId xmlns:a16="http://schemas.microsoft.com/office/drawing/2014/main" id="{B31725ED-12E7-40CE-88D0-B69A3A8D84DE}"/>
              </a:ext>
            </a:extLst>
          </p:cNvPr>
          <p:cNvCxnSpPr>
            <a:cxnSpLocks/>
          </p:cNvCxnSpPr>
          <p:nvPr userDrawn="1"/>
        </p:nvCxnSpPr>
        <p:spPr>
          <a:xfrm>
            <a:off x="8283388" y="87406"/>
            <a:ext cx="1916206" cy="6770594"/>
          </a:xfrm>
          <a:prstGeom prst="line">
            <a:avLst/>
          </a:prstGeom>
          <a:ln w="1905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85216" y="3035808"/>
            <a:ext cx="644423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0777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4423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580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4015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1817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2A44-7115-47FA-8727-C84067CF3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EFE69FC-1414-891E-99E1-5AA37E4356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C0D459A-D1E5-4DCD-60F1-29580FDFA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B2A9F-23DA-F687-EE76-3A5FBFCC8165}"/>
              </a:ext>
            </a:extLst>
          </p:cNvPr>
          <p:cNvSpPr>
            <a:spLocks noGrp="1"/>
          </p:cNvSpPr>
          <p:nvPr>
            <p:ph type="dt" sz="half" idx="10"/>
          </p:nvPr>
        </p:nvSpPr>
        <p:spPr/>
        <p:txBody>
          <a:bodyPr/>
          <a:lstStyle/>
          <a:p>
            <a:fld id="{60A6C734-B560-4B56-8C53-83A0E711496C}" type="datetimeFigureOut">
              <a:rPr lang="en-IE" smtClean="0"/>
              <a:t>12/03/2025</a:t>
            </a:fld>
            <a:endParaRPr lang="en-IE"/>
          </a:p>
        </p:txBody>
      </p:sp>
      <p:sp>
        <p:nvSpPr>
          <p:cNvPr id="6" name="Footer Placeholder 5">
            <a:extLst>
              <a:ext uri="{FF2B5EF4-FFF2-40B4-BE49-F238E27FC236}">
                <a16:creationId xmlns:a16="http://schemas.microsoft.com/office/drawing/2014/main" id="{09BC3F1F-7CB5-847F-FE9D-7C512C47FD7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98C82DB-6C8C-50F7-E465-21FBBA080DD3}"/>
              </a:ext>
            </a:extLst>
          </p:cNvPr>
          <p:cNvSpPr>
            <a:spLocks noGrp="1"/>
          </p:cNvSpPr>
          <p:nvPr>
            <p:ph type="sldNum" sz="quarter" idx="12"/>
          </p:nvPr>
        </p:nvSpPr>
        <p:spPr/>
        <p:txBody>
          <a:bodyPr/>
          <a:lstStyle/>
          <a:p>
            <a:fld id="{75441606-4EA0-4431-918E-5E64FD0C16DE}" type="slidenum">
              <a:rPr lang="en-IE" smtClean="0"/>
              <a:t>‹#›</a:t>
            </a:fld>
            <a:endParaRPr lang="en-IE"/>
          </a:p>
        </p:txBody>
      </p:sp>
    </p:spTree>
    <p:extLst>
      <p:ext uri="{BB962C8B-B14F-4D97-AF65-F5344CB8AC3E}">
        <p14:creationId xmlns:p14="http://schemas.microsoft.com/office/powerpoint/2010/main" val="32630530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lgn="l">
              <a:defRPr>
                <a:solidFill>
                  <a:schemeClr val="tx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72955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974546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lgn="l">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2899022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41E784-F9AA-4F94-9CFD-D663B8CA36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3688" y="292100"/>
            <a:ext cx="2199424" cy="866849"/>
          </a:xfrm>
          <a:prstGeom prst="rect">
            <a:avLst/>
          </a:prstGeom>
        </p:spPr>
      </p:pic>
      <p:pic>
        <p:nvPicPr>
          <p:cNvPr id="10" name="Picture 9">
            <a:extLst>
              <a:ext uri="{FF2B5EF4-FFF2-40B4-BE49-F238E27FC236}">
                <a16:creationId xmlns:a16="http://schemas.microsoft.com/office/drawing/2014/main" id="{AE5B6A0A-6F0F-453A-A42A-7E0366FBF0F0}"/>
              </a:ext>
            </a:extLst>
          </p:cNvPr>
          <p:cNvPicPr>
            <a:picLocks noChangeAspect="1"/>
          </p:cNvPicPr>
          <p:nvPr userDrawn="1"/>
        </p:nvPicPr>
        <p:blipFill>
          <a:blip r:embed="rId3"/>
          <a:stretch>
            <a:fillRect/>
          </a:stretch>
        </p:blipFill>
        <p:spPr>
          <a:xfrm>
            <a:off x="9734550" y="6191664"/>
            <a:ext cx="306479" cy="252102"/>
          </a:xfrm>
          <a:prstGeom prst="rect">
            <a:avLst/>
          </a:prstGeom>
        </p:spPr>
      </p:pic>
      <p:pic>
        <p:nvPicPr>
          <p:cNvPr id="11" name="Picture 10">
            <a:extLst>
              <a:ext uri="{FF2B5EF4-FFF2-40B4-BE49-F238E27FC236}">
                <a16:creationId xmlns:a16="http://schemas.microsoft.com/office/drawing/2014/main" id="{0F9A7913-E690-4B58-948B-2AA75ADC2E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34550" y="5765264"/>
            <a:ext cx="274320" cy="274320"/>
          </a:xfrm>
          <a:prstGeom prst="rect">
            <a:avLst/>
          </a:prstGeom>
        </p:spPr>
      </p:pic>
      <p:sp>
        <p:nvSpPr>
          <p:cNvPr id="12" name="Text Placeholder 18">
            <a:extLst>
              <a:ext uri="{FF2B5EF4-FFF2-40B4-BE49-F238E27FC236}">
                <a16:creationId xmlns:a16="http://schemas.microsoft.com/office/drawing/2014/main" id="{14FF84D4-A404-4699-834E-6D57BA9834B5}"/>
              </a:ext>
            </a:extLst>
          </p:cNvPr>
          <p:cNvSpPr>
            <a:spLocks noGrp="1"/>
          </p:cNvSpPr>
          <p:nvPr>
            <p:ph type="body" sz="quarter" idx="13" hasCustomPrompt="1"/>
          </p:nvPr>
        </p:nvSpPr>
        <p:spPr>
          <a:xfrm>
            <a:off x="10083800" y="5779314"/>
            <a:ext cx="1814513" cy="246221"/>
          </a:xfrm>
        </p:spPr>
        <p:txBody>
          <a:bodyPr anchor="ctr">
            <a:noAutofit/>
          </a:bodyPr>
          <a:lstStyle>
            <a:lvl1pPr marL="0" indent="0">
              <a:buNone/>
              <a:defRPr sz="1600"/>
            </a:lvl1pPr>
            <a:lvl5pPr>
              <a:defRPr/>
            </a:lvl5pPr>
          </a:lstStyle>
          <a:p>
            <a:pPr lvl="0"/>
            <a:r>
              <a:rPr lang="en-US"/>
              <a:t>/in/username</a:t>
            </a:r>
          </a:p>
        </p:txBody>
      </p:sp>
      <p:sp>
        <p:nvSpPr>
          <p:cNvPr id="13" name="Text Placeholder 18">
            <a:extLst>
              <a:ext uri="{FF2B5EF4-FFF2-40B4-BE49-F238E27FC236}">
                <a16:creationId xmlns:a16="http://schemas.microsoft.com/office/drawing/2014/main" id="{390218F0-E298-4B03-8F62-25C4B9502A7C}"/>
              </a:ext>
            </a:extLst>
          </p:cNvPr>
          <p:cNvSpPr>
            <a:spLocks noGrp="1"/>
          </p:cNvSpPr>
          <p:nvPr>
            <p:ph type="body" sz="quarter" idx="14" hasCustomPrompt="1"/>
          </p:nvPr>
        </p:nvSpPr>
        <p:spPr>
          <a:xfrm>
            <a:off x="10083800" y="6194605"/>
            <a:ext cx="1814513" cy="246221"/>
          </a:xfrm>
        </p:spPr>
        <p:txBody>
          <a:bodyPr anchor="ctr">
            <a:noAutofit/>
          </a:bodyPr>
          <a:lstStyle>
            <a:lvl1pPr marL="0" indent="0">
              <a:buNone/>
              <a:defRPr sz="1600"/>
            </a:lvl1pPr>
            <a:lvl5pPr>
              <a:defRPr/>
            </a:lvl5pPr>
          </a:lstStyle>
          <a:p>
            <a:pPr lvl="0"/>
            <a:r>
              <a:rPr lang="en-US"/>
              <a:t>@username</a:t>
            </a:r>
          </a:p>
        </p:txBody>
      </p:sp>
      <p:sp>
        <p:nvSpPr>
          <p:cNvPr id="14" name="Picture Placeholder 21">
            <a:extLst>
              <a:ext uri="{FF2B5EF4-FFF2-40B4-BE49-F238E27FC236}">
                <a16:creationId xmlns:a16="http://schemas.microsoft.com/office/drawing/2014/main" id="{152014CA-1055-4E5F-AD11-E4D2B8FBEB4C}"/>
              </a:ext>
            </a:extLst>
          </p:cNvPr>
          <p:cNvSpPr>
            <a:spLocks noGrp="1"/>
          </p:cNvSpPr>
          <p:nvPr>
            <p:ph type="pic" sz="quarter" idx="15" hasCustomPrompt="1"/>
          </p:nvPr>
        </p:nvSpPr>
        <p:spPr>
          <a:xfrm>
            <a:off x="9734550" y="585788"/>
            <a:ext cx="1874838" cy="757237"/>
          </a:xfrm>
        </p:spPr>
        <p:txBody>
          <a:bodyPr anchor="ctr">
            <a:noAutofit/>
          </a:bodyPr>
          <a:lstStyle>
            <a:lvl1pPr marL="0" indent="0" algn="ctr">
              <a:buNone/>
              <a:defRPr sz="1600"/>
            </a:lvl1pPr>
          </a:lstStyle>
          <a:p>
            <a:r>
              <a:rPr lang="en-US"/>
              <a:t>Company logo</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lgn="l">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71813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Demo slide">
    <p:bg>
      <p:bgRef idx="1001">
        <a:schemeClr val="bg2"/>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C5EB91-339E-445E-8334-6B444CB396D6}"/>
              </a:ext>
            </a:extLst>
          </p:cNvPr>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096000" y="4884703"/>
            <a:ext cx="5481755" cy="498598"/>
          </a:xfrm>
          <a:noFill/>
        </p:spPr>
        <p:txBody>
          <a:bodyPr wrap="square" lIns="0" tIns="0" rIns="0" bIns="0" anchor="b" anchorCtr="0">
            <a:spAutoFit/>
          </a:bodyPr>
          <a:lstStyle>
            <a:lvl1pPr algn="r"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6096000" y="5621301"/>
            <a:ext cx="5481755"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Subtitle</a:t>
            </a:r>
          </a:p>
        </p:txBody>
      </p:sp>
    </p:spTree>
    <p:extLst>
      <p:ext uri="{BB962C8B-B14F-4D97-AF65-F5344CB8AC3E}">
        <p14:creationId xmlns:p14="http://schemas.microsoft.com/office/powerpoint/2010/main" val="3845093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50"/>
                                        <p:tgtEl>
                                          <p:spTgt spid="2"/>
                                        </p:tgtEl>
                                      </p:cBhvr>
                                    </p:animEffect>
                                  </p:childTnLst>
                                </p:cTn>
                              </p:par>
                              <p:par>
                                <p:cTn id="8" presetID="63" presetClass="path" presetSubtype="0" decel="100000" fill="hold" grpId="1" nodeType="withEffect">
                                  <p:stCondLst>
                                    <p:cond delay="0"/>
                                  </p:stCondLst>
                                  <p:childTnLst>
                                    <p:animMotion origin="layout" path="M 3.54167E-6 -3.7037E-6 L 0.02916 -3.7037E-6 " pathEditMode="relative" rAng="0" ptsTypes="AA">
                                      <p:cBhvr>
                                        <p:cTn id="9" dur="500" spd="-100000" fill="hold"/>
                                        <p:tgtEl>
                                          <p:spTgt spid="2"/>
                                        </p:tgtEl>
                                        <p:attrNameLst>
                                          <p:attrName>ppt_x</p:attrName>
                                          <p:attrName>ppt_y</p:attrName>
                                        </p:attrNameLst>
                                      </p:cBhvr>
                                      <p:rCtr x="1458" y="0"/>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50"/>
                                        <p:tgtEl>
                                          <p:spTgt spid="5"/>
                                        </p:tgtEl>
                                      </p:cBhvr>
                                    </p:animEffect>
                                  </p:childTnLst>
                                </p:cTn>
                              </p:par>
                              <p:par>
                                <p:cTn id="13" presetID="63" presetClass="path" presetSubtype="0" decel="100000" fill="hold" grpId="1" nodeType="withEffect">
                                  <p:stCondLst>
                                    <p:cond delay="0"/>
                                  </p:stCondLst>
                                  <p:childTnLst>
                                    <p:animMotion origin="layout" path="M 3.54167E-6 -2.22222E-6 L 0.02916 -2.22222E-6 " pathEditMode="relative" rAng="0" ptsTypes="AA">
                                      <p:cBhvr>
                                        <p:cTn id="14" dur="500" spd="-100000" fill="hold"/>
                                        <p:tgtEl>
                                          <p:spTgt spid="5"/>
                                        </p:tgtEl>
                                        <p:attrNameLst>
                                          <p:attrName>ppt_x</p:attrName>
                                          <p:attrName>ppt_y</p:attrName>
                                        </p:attrNameLst>
                                      </p:cBhvr>
                                      <p:rCtr x="14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350"/>
                        <p:tgtEl>
                          <p:spTgt spid="5"/>
                        </p:tgtEl>
                      </p:cBhvr>
                    </p:animEffect>
                  </p:childTnLst>
                </p:cTn>
              </p:par>
            </p:tnLst>
          </p:tmpl>
        </p:tmplLst>
      </p:bldP>
      <p:bldP spid="5" grpId="1">
        <p:tmplLst>
          <p:tmpl>
            <p:tnLst>
              <p:par>
                <p:cTn presetID="63" presetClass="path" presetSubtype="0" decel="100000" fill="hold" nodeType="withEffect">
                  <p:stCondLst>
                    <p:cond delay="0"/>
                  </p:stCondLst>
                  <p:childTnLst>
                    <p:animMotion origin="layout" path="M 3.54167E-6 -2.22222E-6 L 0.02916 -2.22222E-6 " pathEditMode="relative" rAng="0" ptsTypes="AA">
                      <p:cBhvr>
                        <p:cTn dur="500" spd="-100000" fill="hold"/>
                        <p:tgtEl>
                          <p:spTgt spid="5"/>
                        </p:tgtEl>
                        <p:attrNameLst>
                          <p:attrName>ppt_x</p:attrName>
                          <p:attrName>ppt_y</p:attrName>
                        </p:attrNameLst>
                      </p:cBhvr>
                      <p:rCtr x="1458"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guide id="5" pos="1824">
          <p15:clr>
            <a:srgbClr val="FBAE40"/>
          </p15:clr>
        </p15:guide>
        <p15:guide id="6" pos="160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967695"/>
            <a:ext cx="11025188" cy="307777"/>
          </a:xfrm>
        </p:spPr>
        <p:txBody>
          <a:bodyPr/>
          <a:lstStyle>
            <a:lvl1pPr marL="0" indent="0" algn="ctr">
              <a:buNone/>
              <a:defRPr sz="2000">
                <a:solidFill>
                  <a:schemeClr val="accent1">
                    <a:lumMod val="60000"/>
                    <a:lumOff val="40000"/>
                  </a:schemeClr>
                </a:solidFill>
                <a:latin typeface="+mn-lt"/>
              </a:defRPr>
            </a:lvl1pPr>
          </a:lstStyle>
          <a:p>
            <a:pPr lvl="0"/>
            <a:r>
              <a:rPr lang="en-US"/>
              <a:t>Edit Master text styles</a:t>
            </a:r>
          </a:p>
        </p:txBody>
      </p:sp>
      <p:sp>
        <p:nvSpPr>
          <p:cNvPr id="4" name="Title 3">
            <a:extLst>
              <a:ext uri="{FF2B5EF4-FFF2-40B4-BE49-F238E27FC236}">
                <a16:creationId xmlns:a16="http://schemas.microsoft.com/office/drawing/2014/main" id="{4997F61F-2ABF-415A-A24F-299F0959992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95209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92847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ENTER">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21567230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472912" y="3426023"/>
            <a:ext cx="4114800" cy="307777"/>
          </a:xfrm>
        </p:spPr>
        <p:txBody>
          <a:bodyPr lIns="0" tIns="0" rIns="0" bIns="0" anchor="t"/>
          <a:lstStyle>
            <a:lvl1pPr marL="0" indent="0">
              <a:lnSpc>
                <a:spcPct val="100000"/>
              </a:lnSpc>
              <a:spcBef>
                <a:spcPts val="0"/>
              </a:spcBef>
              <a:spcAft>
                <a:spcPts val="0"/>
              </a:spcAft>
              <a:buNone/>
              <a:defRPr sz="2000" b="1">
                <a:solidFill>
                  <a:schemeClr val="accent1">
                    <a:lumMod val="60000"/>
                    <a:lumOff val="40000"/>
                  </a:schemeClr>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6365802" y="3426023"/>
            <a:ext cx="4114800" cy="307777"/>
          </a:xfrm>
        </p:spPr>
        <p:txBody>
          <a:bodyPr lIns="0" tIns="0" rIns="0" bIns="0" anchor="t"/>
          <a:lstStyle>
            <a:lvl1pPr marL="0" indent="0">
              <a:lnSpc>
                <a:spcPct val="100000"/>
              </a:lnSpc>
              <a:spcBef>
                <a:spcPts val="0"/>
              </a:spcBef>
              <a:spcAft>
                <a:spcPts val="0"/>
              </a:spcAft>
              <a:buNone/>
              <a:defRPr lang="en-US" sz="2000" b="1" kern="1200" spc="0" baseline="0" dirty="0" smtClean="0">
                <a:solidFill>
                  <a:schemeClr val="accent1">
                    <a:lumMod val="60000"/>
                    <a:lumOff val="40000"/>
                  </a:schemeClr>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cxnSp>
        <p:nvCxnSpPr>
          <p:cNvPr id="6" name="Straight Connector 5">
            <a:extLst>
              <a:ext uri="{FF2B5EF4-FFF2-40B4-BE49-F238E27FC236}">
                <a16:creationId xmlns:a16="http://schemas.microsoft.com/office/drawing/2014/main" id="{FA389031-2CE9-4A70-A430-C8F96213FADC}"/>
              </a:ext>
            </a:extLst>
          </p:cNvPr>
          <p:cNvCxnSpPr>
            <a:cxnSpLocks/>
          </p:cNvCxnSpPr>
          <p:nvPr userDrawn="1"/>
        </p:nvCxnSpPr>
        <p:spPr>
          <a:xfrm>
            <a:off x="6365143"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5BDE99-1A49-4A19-A994-7E1476FD6679}"/>
              </a:ext>
            </a:extLst>
          </p:cNvPr>
          <p:cNvCxnSpPr>
            <a:cxnSpLocks/>
          </p:cNvCxnSpPr>
          <p:nvPr userDrawn="1"/>
        </p:nvCxnSpPr>
        <p:spPr>
          <a:xfrm>
            <a:off x="1472835"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1472912"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6360381"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13" name="Text Placeholder 6">
            <a:extLst>
              <a:ext uri="{FF2B5EF4-FFF2-40B4-BE49-F238E27FC236}">
                <a16:creationId xmlns:a16="http://schemas.microsoft.com/office/drawing/2014/main" id="{F59002A2-36DA-43CB-8C8F-D30310622B35}"/>
              </a:ext>
            </a:extLst>
          </p:cNvPr>
          <p:cNvSpPr>
            <a:spLocks noGrp="1"/>
          </p:cNvSpPr>
          <p:nvPr>
            <p:ph type="body" sz="quarter" idx="17"/>
          </p:nvPr>
        </p:nvSpPr>
        <p:spPr>
          <a:xfrm>
            <a:off x="583406" y="1011198"/>
            <a:ext cx="11025188" cy="369332"/>
          </a:xfrm>
        </p:spPr>
        <p:txBody>
          <a:bodyPr/>
          <a:lstStyle>
            <a:lvl1pPr marL="0" indent="0" algn="ctr">
              <a:buNone/>
              <a:defRPr sz="2400">
                <a:solidFill>
                  <a:schemeClr val="accent2"/>
                </a:solidFill>
                <a:latin typeface="+mj-lt"/>
              </a:defRPr>
            </a:lvl1pPr>
          </a:lstStyle>
          <a:p>
            <a:pPr lvl="0"/>
            <a:r>
              <a:rPr lang="en-US"/>
              <a:t>Edit Master text styles</a:t>
            </a:r>
          </a:p>
        </p:txBody>
      </p:sp>
    </p:spTree>
    <p:extLst>
      <p:ext uri="{BB962C8B-B14F-4D97-AF65-F5344CB8AC3E}">
        <p14:creationId xmlns:p14="http://schemas.microsoft.com/office/powerpoint/2010/main" val="366085520"/>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orizont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47E792-1420-4E5F-973A-B9ADBE84CE2D}"/>
              </a:ext>
            </a:extLst>
          </p:cNvPr>
          <p:cNvSpPr/>
          <p:nvPr userDrawn="1"/>
        </p:nvSpPr>
        <p:spPr>
          <a:xfrm>
            <a:off x="2960688" y="3292475"/>
            <a:ext cx="9231312" cy="1414463"/>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Graphic 2">
            <a:extLst>
              <a:ext uri="{FF2B5EF4-FFF2-40B4-BE49-F238E27FC236}">
                <a16:creationId xmlns:a16="http://schemas.microsoft.com/office/drawing/2014/main" id="{DF2FBF8E-C0F3-4999-9E9D-91FD1E04C379}"/>
              </a:ext>
            </a:extLst>
          </p:cNvPr>
          <p:cNvPicPr>
            <a:picLocks noChangeAspect="1"/>
          </p:cNvPicPr>
          <p:nvPr userDrawn="1"/>
        </p:nvPicPr>
        <p:blipFill>
          <a:blip r:embed="rId2"/>
          <a:stretch>
            <a:fillRect/>
          </a:stretch>
        </p:blipFill>
        <p:spPr>
          <a:xfrm>
            <a:off x="355600" y="6299200"/>
            <a:ext cx="1555750" cy="333375"/>
          </a:xfrm>
          <a:prstGeom prst="rect">
            <a:avLst/>
          </a:prstGeom>
        </p:spPr>
      </p:pic>
      <p:sp>
        <p:nvSpPr>
          <p:cNvPr id="12" name="TextBox 3">
            <a:extLst>
              <a:ext uri="{FF2B5EF4-FFF2-40B4-BE49-F238E27FC236}">
                <a16:creationId xmlns:a16="http://schemas.microsoft.com/office/drawing/2014/main" id="{EF225CEF-7572-447C-A6E3-7652E83A1BE3}"/>
              </a:ext>
            </a:extLst>
          </p:cNvPr>
          <p:cNvSpPr txBox="1">
            <a:spLocks noChangeArrowheads="1"/>
          </p:cNvSpPr>
          <p:nvPr userDrawn="1"/>
        </p:nvSpPr>
        <p:spPr bwMode="auto">
          <a:xfrm>
            <a:off x="3268663" y="4875213"/>
            <a:ext cx="1905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solidFill>
                  <a:srgbClr val="7F7F7F"/>
                </a:solidFill>
                <a:latin typeface="Segoe UI Light" panose="020B0502040204020203" pitchFamily="34" charset="0"/>
                <a:cs typeface="Segoe UI Light" panose="020B0502040204020203" pitchFamily="34" charset="0"/>
              </a:rPr>
              <a:t>Situation:</a:t>
            </a:r>
            <a:endParaRPr lang="en-US" altLang="en-US" sz="1400">
              <a:solidFill>
                <a:srgbClr val="7F7F7F"/>
              </a:solidFill>
            </a:endParaRPr>
          </a:p>
        </p:txBody>
      </p:sp>
      <p:sp>
        <p:nvSpPr>
          <p:cNvPr id="13" name="TextBox 4">
            <a:extLst>
              <a:ext uri="{FF2B5EF4-FFF2-40B4-BE49-F238E27FC236}">
                <a16:creationId xmlns:a16="http://schemas.microsoft.com/office/drawing/2014/main" id="{AA39C23D-9B67-4701-A3BB-4F8A914C50BE}"/>
              </a:ext>
            </a:extLst>
          </p:cNvPr>
          <p:cNvSpPr txBox="1">
            <a:spLocks noChangeArrowheads="1"/>
          </p:cNvSpPr>
          <p:nvPr userDrawn="1"/>
        </p:nvSpPr>
        <p:spPr bwMode="auto">
          <a:xfrm>
            <a:off x="6092558" y="4875213"/>
            <a:ext cx="1905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solidFill>
                  <a:srgbClr val="7F7F7F"/>
                </a:solidFill>
                <a:latin typeface="Segoe UI Light" panose="020B0502040204020203" pitchFamily="34" charset="0"/>
                <a:cs typeface="Segoe UI Light" panose="020B0502040204020203" pitchFamily="34" charset="0"/>
              </a:rPr>
              <a:t>Solution:</a:t>
            </a:r>
            <a:endParaRPr lang="en-US" altLang="en-US" sz="1400">
              <a:solidFill>
                <a:srgbClr val="7F7F7F"/>
              </a:solidFill>
            </a:endParaRPr>
          </a:p>
        </p:txBody>
      </p:sp>
      <p:sp>
        <p:nvSpPr>
          <p:cNvPr id="14" name="TextBox 5">
            <a:extLst>
              <a:ext uri="{FF2B5EF4-FFF2-40B4-BE49-F238E27FC236}">
                <a16:creationId xmlns:a16="http://schemas.microsoft.com/office/drawing/2014/main" id="{C5507FD3-358F-4B7D-B504-D74DC08D9CF6}"/>
              </a:ext>
            </a:extLst>
          </p:cNvPr>
          <p:cNvSpPr txBox="1">
            <a:spLocks noChangeArrowheads="1"/>
          </p:cNvSpPr>
          <p:nvPr userDrawn="1"/>
        </p:nvSpPr>
        <p:spPr bwMode="auto">
          <a:xfrm>
            <a:off x="9133498" y="4875213"/>
            <a:ext cx="1906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solidFill>
                  <a:srgbClr val="7F7F7F"/>
                </a:solidFill>
                <a:latin typeface="Segoe UI Light" panose="020B0502040204020203" pitchFamily="34" charset="0"/>
                <a:cs typeface="Segoe UI Light" panose="020B0502040204020203" pitchFamily="34" charset="0"/>
              </a:rPr>
              <a:t>Impact:</a:t>
            </a:r>
            <a:endParaRPr lang="en-US" altLang="en-US" sz="1400">
              <a:solidFill>
                <a:srgbClr val="7F7F7F"/>
              </a:solidFill>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268758" y="3460224"/>
            <a:ext cx="8643841" cy="830262"/>
          </a:xfrm>
          <a:prstGeom prst="rect">
            <a:avLst/>
          </a:prstGeom>
        </p:spPr>
        <p:txBody>
          <a:bodyPr lIns="0" tIns="0" rIns="0" bIns="0" anchor="b" anchorCtr="0"/>
          <a:lstStyle>
            <a:lvl1pPr marL="0" indent="0">
              <a:lnSpc>
                <a:spcPct val="100000"/>
              </a:lnSpc>
              <a:buNone/>
              <a:defRPr sz="1800" b="0" i="0">
                <a:latin typeface="Segoe UI" panose="020B0502040204020203" pitchFamily="34" charset="0"/>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268758" y="5162439"/>
            <a:ext cx="256032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268757" y="4423180"/>
            <a:ext cx="8643841" cy="158979"/>
          </a:xfrm>
          <a:prstGeom prst="rect">
            <a:avLst/>
          </a:prstGeom>
        </p:spPr>
        <p:txBody>
          <a:bodyPr lIns="0" tIns="0" rIns="0" bIns="0"/>
          <a:lstStyle>
            <a:lvl1pPr marL="0" indent="0">
              <a:buNone/>
              <a:defRPr sz="1000" b="0" i="0">
                <a:solidFill>
                  <a:schemeClr val="bg1">
                    <a:lumMod val="50000"/>
                  </a:schemeClr>
                </a:solidFill>
                <a:latin typeface="Segoe UI Semilight" panose="020B0402040204020203" pitchFamily="34" charset="0"/>
                <a:cs typeface="Segoe UI Semilight" panose="020B0402040204020203" pitchFamily="34" charset="0"/>
              </a:defRPr>
            </a:lvl1pPr>
          </a:lstStyle>
          <a:p>
            <a:pPr lvl="0"/>
            <a:endParaRPr lang="en-US"/>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135863" y="5162439"/>
            <a:ext cx="228600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728648" y="5162439"/>
            <a:ext cx="301752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p:nvPr>
        </p:nvSpPr>
        <p:spPr>
          <a:xfrm>
            <a:off x="401737" y="436245"/>
            <a:ext cx="2103120" cy="2103120"/>
          </a:xfrm>
          <a:prstGeom prst="rect">
            <a:avLst/>
          </a:prstGeom>
        </p:spPr>
        <p:txBody>
          <a:bodyPr/>
          <a:lstStyle>
            <a:lvl1pPr marL="0" indent="0">
              <a:buNone/>
              <a:defRPr/>
            </a:lvl1pPr>
          </a:lstStyle>
          <a:p>
            <a:pPr lvl="0"/>
            <a:r>
              <a:rPr lang="en-US" noProof="0"/>
              <a:t>Click icon to add picture</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p:nvPr>
        </p:nvSpPr>
        <p:spPr>
          <a:xfrm>
            <a:off x="2960688" y="0"/>
            <a:ext cx="9235440" cy="3292475"/>
          </a:xfrm>
          <a:prstGeom prst="rect">
            <a:avLst/>
          </a:prstGeom>
        </p:spPr>
        <p:txBody>
          <a:bodyPr/>
          <a:lstStyle>
            <a:lvl1pPr marL="0" indent="0">
              <a:buNone/>
              <a:defRPr/>
            </a:lvl1pPr>
          </a:lstStyle>
          <a:p>
            <a:pPr lvl="0"/>
            <a:r>
              <a:rPr lang="en-US" noProof="0"/>
              <a:t>Click icon to add picture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p:nvPr>
        </p:nvSpPr>
        <p:spPr>
          <a:xfrm>
            <a:off x="310297" y="3596575"/>
            <a:ext cx="2286000" cy="2397826"/>
          </a:xfrm>
          <a:prstGeom prst="rect">
            <a:avLst/>
          </a:prstGeom>
        </p:spPr>
        <p:txBody>
          <a:bodyPr lIns="0" tIns="0" rIns="0" bIns="0" anchor="b" anchorCtr="0"/>
          <a:lstStyle>
            <a:lvl1pPr marL="0" indent="0">
              <a:lnSpc>
                <a:spcPct val="100000"/>
              </a:lnSpc>
              <a:buNone/>
              <a:defRPr sz="1000" b="1" i="0">
                <a:solidFill>
                  <a:schemeClr val="bg1">
                    <a:lumMod val="50000"/>
                  </a:schemeClr>
                </a:solidFill>
                <a:latin typeface="Segoe UI Semibold" panose="020B0502040204020203" pitchFamily="34" charset="0"/>
                <a:cs typeface="Segoe UI Semibold" panose="020B0502040204020203" pitchFamily="34" charset="0"/>
              </a:defRPr>
            </a:lvl1pPr>
          </a:lstStyle>
          <a:p>
            <a:pPr lvl="0"/>
            <a:endParaRPr lang="en-US"/>
          </a:p>
        </p:txBody>
      </p:sp>
    </p:spTree>
    <p:extLst>
      <p:ext uri="{BB962C8B-B14F-4D97-AF65-F5344CB8AC3E}">
        <p14:creationId xmlns:p14="http://schemas.microsoft.com/office/powerpoint/2010/main" val="748224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0D76-8187-DDB1-AE91-E691F441B0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B624BBC1-0CC8-7B7A-231C-4E7A9C4F00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EBB689BA-CD99-3F21-5086-0EEA79706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0DB3DD-E838-6CDC-2514-53825BB959A2}"/>
              </a:ext>
            </a:extLst>
          </p:cNvPr>
          <p:cNvSpPr>
            <a:spLocks noGrp="1"/>
          </p:cNvSpPr>
          <p:nvPr>
            <p:ph type="dt" sz="half" idx="10"/>
          </p:nvPr>
        </p:nvSpPr>
        <p:spPr/>
        <p:txBody>
          <a:bodyPr/>
          <a:lstStyle/>
          <a:p>
            <a:fld id="{60A6C734-B560-4B56-8C53-83A0E711496C}" type="datetimeFigureOut">
              <a:rPr lang="en-IE" smtClean="0"/>
              <a:t>12/03/2025</a:t>
            </a:fld>
            <a:endParaRPr lang="en-IE"/>
          </a:p>
        </p:txBody>
      </p:sp>
      <p:sp>
        <p:nvSpPr>
          <p:cNvPr id="6" name="Footer Placeholder 5">
            <a:extLst>
              <a:ext uri="{FF2B5EF4-FFF2-40B4-BE49-F238E27FC236}">
                <a16:creationId xmlns:a16="http://schemas.microsoft.com/office/drawing/2014/main" id="{81F9DD01-56E2-4FA7-7099-C1B1B965AAF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226C3A2-5C33-8EF6-4881-4423F530C160}"/>
              </a:ext>
            </a:extLst>
          </p:cNvPr>
          <p:cNvSpPr>
            <a:spLocks noGrp="1"/>
          </p:cNvSpPr>
          <p:nvPr>
            <p:ph type="sldNum" sz="quarter" idx="12"/>
          </p:nvPr>
        </p:nvSpPr>
        <p:spPr/>
        <p:txBody>
          <a:bodyPr/>
          <a:lstStyle/>
          <a:p>
            <a:fld id="{75441606-4EA0-4431-918E-5E64FD0C16DE}" type="slidenum">
              <a:rPr lang="en-IE" smtClean="0"/>
              <a:t>‹#›</a:t>
            </a:fld>
            <a:endParaRPr lang="en-IE"/>
          </a:p>
        </p:txBody>
      </p:sp>
    </p:spTree>
    <p:extLst>
      <p:ext uri="{BB962C8B-B14F-4D97-AF65-F5344CB8AC3E}">
        <p14:creationId xmlns:p14="http://schemas.microsoft.com/office/powerpoint/2010/main" val="30587044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975A-DBF0-40A7-B7FB-90869D79B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7A43C5-48D1-441D-A841-93B09E5E6A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75D9A-16B6-428F-8103-671DB05557BD}"/>
              </a:ext>
            </a:extLst>
          </p:cNvPr>
          <p:cNvSpPr>
            <a:spLocks noGrp="1"/>
          </p:cNvSpPr>
          <p:nvPr>
            <p:ph type="dt" sz="half" idx="10"/>
          </p:nvPr>
        </p:nvSpPr>
        <p:spPr/>
        <p:txBody>
          <a:bodyPr/>
          <a:lstStyle/>
          <a:p>
            <a:fld id="{0B3046EC-E676-493F-A829-24B854D2C368}" type="datetimeFigureOut">
              <a:rPr lang="en-US" smtClean="0"/>
              <a:t>3/12/2025</a:t>
            </a:fld>
            <a:endParaRPr lang="en-US"/>
          </a:p>
        </p:txBody>
      </p:sp>
      <p:sp>
        <p:nvSpPr>
          <p:cNvPr id="5" name="Footer Placeholder 4">
            <a:extLst>
              <a:ext uri="{FF2B5EF4-FFF2-40B4-BE49-F238E27FC236}">
                <a16:creationId xmlns:a16="http://schemas.microsoft.com/office/drawing/2014/main" id="{61B4EE47-F944-4B29-B693-84DA6431B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EDB5B-8547-425D-BDE5-3B4272F2BEEA}"/>
              </a:ext>
            </a:extLst>
          </p:cNvPr>
          <p:cNvSpPr>
            <a:spLocks noGrp="1"/>
          </p:cNvSpPr>
          <p:nvPr>
            <p:ph type="sldNum" sz="quarter" idx="12"/>
          </p:nvPr>
        </p:nvSpPr>
        <p:spPr/>
        <p:txBody>
          <a:bodyPr/>
          <a:lstStyle/>
          <a:p>
            <a:fld id="{88D4F310-465A-40BC-A401-A042BEE2EA8F}" type="slidenum">
              <a:rPr lang="en-US" smtClean="0"/>
              <a:t>‹#›</a:t>
            </a:fld>
            <a:endParaRPr lang="en-US"/>
          </a:p>
        </p:txBody>
      </p:sp>
    </p:spTree>
    <p:extLst>
      <p:ext uri="{BB962C8B-B14F-4D97-AF65-F5344CB8AC3E}">
        <p14:creationId xmlns:p14="http://schemas.microsoft.com/office/powerpoint/2010/main" val="2225285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_IPS_EDU">
    <p:bg>
      <p:bgPr>
        <a:solidFill>
          <a:schemeClr val="tx1"/>
        </a:solidFill>
        <a:effectLst/>
      </p:bgPr>
    </p:bg>
    <p:spTree>
      <p:nvGrpSpPr>
        <p:cNvPr id="1" name=""/>
        <p:cNvGrpSpPr/>
        <p:nvPr/>
      </p:nvGrpSpPr>
      <p:grpSpPr>
        <a:xfrm>
          <a:off x="0" y="0"/>
          <a:ext cx="0" cy="0"/>
          <a:chOff x="0" y="0"/>
          <a:chExt cx="0" cy="0"/>
        </a:xfrm>
      </p:grpSpPr>
      <p:pic>
        <p:nvPicPr>
          <p:cNvPr id="4" name="Picture 3" descr="A blue planet with lights&#10;&#10;Description automatically generated">
            <a:extLst>
              <a:ext uri="{FF2B5EF4-FFF2-40B4-BE49-F238E27FC236}">
                <a16:creationId xmlns:a16="http://schemas.microsoft.com/office/drawing/2014/main" id="{35197B91-2548-4E80-DB18-5FF3DDB07B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5" name="Freeform: Shape 44">
            <a:extLst>
              <a:ext uri="{FF2B5EF4-FFF2-40B4-BE49-F238E27FC236}">
                <a16:creationId xmlns:a16="http://schemas.microsoft.com/office/drawing/2014/main" id="{159C730E-7AB5-2CF9-4792-002FF67383BD}"/>
              </a:ext>
            </a:extLst>
          </p:cNvPr>
          <p:cNvSpPr/>
          <p:nvPr userDrawn="1"/>
        </p:nvSpPr>
        <p:spPr bwMode="auto">
          <a:xfrm>
            <a:off x="5830988" y="0"/>
            <a:ext cx="6361012" cy="6857997"/>
          </a:xfrm>
          <a:custGeom>
            <a:avLst/>
            <a:gdLst>
              <a:gd name="connsiteX0" fmla="*/ 2161533 w 6361012"/>
              <a:gd name="connsiteY0" fmla="*/ 0 h 6857997"/>
              <a:gd name="connsiteX1" fmla="*/ 6361012 w 6361012"/>
              <a:gd name="connsiteY1" fmla="*/ 0 h 6857997"/>
              <a:gd name="connsiteX2" fmla="*/ 6361012 w 6361012"/>
              <a:gd name="connsiteY2" fmla="*/ 3980620 h 6857997"/>
              <a:gd name="connsiteX3" fmla="*/ 6323101 w 6361012"/>
              <a:gd name="connsiteY3" fmla="*/ 4125401 h 6857997"/>
              <a:gd name="connsiteX4" fmla="*/ 5963546 w 6361012"/>
              <a:gd name="connsiteY4" fmla="*/ 6857996 h 6857997"/>
              <a:gd name="connsiteX5" fmla="*/ 5688886 w 6361012"/>
              <a:gd name="connsiteY5" fmla="*/ 6857996 h 6857997"/>
              <a:gd name="connsiteX6" fmla="*/ 5688886 w 6361012"/>
              <a:gd name="connsiteY6" fmla="*/ 6857997 h 6857997"/>
              <a:gd name="connsiteX7" fmla="*/ 795515 w 6361012"/>
              <a:gd name="connsiteY7" fmla="*/ 6857996 h 6857997"/>
              <a:gd name="connsiteX8" fmla="*/ 795516 w 6361012"/>
              <a:gd name="connsiteY8" fmla="*/ 6857995 h 6857997"/>
              <a:gd name="connsiteX9" fmla="*/ 0 w 6361012"/>
              <a:gd name="connsiteY9" fmla="*/ 6857995 h 6857997"/>
              <a:gd name="connsiteX10" fmla="*/ 1836200 w 6361012"/>
              <a:gd name="connsiteY10" fmla="*/ 925859 h 6857997"/>
              <a:gd name="connsiteX11" fmla="*/ 1886873 w 6361012"/>
              <a:gd name="connsiteY11" fmla="*/ 1 h 6857997"/>
              <a:gd name="connsiteX12" fmla="*/ 2161533 w 6361012"/>
              <a:gd name="connsiteY12" fmla="*/ 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012" h="6857997">
                <a:moveTo>
                  <a:pt x="2161533" y="0"/>
                </a:moveTo>
                <a:lnTo>
                  <a:pt x="6361012" y="0"/>
                </a:lnTo>
                <a:lnTo>
                  <a:pt x="6361012" y="3980620"/>
                </a:lnTo>
                <a:lnTo>
                  <a:pt x="6323101" y="4125401"/>
                </a:lnTo>
                <a:cubicBezTo>
                  <a:pt x="6120865" y="5008527"/>
                  <a:pt x="5998351" y="5922049"/>
                  <a:pt x="5963546" y="6857996"/>
                </a:cubicBezTo>
                <a:lnTo>
                  <a:pt x="5688886" y="6857996"/>
                </a:lnTo>
                <a:lnTo>
                  <a:pt x="5688886" y="6857997"/>
                </a:lnTo>
                <a:lnTo>
                  <a:pt x="795515" y="6857996"/>
                </a:lnTo>
                <a:lnTo>
                  <a:pt x="795516" y="6857995"/>
                </a:lnTo>
                <a:lnTo>
                  <a:pt x="0" y="6857995"/>
                </a:lnTo>
                <a:cubicBezTo>
                  <a:pt x="1006258" y="5078618"/>
                  <a:pt x="1651495" y="3068069"/>
                  <a:pt x="1836200" y="925859"/>
                </a:cubicBezTo>
                <a:lnTo>
                  <a:pt x="1886873" y="1"/>
                </a:lnTo>
                <a:lnTo>
                  <a:pt x="2161533" y="1"/>
                </a:lnTo>
                <a:close/>
              </a:path>
            </a:pathLst>
          </a:custGeom>
          <a:gradFill flip="none" rotWithShape="1">
            <a:gsLst>
              <a:gs pos="100000">
                <a:srgbClr val="FEF000"/>
              </a:gs>
              <a:gs pos="0">
                <a:srgbClr val="50E6FF"/>
              </a:gs>
            </a:gsLst>
            <a:lin ang="2700000" scaled="0"/>
            <a:tileRect/>
          </a:gradFill>
          <a:ln>
            <a:noFill/>
            <a:headEnd type="none" w="med" len="med"/>
            <a:tailEnd type="none" w="med" len="med"/>
          </a:ln>
          <a:effectLst>
            <a:outerShdw blurRad="254000" sx="98000" sy="98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latin typeface="Segoe UI"/>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3152001"/>
            <a:ext cx="4737800" cy="1107996"/>
          </a:xfrm>
        </p:spPr>
        <p:txBody>
          <a:bodyPr wrap="square" anchor="b" anchorCtr="0">
            <a:spAutoFit/>
          </a:bodyPr>
          <a:lstStyle>
            <a:lvl1pPr>
              <a:defRPr>
                <a:solidFill>
                  <a:schemeClr val="tx1"/>
                </a:solidFill>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2042" y="4782281"/>
            <a:ext cx="4734044"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1" name="Picture Placeholder 40">
            <a:extLst>
              <a:ext uri="{FF2B5EF4-FFF2-40B4-BE49-F238E27FC236}">
                <a16:creationId xmlns:a16="http://schemas.microsoft.com/office/drawing/2014/main" id="{E1DF511C-A457-C83C-3050-EA68D6023420}"/>
              </a:ext>
            </a:extLst>
          </p:cNvPr>
          <p:cNvSpPr>
            <a:spLocks noGrp="1"/>
          </p:cNvSpPr>
          <p:nvPr>
            <p:ph type="pic" sz="quarter" idx="14" hasCustomPrompt="1"/>
          </p:nvPr>
        </p:nvSpPr>
        <p:spPr>
          <a:xfrm>
            <a:off x="5978012" y="0"/>
            <a:ext cx="6213988" cy="6857998"/>
          </a:xfrm>
          <a:custGeom>
            <a:avLst/>
            <a:gdLst>
              <a:gd name="connsiteX0" fmla="*/ 1886874 w 6213988"/>
              <a:gd name="connsiteY0" fmla="*/ 0 h 6857998"/>
              <a:gd name="connsiteX1" fmla="*/ 6213988 w 6213988"/>
              <a:gd name="connsiteY1" fmla="*/ 0 h 6857998"/>
              <a:gd name="connsiteX2" fmla="*/ 6213988 w 6213988"/>
              <a:gd name="connsiteY2" fmla="*/ 140414 h 6857998"/>
              <a:gd name="connsiteX3" fmla="*/ 6213988 w 6213988"/>
              <a:gd name="connsiteY3" fmla="*/ 3472644 h 6857998"/>
              <a:gd name="connsiteX4" fmla="*/ 6048441 w 6213988"/>
              <a:gd name="connsiteY4" fmla="*/ 4125403 h 6857998"/>
              <a:gd name="connsiteX5" fmla="*/ 5688887 w 6213988"/>
              <a:gd name="connsiteY5" fmla="*/ 6857998 h 6857998"/>
              <a:gd name="connsiteX6" fmla="*/ 795515 w 6213988"/>
              <a:gd name="connsiteY6" fmla="*/ 6857998 h 6857998"/>
              <a:gd name="connsiteX7" fmla="*/ 795516 w 6213988"/>
              <a:gd name="connsiteY7" fmla="*/ 6857997 h 6857998"/>
              <a:gd name="connsiteX8" fmla="*/ 0 w 6213988"/>
              <a:gd name="connsiteY8" fmla="*/ 6857997 h 6857998"/>
              <a:gd name="connsiteX9" fmla="*/ 1868695 w 6213988"/>
              <a:gd name="connsiteY9" fmla="*/ 4648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3988" h="6857998">
                <a:moveTo>
                  <a:pt x="1886874" y="0"/>
                </a:moveTo>
                <a:lnTo>
                  <a:pt x="6213988" y="0"/>
                </a:lnTo>
                <a:lnTo>
                  <a:pt x="6213988" y="140414"/>
                </a:lnTo>
                <a:lnTo>
                  <a:pt x="6213988" y="3472644"/>
                </a:lnTo>
                <a:lnTo>
                  <a:pt x="6048441" y="4125403"/>
                </a:lnTo>
                <a:cubicBezTo>
                  <a:pt x="5846205" y="5008529"/>
                  <a:pt x="5723692" y="5922052"/>
                  <a:pt x="5688887" y="6857998"/>
                </a:cubicBezTo>
                <a:lnTo>
                  <a:pt x="795515" y="6857998"/>
                </a:lnTo>
                <a:lnTo>
                  <a:pt x="795516" y="6857997"/>
                </a:lnTo>
                <a:lnTo>
                  <a:pt x="0" y="6857997"/>
                </a:lnTo>
                <a:cubicBezTo>
                  <a:pt x="1078134" y="4951521"/>
                  <a:pt x="1741830" y="2779670"/>
                  <a:pt x="1868695" y="464835"/>
                </a:cubicBezTo>
                <a:close/>
              </a:path>
            </a:pathLst>
          </a:custGeom>
          <a:blipFill dpi="0" rotWithShape="1">
            <a:blip r:embed="rId4"/>
            <a:srcRect/>
            <a:tile tx="0" ty="0" sx="100000" sy="100000" flip="none" algn="tl"/>
          </a:blipFill>
        </p:spPr>
        <p:txBody>
          <a:bodyPr wrap="square" tIns="3931920">
            <a:noAutofit/>
          </a:bodyPr>
          <a:lstStyle>
            <a:lvl1pPr marL="0" indent="0" algn="ctr">
              <a:buNone/>
              <a:defRPr lang="en-US" sz="1600" kern="1200" spc="0" baseline="0" dirty="0">
                <a:solidFill>
                  <a:schemeClr val="bg1"/>
                </a:solidFill>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above</a:t>
            </a:r>
            <a:br>
              <a:rPr lang="en-US"/>
            </a:br>
            <a:r>
              <a:rPr lang="en-US"/>
              <a:t>to insert</a:t>
            </a:r>
          </a:p>
        </p:txBody>
      </p:sp>
    </p:spTree>
    <p:extLst>
      <p:ext uri="{BB962C8B-B14F-4D97-AF65-F5344CB8AC3E}">
        <p14:creationId xmlns:p14="http://schemas.microsoft.com/office/powerpoint/2010/main" val="1643599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4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descr="A picture containing white, design, black and white, art&#10;&#10;Description automatically generated">
            <a:extLst>
              <a:ext uri="{FF2B5EF4-FFF2-40B4-BE49-F238E27FC236}">
                <a16:creationId xmlns:a16="http://schemas.microsoft.com/office/drawing/2014/main" id="{E70DB4C7-2DB7-C67B-FDF9-661CD85D6E54}"/>
              </a:ext>
            </a:extLst>
          </p:cNvPr>
          <p:cNvPicPr>
            <a:picLocks noChangeAspect="1"/>
          </p:cNvPicPr>
          <p:nvPr userDrawn="1"/>
        </p:nvPicPr>
        <p:blipFill>
          <a:blip r:embed="rId2" cstate="print">
            <a:alphaModFix amt="2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4827672F-3FB7-5D77-675C-A6029172DB9D}"/>
              </a:ext>
            </a:extLst>
          </p:cNvPr>
          <p:cNvGrpSpPr/>
          <p:nvPr userDrawn="1"/>
        </p:nvGrpSpPr>
        <p:grpSpPr>
          <a:xfrm>
            <a:off x="0" y="0"/>
            <a:ext cx="12192001" cy="6858000"/>
            <a:chOff x="0" y="0"/>
            <a:chExt cx="12192001" cy="6858000"/>
          </a:xfrm>
        </p:grpSpPr>
        <p:grpSp>
          <p:nvGrpSpPr>
            <p:cNvPr id="6" name="Group 5">
              <a:extLst>
                <a:ext uri="{FF2B5EF4-FFF2-40B4-BE49-F238E27FC236}">
                  <a16:creationId xmlns:a16="http://schemas.microsoft.com/office/drawing/2014/main" id="{D79E1F6B-2F36-9D1E-0514-5DEEC4312059}"/>
                </a:ext>
              </a:extLst>
            </p:cNvPr>
            <p:cNvGrpSpPr/>
            <p:nvPr/>
          </p:nvGrpSpPr>
          <p:grpSpPr>
            <a:xfrm>
              <a:off x="0" y="5699775"/>
              <a:ext cx="12192001" cy="1158225"/>
              <a:chOff x="0" y="5699775"/>
              <a:chExt cx="12192001" cy="1158225"/>
            </a:xfrm>
          </p:grpSpPr>
          <p:grpSp>
            <p:nvGrpSpPr>
              <p:cNvPr id="10" name="Group 9">
                <a:extLst>
                  <a:ext uri="{FF2B5EF4-FFF2-40B4-BE49-F238E27FC236}">
                    <a16:creationId xmlns:a16="http://schemas.microsoft.com/office/drawing/2014/main" id="{F315CBB3-3737-576D-6792-526068DBD4C2}"/>
                  </a:ext>
                </a:extLst>
              </p:cNvPr>
              <p:cNvGrpSpPr/>
              <p:nvPr/>
            </p:nvGrpSpPr>
            <p:grpSpPr>
              <a:xfrm>
                <a:off x="0" y="5699775"/>
                <a:ext cx="2603500" cy="1158225"/>
                <a:chOff x="0" y="5475269"/>
                <a:chExt cx="3108154" cy="1382731"/>
              </a:xfrm>
            </p:grpSpPr>
            <p:sp>
              <p:nvSpPr>
                <p:cNvPr id="12" name="Freeform: Shape 11">
                  <a:extLst>
                    <a:ext uri="{FF2B5EF4-FFF2-40B4-BE49-F238E27FC236}">
                      <a16:creationId xmlns:a16="http://schemas.microsoft.com/office/drawing/2014/main" id="{2A5FB1BC-3BC5-3264-773A-8813F0A6F0E8}"/>
                    </a:ext>
                  </a:extLst>
                </p:cNvPr>
                <p:cNvSpPr/>
                <p:nvPr/>
              </p:nvSpPr>
              <p:spPr>
                <a:xfrm>
                  <a:off x="1" y="5475269"/>
                  <a:ext cx="3108153" cy="1382731"/>
                </a:xfrm>
                <a:custGeom>
                  <a:avLst/>
                  <a:gdLst>
                    <a:gd name="connsiteX0" fmla="*/ 0 w 3108153"/>
                    <a:gd name="connsiteY0" fmla="*/ 0 h 1382731"/>
                    <a:gd name="connsiteX1" fmla="*/ 49187 w 3108153"/>
                    <a:gd name="connsiteY1" fmla="*/ 26851 h 1382731"/>
                    <a:gd name="connsiteX2" fmla="*/ 2953266 w 3108153"/>
                    <a:gd name="connsiteY2" fmla="*/ 1337112 h 1382731"/>
                    <a:gd name="connsiteX3" fmla="*/ 3108153 w 3108153"/>
                    <a:gd name="connsiteY3" fmla="*/ 1382731 h 1382731"/>
                    <a:gd name="connsiteX4" fmla="*/ 0 w 3108153"/>
                    <a:gd name="connsiteY4" fmla="*/ 1382731 h 138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153" h="1382731">
                      <a:moveTo>
                        <a:pt x="0" y="0"/>
                      </a:moveTo>
                      <a:lnTo>
                        <a:pt x="49187" y="26851"/>
                      </a:lnTo>
                      <a:cubicBezTo>
                        <a:pt x="696787" y="387015"/>
                        <a:pt x="1749136" y="957758"/>
                        <a:pt x="2953266" y="1337112"/>
                      </a:cubicBezTo>
                      <a:lnTo>
                        <a:pt x="3108153" y="1382731"/>
                      </a:lnTo>
                      <a:lnTo>
                        <a:pt x="0" y="1382731"/>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endParaRPr lang="en-US"/>
                </a:p>
              </p:txBody>
            </p:sp>
            <p:sp>
              <p:nvSpPr>
                <p:cNvPr id="13" name="Freeform: Shape 12">
                  <a:extLst>
                    <a:ext uri="{FF2B5EF4-FFF2-40B4-BE49-F238E27FC236}">
                      <a16:creationId xmlns:a16="http://schemas.microsoft.com/office/drawing/2014/main" id="{B4D90BAC-7F95-B999-5060-3DCB45F3DE70}"/>
                    </a:ext>
                  </a:extLst>
                </p:cNvPr>
                <p:cNvSpPr/>
                <p:nvPr/>
              </p:nvSpPr>
              <p:spPr>
                <a:xfrm>
                  <a:off x="0" y="6299084"/>
                  <a:ext cx="1844515" cy="558916"/>
                </a:xfrm>
                <a:custGeom>
                  <a:avLst/>
                  <a:gdLst>
                    <a:gd name="connsiteX0" fmla="*/ 0 w 1844515"/>
                    <a:gd name="connsiteY0" fmla="*/ 0 h 558916"/>
                    <a:gd name="connsiteX1" fmla="*/ 682372 w 1844515"/>
                    <a:gd name="connsiteY1" fmla="*/ 218742 h 558916"/>
                    <a:gd name="connsiteX2" fmla="*/ 1701934 w 1844515"/>
                    <a:gd name="connsiteY2" fmla="*/ 523820 h 558916"/>
                    <a:gd name="connsiteX3" fmla="*/ 1844515 w 1844515"/>
                    <a:gd name="connsiteY3" fmla="*/ 558916 h 558916"/>
                    <a:gd name="connsiteX4" fmla="*/ 0 w 1844515"/>
                    <a:gd name="connsiteY4" fmla="*/ 558916 h 558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515" h="558916">
                      <a:moveTo>
                        <a:pt x="0" y="0"/>
                      </a:moveTo>
                      <a:lnTo>
                        <a:pt x="682372" y="218742"/>
                      </a:lnTo>
                      <a:cubicBezTo>
                        <a:pt x="938262" y="302311"/>
                        <a:pt x="1290111" y="415196"/>
                        <a:pt x="1701934" y="523820"/>
                      </a:cubicBezTo>
                      <a:lnTo>
                        <a:pt x="1844515" y="558916"/>
                      </a:lnTo>
                      <a:lnTo>
                        <a:pt x="0" y="558916"/>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endParaRPr lang="en-US"/>
                </a:p>
              </p:txBody>
            </p:sp>
          </p:grpSp>
          <p:sp>
            <p:nvSpPr>
              <p:cNvPr id="11" name="Freeform: Shape 10">
                <a:extLst>
                  <a:ext uri="{FF2B5EF4-FFF2-40B4-BE49-F238E27FC236}">
                    <a16:creationId xmlns:a16="http://schemas.microsoft.com/office/drawing/2014/main" id="{49D753A6-D833-CF7D-73B9-0108634CFBC6}"/>
                  </a:ext>
                </a:extLst>
              </p:cNvPr>
              <p:cNvSpPr/>
              <p:nvPr/>
            </p:nvSpPr>
            <p:spPr>
              <a:xfrm>
                <a:off x="7988300" y="6359756"/>
                <a:ext cx="4203701" cy="498243"/>
              </a:xfrm>
              <a:custGeom>
                <a:avLst/>
                <a:gdLst>
                  <a:gd name="connsiteX0" fmla="*/ 3112003 w 4634189"/>
                  <a:gd name="connsiteY0" fmla="*/ 828 h 549266"/>
                  <a:gd name="connsiteX1" fmla="*/ 3889121 w 4634189"/>
                  <a:gd name="connsiteY1" fmla="*/ 43171 h 549266"/>
                  <a:gd name="connsiteX2" fmla="*/ 4471106 w 4634189"/>
                  <a:gd name="connsiteY2" fmla="*/ 158542 h 549266"/>
                  <a:gd name="connsiteX3" fmla="*/ 4634189 w 4634189"/>
                  <a:gd name="connsiteY3" fmla="*/ 204851 h 549266"/>
                  <a:gd name="connsiteX4" fmla="*/ 4634189 w 4634189"/>
                  <a:gd name="connsiteY4" fmla="*/ 549266 h 549266"/>
                  <a:gd name="connsiteX5" fmla="*/ 0 w 4634189"/>
                  <a:gd name="connsiteY5" fmla="*/ 549266 h 549266"/>
                  <a:gd name="connsiteX6" fmla="*/ 3528 w 4634189"/>
                  <a:gd name="connsiteY6" fmla="*/ 548460 h 549266"/>
                  <a:gd name="connsiteX7" fmla="*/ 3112003 w 4634189"/>
                  <a:gd name="connsiteY7" fmla="*/ 828 h 54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4189" h="549266">
                    <a:moveTo>
                      <a:pt x="3112003" y="828"/>
                    </a:moveTo>
                    <a:cubicBezTo>
                      <a:pt x="3371042" y="-3508"/>
                      <a:pt x="3630082" y="8981"/>
                      <a:pt x="3889121" y="43171"/>
                    </a:cubicBezTo>
                    <a:cubicBezTo>
                      <a:pt x="4083401" y="69810"/>
                      <a:pt x="4277681" y="108889"/>
                      <a:pt x="4471106" y="158542"/>
                    </a:cubicBezTo>
                    <a:lnTo>
                      <a:pt x="4634189" y="204851"/>
                    </a:lnTo>
                    <a:lnTo>
                      <a:pt x="4634189" y="549266"/>
                    </a:lnTo>
                    <a:lnTo>
                      <a:pt x="0" y="549266"/>
                    </a:lnTo>
                    <a:lnTo>
                      <a:pt x="3528" y="548460"/>
                    </a:lnTo>
                    <a:cubicBezTo>
                      <a:pt x="1039687" y="304727"/>
                      <a:pt x="2075845" y="18173"/>
                      <a:pt x="3112003" y="828"/>
                    </a:cubicBez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endParaRPr lang="en-US"/>
              </a:p>
            </p:txBody>
          </p:sp>
        </p:grpSp>
        <p:grpSp>
          <p:nvGrpSpPr>
            <p:cNvPr id="7" name="Group 6">
              <a:extLst>
                <a:ext uri="{FF2B5EF4-FFF2-40B4-BE49-F238E27FC236}">
                  <a16:creationId xmlns:a16="http://schemas.microsoft.com/office/drawing/2014/main" id="{2AC99710-537F-B32C-9E04-92320A3AC440}"/>
                </a:ext>
              </a:extLst>
            </p:cNvPr>
            <p:cNvGrpSpPr/>
            <p:nvPr/>
          </p:nvGrpSpPr>
          <p:grpSpPr>
            <a:xfrm>
              <a:off x="9486900" y="0"/>
              <a:ext cx="2705100" cy="694583"/>
              <a:chOff x="9486900" y="0"/>
              <a:chExt cx="2705100" cy="694583"/>
            </a:xfrm>
          </p:grpSpPr>
          <p:sp>
            <p:nvSpPr>
              <p:cNvPr id="8" name="Freeform: Shape 7">
                <a:extLst>
                  <a:ext uri="{FF2B5EF4-FFF2-40B4-BE49-F238E27FC236}">
                    <a16:creationId xmlns:a16="http://schemas.microsoft.com/office/drawing/2014/main" id="{01AC48FB-34DC-ABC5-F07D-E354203ECA90}"/>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endParaRPr lang="en-US"/>
              </a:p>
            </p:txBody>
          </p:sp>
          <p:sp>
            <p:nvSpPr>
              <p:cNvPr id="9" name="Freeform: Shape 8">
                <a:extLst>
                  <a:ext uri="{FF2B5EF4-FFF2-40B4-BE49-F238E27FC236}">
                    <a16:creationId xmlns:a16="http://schemas.microsoft.com/office/drawing/2014/main" id="{DB07945E-DD00-F74A-1A78-8A0DCE72C127}"/>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endParaRPr lang="en-US"/>
              </a:p>
            </p:txBody>
          </p:sp>
        </p:gr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vert="horz" wrap="square" lIns="0" tIns="0" rIns="0" bIns="0" rtlCol="0" anchor="t">
            <a:spAutoFit/>
          </a:bodyPr>
          <a:lstStyle>
            <a:lvl1pPr>
              <a:defRPr lang="en-US" sz="3600" dirty="0">
                <a:gradFill>
                  <a:gsLst>
                    <a:gs pos="0">
                      <a:schemeClr val="tx2"/>
                    </a:gs>
                    <a:gs pos="100000">
                      <a:schemeClr val="tx2">
                        <a:lumMod val="60000"/>
                        <a:lumOff val="40000"/>
                      </a:schemeClr>
                    </a:gs>
                  </a:gsLst>
                  <a:lin ang="2700000" scaled="1"/>
                </a:gradFill>
              </a:defRPr>
            </a:lvl1pPr>
          </a:lstStyle>
          <a:p>
            <a:pPr lvl="0"/>
            <a:r>
              <a:rPr lang="en-US"/>
              <a:t>Click to edit Master title style</a:t>
            </a:r>
          </a:p>
        </p:txBody>
      </p:sp>
    </p:spTree>
    <p:extLst>
      <p:ext uri="{BB962C8B-B14F-4D97-AF65-F5344CB8AC3E}">
        <p14:creationId xmlns:p14="http://schemas.microsoft.com/office/powerpoint/2010/main" val="41125138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descr="A picture containing white, design, black and white, art&#10;&#10;Description automatically generated">
            <a:extLst>
              <a:ext uri="{FF2B5EF4-FFF2-40B4-BE49-F238E27FC236}">
                <a16:creationId xmlns:a16="http://schemas.microsoft.com/office/drawing/2014/main" id="{E4CB8631-CDA6-8241-D182-121FB9510F39}"/>
              </a:ext>
            </a:extLst>
          </p:cNvPr>
          <p:cNvPicPr>
            <a:picLocks noChangeAspect="1"/>
          </p:cNvPicPr>
          <p:nvPr userDrawn="1"/>
        </p:nvPicPr>
        <p:blipFill>
          <a:blip r:embed="rId2" cstate="print">
            <a:alphaModFix amt="2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C4B67A28-D2B4-FD3F-E1D1-B88497947C51}"/>
              </a:ext>
            </a:extLst>
          </p:cNvPr>
          <p:cNvGrpSpPr/>
          <p:nvPr userDrawn="1"/>
        </p:nvGrpSpPr>
        <p:grpSpPr>
          <a:xfrm>
            <a:off x="0" y="0"/>
            <a:ext cx="12192001" cy="6858000"/>
            <a:chOff x="0" y="0"/>
            <a:chExt cx="12192001" cy="6858000"/>
          </a:xfrm>
        </p:grpSpPr>
        <p:grpSp>
          <p:nvGrpSpPr>
            <p:cNvPr id="4" name="Group 3">
              <a:extLst>
                <a:ext uri="{FF2B5EF4-FFF2-40B4-BE49-F238E27FC236}">
                  <a16:creationId xmlns:a16="http://schemas.microsoft.com/office/drawing/2014/main" id="{9FF54699-4624-1B73-0945-E4869C8A9C22}"/>
                </a:ext>
              </a:extLst>
            </p:cNvPr>
            <p:cNvGrpSpPr/>
            <p:nvPr/>
          </p:nvGrpSpPr>
          <p:grpSpPr>
            <a:xfrm>
              <a:off x="0" y="5699775"/>
              <a:ext cx="12192001" cy="1158225"/>
              <a:chOff x="0" y="5699775"/>
              <a:chExt cx="12192001" cy="1158225"/>
            </a:xfrm>
          </p:grpSpPr>
          <p:grpSp>
            <p:nvGrpSpPr>
              <p:cNvPr id="8" name="Group 7">
                <a:extLst>
                  <a:ext uri="{FF2B5EF4-FFF2-40B4-BE49-F238E27FC236}">
                    <a16:creationId xmlns:a16="http://schemas.microsoft.com/office/drawing/2014/main" id="{3C4BC125-CE22-0D41-784A-8F4899FC0706}"/>
                  </a:ext>
                </a:extLst>
              </p:cNvPr>
              <p:cNvGrpSpPr/>
              <p:nvPr/>
            </p:nvGrpSpPr>
            <p:grpSpPr>
              <a:xfrm>
                <a:off x="0" y="5699775"/>
                <a:ext cx="2603500" cy="1158225"/>
                <a:chOff x="0" y="5475269"/>
                <a:chExt cx="3108154" cy="1382731"/>
              </a:xfrm>
            </p:grpSpPr>
            <p:sp>
              <p:nvSpPr>
                <p:cNvPr id="10" name="Freeform: Shape 9">
                  <a:extLst>
                    <a:ext uri="{FF2B5EF4-FFF2-40B4-BE49-F238E27FC236}">
                      <a16:creationId xmlns:a16="http://schemas.microsoft.com/office/drawing/2014/main" id="{E8450480-F730-8282-3554-A870A7063FAD}"/>
                    </a:ext>
                  </a:extLst>
                </p:cNvPr>
                <p:cNvSpPr/>
                <p:nvPr/>
              </p:nvSpPr>
              <p:spPr>
                <a:xfrm>
                  <a:off x="1" y="5475269"/>
                  <a:ext cx="3108153" cy="1382731"/>
                </a:xfrm>
                <a:custGeom>
                  <a:avLst/>
                  <a:gdLst>
                    <a:gd name="connsiteX0" fmla="*/ 0 w 3108153"/>
                    <a:gd name="connsiteY0" fmla="*/ 0 h 1382731"/>
                    <a:gd name="connsiteX1" fmla="*/ 49187 w 3108153"/>
                    <a:gd name="connsiteY1" fmla="*/ 26851 h 1382731"/>
                    <a:gd name="connsiteX2" fmla="*/ 2953266 w 3108153"/>
                    <a:gd name="connsiteY2" fmla="*/ 1337112 h 1382731"/>
                    <a:gd name="connsiteX3" fmla="*/ 3108153 w 3108153"/>
                    <a:gd name="connsiteY3" fmla="*/ 1382731 h 1382731"/>
                    <a:gd name="connsiteX4" fmla="*/ 0 w 3108153"/>
                    <a:gd name="connsiteY4" fmla="*/ 1382731 h 138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153" h="1382731">
                      <a:moveTo>
                        <a:pt x="0" y="0"/>
                      </a:moveTo>
                      <a:lnTo>
                        <a:pt x="49187" y="26851"/>
                      </a:lnTo>
                      <a:cubicBezTo>
                        <a:pt x="696787" y="387015"/>
                        <a:pt x="1749136" y="957758"/>
                        <a:pt x="2953266" y="1337112"/>
                      </a:cubicBezTo>
                      <a:lnTo>
                        <a:pt x="3108153" y="1382731"/>
                      </a:lnTo>
                      <a:lnTo>
                        <a:pt x="0" y="1382731"/>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endParaRPr lang="en-US"/>
                </a:p>
              </p:txBody>
            </p:sp>
            <p:sp>
              <p:nvSpPr>
                <p:cNvPr id="11" name="Freeform: Shape 10">
                  <a:extLst>
                    <a:ext uri="{FF2B5EF4-FFF2-40B4-BE49-F238E27FC236}">
                      <a16:creationId xmlns:a16="http://schemas.microsoft.com/office/drawing/2014/main" id="{CF7F9B84-B291-CAC1-F502-7E0DAB5711CD}"/>
                    </a:ext>
                  </a:extLst>
                </p:cNvPr>
                <p:cNvSpPr/>
                <p:nvPr/>
              </p:nvSpPr>
              <p:spPr>
                <a:xfrm>
                  <a:off x="0" y="6299084"/>
                  <a:ext cx="1844515" cy="558916"/>
                </a:xfrm>
                <a:custGeom>
                  <a:avLst/>
                  <a:gdLst>
                    <a:gd name="connsiteX0" fmla="*/ 0 w 1844515"/>
                    <a:gd name="connsiteY0" fmla="*/ 0 h 558916"/>
                    <a:gd name="connsiteX1" fmla="*/ 682372 w 1844515"/>
                    <a:gd name="connsiteY1" fmla="*/ 218742 h 558916"/>
                    <a:gd name="connsiteX2" fmla="*/ 1701934 w 1844515"/>
                    <a:gd name="connsiteY2" fmla="*/ 523820 h 558916"/>
                    <a:gd name="connsiteX3" fmla="*/ 1844515 w 1844515"/>
                    <a:gd name="connsiteY3" fmla="*/ 558916 h 558916"/>
                    <a:gd name="connsiteX4" fmla="*/ 0 w 1844515"/>
                    <a:gd name="connsiteY4" fmla="*/ 558916 h 558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515" h="558916">
                      <a:moveTo>
                        <a:pt x="0" y="0"/>
                      </a:moveTo>
                      <a:lnTo>
                        <a:pt x="682372" y="218742"/>
                      </a:lnTo>
                      <a:cubicBezTo>
                        <a:pt x="938262" y="302311"/>
                        <a:pt x="1290111" y="415196"/>
                        <a:pt x="1701934" y="523820"/>
                      </a:cubicBezTo>
                      <a:lnTo>
                        <a:pt x="1844515" y="558916"/>
                      </a:lnTo>
                      <a:lnTo>
                        <a:pt x="0" y="558916"/>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endParaRPr lang="en-US"/>
                </a:p>
              </p:txBody>
            </p:sp>
          </p:grpSp>
          <p:sp>
            <p:nvSpPr>
              <p:cNvPr id="9" name="Freeform: Shape 8">
                <a:extLst>
                  <a:ext uri="{FF2B5EF4-FFF2-40B4-BE49-F238E27FC236}">
                    <a16:creationId xmlns:a16="http://schemas.microsoft.com/office/drawing/2014/main" id="{66C5D99E-5CC9-3D0E-5EDD-F58F4EC19112}"/>
                  </a:ext>
                </a:extLst>
              </p:cNvPr>
              <p:cNvSpPr/>
              <p:nvPr/>
            </p:nvSpPr>
            <p:spPr>
              <a:xfrm>
                <a:off x="7988300" y="6359756"/>
                <a:ext cx="4203701" cy="498243"/>
              </a:xfrm>
              <a:custGeom>
                <a:avLst/>
                <a:gdLst>
                  <a:gd name="connsiteX0" fmla="*/ 3112003 w 4634189"/>
                  <a:gd name="connsiteY0" fmla="*/ 828 h 549266"/>
                  <a:gd name="connsiteX1" fmla="*/ 3889121 w 4634189"/>
                  <a:gd name="connsiteY1" fmla="*/ 43171 h 549266"/>
                  <a:gd name="connsiteX2" fmla="*/ 4471106 w 4634189"/>
                  <a:gd name="connsiteY2" fmla="*/ 158542 h 549266"/>
                  <a:gd name="connsiteX3" fmla="*/ 4634189 w 4634189"/>
                  <a:gd name="connsiteY3" fmla="*/ 204851 h 549266"/>
                  <a:gd name="connsiteX4" fmla="*/ 4634189 w 4634189"/>
                  <a:gd name="connsiteY4" fmla="*/ 549266 h 549266"/>
                  <a:gd name="connsiteX5" fmla="*/ 0 w 4634189"/>
                  <a:gd name="connsiteY5" fmla="*/ 549266 h 549266"/>
                  <a:gd name="connsiteX6" fmla="*/ 3528 w 4634189"/>
                  <a:gd name="connsiteY6" fmla="*/ 548460 h 549266"/>
                  <a:gd name="connsiteX7" fmla="*/ 3112003 w 4634189"/>
                  <a:gd name="connsiteY7" fmla="*/ 828 h 54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4189" h="549266">
                    <a:moveTo>
                      <a:pt x="3112003" y="828"/>
                    </a:moveTo>
                    <a:cubicBezTo>
                      <a:pt x="3371042" y="-3508"/>
                      <a:pt x="3630082" y="8981"/>
                      <a:pt x="3889121" y="43171"/>
                    </a:cubicBezTo>
                    <a:cubicBezTo>
                      <a:pt x="4083401" y="69810"/>
                      <a:pt x="4277681" y="108889"/>
                      <a:pt x="4471106" y="158542"/>
                    </a:cubicBezTo>
                    <a:lnTo>
                      <a:pt x="4634189" y="204851"/>
                    </a:lnTo>
                    <a:lnTo>
                      <a:pt x="4634189" y="549266"/>
                    </a:lnTo>
                    <a:lnTo>
                      <a:pt x="0" y="549266"/>
                    </a:lnTo>
                    <a:lnTo>
                      <a:pt x="3528" y="548460"/>
                    </a:lnTo>
                    <a:cubicBezTo>
                      <a:pt x="1039687" y="304727"/>
                      <a:pt x="2075845" y="18173"/>
                      <a:pt x="3112003" y="828"/>
                    </a:cubicBez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endParaRPr lang="en-US"/>
              </a:p>
            </p:txBody>
          </p:sp>
        </p:grpSp>
        <p:grpSp>
          <p:nvGrpSpPr>
            <p:cNvPr id="5" name="Group 4">
              <a:extLst>
                <a:ext uri="{FF2B5EF4-FFF2-40B4-BE49-F238E27FC236}">
                  <a16:creationId xmlns:a16="http://schemas.microsoft.com/office/drawing/2014/main" id="{899E7F10-946D-2AF8-B704-607669C1A55F}"/>
                </a:ext>
              </a:extLst>
            </p:cNvPr>
            <p:cNvGrpSpPr/>
            <p:nvPr/>
          </p:nvGrpSpPr>
          <p:grpSpPr>
            <a:xfrm>
              <a:off x="9486900" y="0"/>
              <a:ext cx="2705100" cy="694583"/>
              <a:chOff x="9486900" y="0"/>
              <a:chExt cx="2705100" cy="694583"/>
            </a:xfrm>
          </p:grpSpPr>
          <p:sp>
            <p:nvSpPr>
              <p:cNvPr id="6" name="Freeform: Shape 5">
                <a:extLst>
                  <a:ext uri="{FF2B5EF4-FFF2-40B4-BE49-F238E27FC236}">
                    <a16:creationId xmlns:a16="http://schemas.microsoft.com/office/drawing/2014/main" id="{DBCB686C-5C35-CCCC-A97D-CFB014448F48}"/>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5000"/>
                  </a:prstClr>
                </a:outerShdw>
              </a:effectLst>
            </p:spPr>
            <p:txBody>
              <a:bodyPr rtlCol="0" anchor="ctr"/>
              <a:lstStyle/>
              <a:p>
                <a:endParaRPr lang="en-US"/>
              </a:p>
            </p:txBody>
          </p:sp>
          <p:sp>
            <p:nvSpPr>
              <p:cNvPr id="7" name="Freeform: Shape 6">
                <a:extLst>
                  <a:ext uri="{FF2B5EF4-FFF2-40B4-BE49-F238E27FC236}">
                    <a16:creationId xmlns:a16="http://schemas.microsoft.com/office/drawing/2014/main" id="{D2CF375A-27F5-0E7D-FDD8-61107FE6E33A}"/>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endParaRPr lang="en-US"/>
              </a:p>
            </p:txBody>
          </p:sp>
        </p:grpSp>
      </p:grpSp>
    </p:spTree>
    <p:extLst>
      <p:ext uri="{BB962C8B-B14F-4D97-AF65-F5344CB8AC3E}">
        <p14:creationId xmlns:p14="http://schemas.microsoft.com/office/powerpoint/2010/main" val="37288742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144">
          <p15:clr>
            <a:srgbClr val="A4A3A4"/>
          </p15:clr>
        </p15:guide>
        <p15:guide id="32" pos="3348">
          <p15:clr>
            <a:srgbClr val="A4A3A4"/>
          </p15:clr>
        </p15:guide>
        <p15:guide id="33" pos="3754">
          <p15:clr>
            <a:srgbClr val="A4A3A4"/>
          </p15:clr>
        </p15:guide>
        <p15:guide id="34" pos="3931">
          <p15:clr>
            <a:srgbClr val="A4A3A4"/>
          </p15:clr>
        </p15:guide>
        <p15:guide id="35" pos="4342">
          <p15:clr>
            <a:srgbClr val="A4A3A4"/>
          </p15:clr>
        </p15:guide>
        <p15:guide id="36" pos="4531">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DD631-C778-53A9-8073-57102E742346}"/>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805F267-4894-37E7-D6AD-BCCE79118B6E}"/>
              </a:ext>
            </a:extLst>
          </p:cNvPr>
          <p:cNvPicPr>
            <a:picLocks noChangeAspect="1"/>
          </p:cNvPicPr>
          <p:nvPr userDrawn="1"/>
        </p:nvPicPr>
        <p:blipFill rotWithShape="1">
          <a:blip r:embed="rId3"/>
          <a:srcRect r="68080" b="10209"/>
          <a:stretch/>
        </p:blipFill>
        <p:spPr>
          <a:xfrm>
            <a:off x="5415" y="0"/>
            <a:ext cx="3888175" cy="6157818"/>
          </a:xfrm>
          <a:custGeom>
            <a:avLst/>
            <a:gdLst>
              <a:gd name="connsiteX0" fmla="*/ 0 w 3888175"/>
              <a:gd name="connsiteY0" fmla="*/ 0 h 6157818"/>
              <a:gd name="connsiteX1" fmla="*/ 3888175 w 3888175"/>
              <a:gd name="connsiteY1" fmla="*/ 0 h 6157818"/>
              <a:gd name="connsiteX2" fmla="*/ 3888175 w 3888175"/>
              <a:gd name="connsiteY2" fmla="*/ 5845507 h 6157818"/>
              <a:gd name="connsiteX3" fmla="*/ 3575864 w 3888175"/>
              <a:gd name="connsiteY3" fmla="*/ 6157818 h 6157818"/>
              <a:gd name="connsiteX4" fmla="*/ 0 w 3888175"/>
              <a:gd name="connsiteY4" fmla="*/ 6157818 h 615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8175" h="6157818">
                <a:moveTo>
                  <a:pt x="0" y="0"/>
                </a:moveTo>
                <a:lnTo>
                  <a:pt x="3888175" y="0"/>
                </a:lnTo>
                <a:lnTo>
                  <a:pt x="3888175" y="5845507"/>
                </a:lnTo>
                <a:cubicBezTo>
                  <a:pt x="3888175" y="6017992"/>
                  <a:pt x="3748349" y="6157818"/>
                  <a:pt x="3575864" y="6157818"/>
                </a:cubicBezTo>
                <a:lnTo>
                  <a:pt x="0" y="6157818"/>
                </a:lnTo>
                <a:close/>
              </a:path>
            </a:pathLst>
          </a:custGeom>
          <a:ln>
            <a:gradFill flip="none" rotWithShape="1">
              <a:gsLst>
                <a:gs pos="28037">
                  <a:schemeClr val="tx2">
                    <a:lumMod val="50000"/>
                  </a:schemeClr>
                </a:gs>
                <a:gs pos="100000">
                  <a:schemeClr val="bg1"/>
                </a:gs>
              </a:gsLst>
              <a:lin ang="2700000" scaled="1"/>
              <a:tileRect/>
            </a:gradFill>
          </a:ln>
          <a:effectLst>
            <a:outerShdw blurRad="3175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FE939FBF-68A0-33A3-3C01-9145E85F5FE3}"/>
              </a:ext>
            </a:extLst>
          </p:cNvPr>
          <p:cNvGrpSpPr/>
          <p:nvPr userDrawn="1"/>
        </p:nvGrpSpPr>
        <p:grpSpPr>
          <a:xfrm>
            <a:off x="4123399" y="474569"/>
            <a:ext cx="7480338" cy="5683250"/>
            <a:chOff x="4123399" y="474569"/>
            <a:chExt cx="7480338" cy="5683250"/>
          </a:xfrm>
          <a:effectLst>
            <a:outerShdw blurRad="444500" dist="38100" dir="2700000" sx="95000" sy="95000" algn="tl" rotWithShape="0">
              <a:prstClr val="black">
                <a:alpha val="5000"/>
              </a:prstClr>
            </a:outerShdw>
          </a:effectLst>
        </p:grpSpPr>
        <p:sp>
          <p:nvSpPr>
            <p:cNvPr id="7" name="Rectangle: Rounded Corners 6">
              <a:extLst>
                <a:ext uri="{FF2B5EF4-FFF2-40B4-BE49-F238E27FC236}">
                  <a16:creationId xmlns:a16="http://schemas.microsoft.com/office/drawing/2014/main" id="{5CA1D436-3B66-752F-B501-0FD893F56553}"/>
                </a:ext>
              </a:extLst>
            </p:cNvPr>
            <p:cNvSpPr/>
            <p:nvPr/>
          </p:nvSpPr>
          <p:spPr bwMode="auto">
            <a:xfrm>
              <a:off x="4123399" y="474569"/>
              <a:ext cx="7480338" cy="5683249"/>
            </a:xfrm>
            <a:prstGeom prst="roundRect">
              <a:avLst>
                <a:gd name="adj" fmla="val 4022"/>
              </a:avLst>
            </a:prstGeom>
            <a:solidFill>
              <a:schemeClr val="bg1"/>
            </a:solidFill>
            <a:ln>
              <a:noFill/>
              <a:headEnd type="none" w="med" len="med"/>
              <a:tailEnd type="none" w="med" len="med"/>
            </a:ln>
            <a:effectLst>
              <a:outerShdw blurRad="431800" sx="102000" sy="102000" algn="ctr" rotWithShape="0">
                <a:prstClr val="black">
                  <a:alpha val="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0CD372FB-5F66-1559-B670-6902F83F7D65}"/>
                </a:ext>
              </a:extLst>
            </p:cNvPr>
            <p:cNvPicPr>
              <a:picLocks noChangeAspect="1"/>
            </p:cNvPicPr>
            <p:nvPr/>
          </p:nvPicPr>
          <p:blipFill rotWithShape="1">
            <a:blip r:embed="rId4">
              <a:alphaModFix amt="15000"/>
            </a:blip>
            <a:srcRect l="37099" t="15651" r="13980" b="18274"/>
            <a:stretch/>
          </p:blipFill>
          <p:spPr>
            <a:xfrm>
              <a:off x="4123399" y="474570"/>
              <a:ext cx="7480338" cy="5683249"/>
            </a:xfrm>
            <a:custGeom>
              <a:avLst/>
              <a:gdLst>
                <a:gd name="connsiteX0" fmla="*/ 228580 w 7480338"/>
                <a:gd name="connsiteY0" fmla="*/ 0 h 5683249"/>
                <a:gd name="connsiteX1" fmla="*/ 7251758 w 7480338"/>
                <a:gd name="connsiteY1" fmla="*/ 0 h 5683249"/>
                <a:gd name="connsiteX2" fmla="*/ 7480338 w 7480338"/>
                <a:gd name="connsiteY2" fmla="*/ 228580 h 5683249"/>
                <a:gd name="connsiteX3" fmla="*/ 7480338 w 7480338"/>
                <a:gd name="connsiteY3" fmla="*/ 5454669 h 5683249"/>
                <a:gd name="connsiteX4" fmla="*/ 7251758 w 7480338"/>
                <a:gd name="connsiteY4" fmla="*/ 5683249 h 5683249"/>
                <a:gd name="connsiteX5" fmla="*/ 228580 w 7480338"/>
                <a:gd name="connsiteY5" fmla="*/ 5683249 h 5683249"/>
                <a:gd name="connsiteX6" fmla="*/ 0 w 7480338"/>
                <a:gd name="connsiteY6" fmla="*/ 5454669 h 5683249"/>
                <a:gd name="connsiteX7" fmla="*/ 0 w 7480338"/>
                <a:gd name="connsiteY7" fmla="*/ 228580 h 5683249"/>
                <a:gd name="connsiteX8" fmla="*/ 228580 w 7480338"/>
                <a:gd name="connsiteY8" fmla="*/ 0 h 56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0338" h="5683249">
                  <a:moveTo>
                    <a:pt x="228580" y="0"/>
                  </a:moveTo>
                  <a:lnTo>
                    <a:pt x="7251758" y="0"/>
                  </a:lnTo>
                  <a:cubicBezTo>
                    <a:pt x="7377999" y="0"/>
                    <a:pt x="7480338" y="102339"/>
                    <a:pt x="7480338" y="228580"/>
                  </a:cubicBezTo>
                  <a:lnTo>
                    <a:pt x="7480338" y="5454669"/>
                  </a:lnTo>
                  <a:cubicBezTo>
                    <a:pt x="7480338" y="5580910"/>
                    <a:pt x="7377999" y="5683249"/>
                    <a:pt x="7251758" y="5683249"/>
                  </a:cubicBezTo>
                  <a:lnTo>
                    <a:pt x="228580" y="5683249"/>
                  </a:lnTo>
                  <a:cubicBezTo>
                    <a:pt x="102340" y="5683249"/>
                    <a:pt x="0" y="5580910"/>
                    <a:pt x="0" y="5454669"/>
                  </a:cubicBezTo>
                  <a:lnTo>
                    <a:pt x="0" y="228580"/>
                  </a:lnTo>
                  <a:cubicBezTo>
                    <a:pt x="0" y="102339"/>
                    <a:pt x="102340" y="0"/>
                    <a:pt x="228580" y="0"/>
                  </a:cubicBezTo>
                  <a:close/>
                </a:path>
              </a:pathLst>
            </a:custGeom>
            <a:noFill/>
          </p:spPr>
        </p:pic>
      </p:grpSp>
      <p:sp>
        <p:nvSpPr>
          <p:cNvPr id="34" name="Text Placeholder 33">
            <a:extLst>
              <a:ext uri="{FF2B5EF4-FFF2-40B4-BE49-F238E27FC236}">
                <a16:creationId xmlns:a16="http://schemas.microsoft.com/office/drawing/2014/main" id="{37FD1376-F363-B9B2-E836-2CEB56DB6E56}"/>
              </a:ext>
            </a:extLst>
          </p:cNvPr>
          <p:cNvSpPr>
            <a:spLocks noGrp="1"/>
          </p:cNvSpPr>
          <p:nvPr>
            <p:ph type="body" sz="quarter" idx="10" hasCustomPrompt="1"/>
          </p:nvPr>
        </p:nvSpPr>
        <p:spPr>
          <a:xfrm>
            <a:off x="588263" y="2801910"/>
            <a:ext cx="3012187" cy="553998"/>
          </a:xfrm>
        </p:spPr>
        <p:txBody>
          <a:bodyPr vert="horz" wrap="square" lIns="0" tIns="0" rIns="0" bIns="0" rtlCol="0" anchor="t">
            <a:spAutoFit/>
          </a:bodyPr>
          <a:lstStyle>
            <a:lvl1pPr marL="0" indent="0">
              <a:buNone/>
              <a:defRPr lang="en-IN" sz="3600" b="0" cap="none" spc="-50" dirty="0">
                <a:ln w="3175">
                  <a:noFill/>
                </a:ln>
                <a:solidFill>
                  <a:schemeClr val="bg1"/>
                </a:solidFill>
                <a:effectLst/>
                <a:latin typeface="+mj-lt"/>
              </a:defRPr>
            </a:lvl1pPr>
          </a:lstStyle>
          <a:p>
            <a:pPr marL="342900" lvl="0" indent="-571500">
              <a:spcBef>
                <a:spcPct val="0"/>
              </a:spcBef>
            </a:pPr>
            <a:r>
              <a:rPr lang="en-US"/>
              <a:t>Title</a:t>
            </a:r>
            <a:endParaRPr lang="en-IN"/>
          </a:p>
        </p:txBody>
      </p:sp>
      <p:sp>
        <p:nvSpPr>
          <p:cNvPr id="2" name="Text Placeholder 35">
            <a:extLst>
              <a:ext uri="{FF2B5EF4-FFF2-40B4-BE49-F238E27FC236}">
                <a16:creationId xmlns:a16="http://schemas.microsoft.com/office/drawing/2014/main" id="{956A9372-5D07-5C45-7C37-29797CA487FF}"/>
              </a:ext>
            </a:extLst>
          </p:cNvPr>
          <p:cNvSpPr>
            <a:spLocks noGrp="1"/>
          </p:cNvSpPr>
          <p:nvPr>
            <p:ph type="body" sz="quarter" idx="17" hasCustomPrompt="1"/>
          </p:nvPr>
        </p:nvSpPr>
        <p:spPr>
          <a:xfrm>
            <a:off x="4480553" y="831489"/>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tx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01</a:t>
            </a:r>
          </a:p>
        </p:txBody>
      </p:sp>
      <p:sp>
        <p:nvSpPr>
          <p:cNvPr id="36" name="Text Placeholder 35">
            <a:extLst>
              <a:ext uri="{FF2B5EF4-FFF2-40B4-BE49-F238E27FC236}">
                <a16:creationId xmlns:a16="http://schemas.microsoft.com/office/drawing/2014/main" id="{25EF701A-EECF-9B1A-6540-7EFB3A28B325}"/>
              </a:ext>
            </a:extLst>
          </p:cNvPr>
          <p:cNvSpPr>
            <a:spLocks noGrp="1"/>
          </p:cNvSpPr>
          <p:nvPr>
            <p:ph type="body" sz="quarter" idx="11" hasCustomPrompt="1"/>
          </p:nvPr>
        </p:nvSpPr>
        <p:spPr>
          <a:xfrm>
            <a:off x="5436016" y="831489"/>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tx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sp>
        <p:nvSpPr>
          <p:cNvPr id="16" name="Text Placeholder 35">
            <a:extLst>
              <a:ext uri="{FF2B5EF4-FFF2-40B4-BE49-F238E27FC236}">
                <a16:creationId xmlns:a16="http://schemas.microsoft.com/office/drawing/2014/main" id="{8CC548CB-B856-5757-3FE8-ECA642FC3526}"/>
              </a:ext>
            </a:extLst>
          </p:cNvPr>
          <p:cNvSpPr>
            <a:spLocks noGrp="1"/>
          </p:cNvSpPr>
          <p:nvPr>
            <p:ph type="body" sz="quarter" idx="22" hasCustomPrompt="1"/>
          </p:nvPr>
        </p:nvSpPr>
        <p:spPr>
          <a:xfrm>
            <a:off x="4480553" y="1720618"/>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tx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02</a:t>
            </a:r>
          </a:p>
        </p:txBody>
      </p:sp>
      <p:sp>
        <p:nvSpPr>
          <p:cNvPr id="41" name="Text Placeholder 35">
            <a:extLst>
              <a:ext uri="{FF2B5EF4-FFF2-40B4-BE49-F238E27FC236}">
                <a16:creationId xmlns:a16="http://schemas.microsoft.com/office/drawing/2014/main" id="{C1B8DE60-C280-DB99-5F3A-50EE10BF0D0F}"/>
              </a:ext>
            </a:extLst>
          </p:cNvPr>
          <p:cNvSpPr>
            <a:spLocks noGrp="1"/>
          </p:cNvSpPr>
          <p:nvPr>
            <p:ph type="body" sz="quarter" idx="16" hasCustomPrompt="1"/>
          </p:nvPr>
        </p:nvSpPr>
        <p:spPr>
          <a:xfrm>
            <a:off x="5436016" y="1720618"/>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tx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sp>
        <p:nvSpPr>
          <p:cNvPr id="14" name="Text Placeholder 35">
            <a:extLst>
              <a:ext uri="{FF2B5EF4-FFF2-40B4-BE49-F238E27FC236}">
                <a16:creationId xmlns:a16="http://schemas.microsoft.com/office/drawing/2014/main" id="{40CE3D49-5D1D-C6CC-D4F1-E75D834D5F86}"/>
              </a:ext>
            </a:extLst>
          </p:cNvPr>
          <p:cNvSpPr>
            <a:spLocks noGrp="1"/>
          </p:cNvSpPr>
          <p:nvPr>
            <p:ph type="body" sz="quarter" idx="21" hasCustomPrompt="1"/>
          </p:nvPr>
        </p:nvSpPr>
        <p:spPr>
          <a:xfrm>
            <a:off x="4480553" y="2609748"/>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tx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03</a:t>
            </a:r>
          </a:p>
        </p:txBody>
      </p:sp>
      <p:sp>
        <p:nvSpPr>
          <p:cNvPr id="40" name="Text Placeholder 35">
            <a:extLst>
              <a:ext uri="{FF2B5EF4-FFF2-40B4-BE49-F238E27FC236}">
                <a16:creationId xmlns:a16="http://schemas.microsoft.com/office/drawing/2014/main" id="{5C7AE02B-FB9D-762B-AB5F-DE191AC40875}"/>
              </a:ext>
            </a:extLst>
          </p:cNvPr>
          <p:cNvSpPr>
            <a:spLocks noGrp="1"/>
          </p:cNvSpPr>
          <p:nvPr>
            <p:ph type="body" sz="quarter" idx="15" hasCustomPrompt="1"/>
          </p:nvPr>
        </p:nvSpPr>
        <p:spPr>
          <a:xfrm>
            <a:off x="5436016" y="2609748"/>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tx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sp>
        <p:nvSpPr>
          <p:cNvPr id="12" name="Text Placeholder 35">
            <a:extLst>
              <a:ext uri="{FF2B5EF4-FFF2-40B4-BE49-F238E27FC236}">
                <a16:creationId xmlns:a16="http://schemas.microsoft.com/office/drawing/2014/main" id="{B622147B-A43D-FAE4-FCD2-1B938D7FC3E3}"/>
              </a:ext>
            </a:extLst>
          </p:cNvPr>
          <p:cNvSpPr>
            <a:spLocks noGrp="1"/>
          </p:cNvSpPr>
          <p:nvPr>
            <p:ph type="body" sz="quarter" idx="20" hasCustomPrompt="1"/>
          </p:nvPr>
        </p:nvSpPr>
        <p:spPr>
          <a:xfrm>
            <a:off x="4480553" y="3498879"/>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tx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04</a:t>
            </a:r>
          </a:p>
        </p:txBody>
      </p:sp>
      <p:sp>
        <p:nvSpPr>
          <p:cNvPr id="39" name="Text Placeholder 35">
            <a:extLst>
              <a:ext uri="{FF2B5EF4-FFF2-40B4-BE49-F238E27FC236}">
                <a16:creationId xmlns:a16="http://schemas.microsoft.com/office/drawing/2014/main" id="{7B6DF795-EF74-1C8A-39CC-8B2DD75A94C0}"/>
              </a:ext>
            </a:extLst>
          </p:cNvPr>
          <p:cNvSpPr>
            <a:spLocks noGrp="1"/>
          </p:cNvSpPr>
          <p:nvPr>
            <p:ph type="body" sz="quarter" idx="14" hasCustomPrompt="1"/>
          </p:nvPr>
        </p:nvSpPr>
        <p:spPr>
          <a:xfrm>
            <a:off x="5436016" y="3498879"/>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tx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sp>
        <p:nvSpPr>
          <p:cNvPr id="10" name="Text Placeholder 35">
            <a:extLst>
              <a:ext uri="{FF2B5EF4-FFF2-40B4-BE49-F238E27FC236}">
                <a16:creationId xmlns:a16="http://schemas.microsoft.com/office/drawing/2014/main" id="{2B10AC93-2B34-EE9C-672C-DB79A9B274F9}"/>
              </a:ext>
            </a:extLst>
          </p:cNvPr>
          <p:cNvSpPr>
            <a:spLocks noGrp="1"/>
          </p:cNvSpPr>
          <p:nvPr>
            <p:ph type="body" sz="quarter" idx="19" hasCustomPrompt="1"/>
          </p:nvPr>
        </p:nvSpPr>
        <p:spPr>
          <a:xfrm>
            <a:off x="4480553" y="4388009"/>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tx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05</a:t>
            </a:r>
          </a:p>
        </p:txBody>
      </p:sp>
      <p:sp>
        <p:nvSpPr>
          <p:cNvPr id="38" name="Text Placeholder 35">
            <a:extLst>
              <a:ext uri="{FF2B5EF4-FFF2-40B4-BE49-F238E27FC236}">
                <a16:creationId xmlns:a16="http://schemas.microsoft.com/office/drawing/2014/main" id="{2E3339B5-7B67-FB30-EEE4-5E79A97FC1B6}"/>
              </a:ext>
            </a:extLst>
          </p:cNvPr>
          <p:cNvSpPr>
            <a:spLocks noGrp="1"/>
          </p:cNvSpPr>
          <p:nvPr>
            <p:ph type="body" sz="quarter" idx="13" hasCustomPrompt="1"/>
          </p:nvPr>
        </p:nvSpPr>
        <p:spPr>
          <a:xfrm>
            <a:off x="5436016" y="4388009"/>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tx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sp>
        <p:nvSpPr>
          <p:cNvPr id="5" name="Text Placeholder 35">
            <a:extLst>
              <a:ext uri="{FF2B5EF4-FFF2-40B4-BE49-F238E27FC236}">
                <a16:creationId xmlns:a16="http://schemas.microsoft.com/office/drawing/2014/main" id="{A0097874-DF6B-47A3-BEB4-438610EE5773}"/>
              </a:ext>
            </a:extLst>
          </p:cNvPr>
          <p:cNvSpPr>
            <a:spLocks noGrp="1"/>
          </p:cNvSpPr>
          <p:nvPr>
            <p:ph type="body" sz="quarter" idx="18" hasCustomPrompt="1"/>
          </p:nvPr>
        </p:nvSpPr>
        <p:spPr>
          <a:xfrm>
            <a:off x="4480553" y="5277137"/>
            <a:ext cx="632006"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2800" b="1" dirty="0" smtClean="0">
                <a:solidFill>
                  <a:schemeClr val="tx1"/>
                </a:solidFill>
                <a:latin typeface="+mn-lt"/>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06</a:t>
            </a:r>
          </a:p>
        </p:txBody>
      </p:sp>
      <p:sp>
        <p:nvSpPr>
          <p:cNvPr id="37" name="Text Placeholder 35">
            <a:extLst>
              <a:ext uri="{FF2B5EF4-FFF2-40B4-BE49-F238E27FC236}">
                <a16:creationId xmlns:a16="http://schemas.microsoft.com/office/drawing/2014/main" id="{D7FDD5DE-6586-AF13-BA53-08047CC60BAF}"/>
              </a:ext>
            </a:extLst>
          </p:cNvPr>
          <p:cNvSpPr>
            <a:spLocks noGrp="1"/>
          </p:cNvSpPr>
          <p:nvPr>
            <p:ph type="body" sz="quarter" idx="12" hasCustomPrompt="1"/>
          </p:nvPr>
        </p:nvSpPr>
        <p:spPr>
          <a:xfrm>
            <a:off x="5436016" y="5277137"/>
            <a:ext cx="5812461" cy="526938"/>
          </a:xfrm>
          <a:noFill/>
          <a:ln>
            <a:noFill/>
            <a:headEnd type="none" w="med" len="med"/>
            <a:tailEnd type="none" w="med" len="med"/>
          </a:ln>
          <a:effectLst>
            <a:outerShdw blurRad="381000" dist="88900" sx="95000" sy="95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dirty="0" smtClean="0">
                <a:solidFill>
                  <a:schemeClr val="tx1"/>
                </a:solidFill>
                <a:cs typeface="+mn-cs"/>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IN" sz="1800" dirty="0">
                <a:solidFill>
                  <a:schemeClr val="lt1"/>
                </a:solidFill>
              </a:defRPr>
            </a:lvl5pPr>
          </a:lstStyle>
          <a:p>
            <a:pPr marL="0" lvl="0" defTabSz="914400" fontAlgn="t">
              <a:lnSpc>
                <a:spcPct val="107000"/>
              </a:lnSpc>
              <a:spcAft>
                <a:spcPts val="400"/>
              </a:spcAft>
            </a:pPr>
            <a:r>
              <a:rPr lang="en-US"/>
              <a:t>Click to add text</a:t>
            </a:r>
          </a:p>
        </p:txBody>
      </p:sp>
    </p:spTree>
    <p:extLst>
      <p:ext uri="{BB962C8B-B14F-4D97-AF65-F5344CB8AC3E}">
        <p14:creationId xmlns:p14="http://schemas.microsoft.com/office/powerpoint/2010/main" val="348560652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94EB13-CC2F-CF47-A7A0-2F47508A91D9}"/>
              </a:ext>
            </a:extLst>
          </p:cNvPr>
          <p:cNvGrpSpPr/>
          <p:nvPr userDrawn="1"/>
        </p:nvGrpSpPr>
        <p:grpSpPr>
          <a:xfrm>
            <a:off x="7267562" y="0"/>
            <a:ext cx="4924438" cy="1264438"/>
            <a:chOff x="9486900" y="0"/>
            <a:chExt cx="2705100" cy="694583"/>
          </a:xfrm>
        </p:grpSpPr>
        <p:sp>
          <p:nvSpPr>
            <p:cNvPr id="4" name="Freeform: Shape 3">
              <a:extLst>
                <a:ext uri="{FF2B5EF4-FFF2-40B4-BE49-F238E27FC236}">
                  <a16:creationId xmlns:a16="http://schemas.microsoft.com/office/drawing/2014/main" id="{1D955973-3EC0-DB75-67CD-51589DA4FB56}"/>
                </a:ext>
              </a:extLst>
            </p:cNvPr>
            <p:cNvSpPr/>
            <p:nvPr/>
          </p:nvSpPr>
          <p:spPr>
            <a:xfrm>
              <a:off x="9486900" y="0"/>
              <a:ext cx="2705100" cy="694583"/>
            </a:xfrm>
            <a:custGeom>
              <a:avLst/>
              <a:gdLst>
                <a:gd name="connsiteX0" fmla="*/ 0 w 6378217"/>
                <a:gd name="connsiteY0" fmla="*/ 0 h 1637721"/>
                <a:gd name="connsiteX1" fmla="*/ 4167423 w 6378217"/>
                <a:gd name="connsiteY1" fmla="*/ 1631982 h 1637721"/>
                <a:gd name="connsiteX2" fmla="*/ 6378218 w 6378217"/>
                <a:gd name="connsiteY2" fmla="*/ 1175323 h 1637721"/>
                <a:gd name="connsiteX3" fmla="*/ 6378218 w 6378217"/>
                <a:gd name="connsiteY3" fmla="*/ 0 h 1637721"/>
                <a:gd name="connsiteX4" fmla="*/ 0 w 6378217"/>
                <a:gd name="connsiteY4" fmla="*/ 0 h 16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637721">
                  <a:moveTo>
                    <a:pt x="0" y="0"/>
                  </a:moveTo>
                  <a:cubicBezTo>
                    <a:pt x="1476490" y="225815"/>
                    <a:pt x="2722373" y="1559284"/>
                    <a:pt x="4167423" y="1631982"/>
                  </a:cubicBezTo>
                  <a:cubicBezTo>
                    <a:pt x="5475750" y="1697830"/>
                    <a:pt x="6378218" y="1175323"/>
                    <a:pt x="6378218" y="1175323"/>
                  </a:cubicBezTo>
                  <a:lnTo>
                    <a:pt x="6378218" y="0"/>
                  </a:lnTo>
                  <a:lnTo>
                    <a:pt x="0" y="0"/>
                  </a:lnTo>
                  <a:close/>
                </a:path>
              </a:pathLst>
            </a:custGeom>
            <a:solidFill>
              <a:schemeClr val="bg1"/>
            </a:solidFill>
            <a:ln w="8467" cap="flat">
              <a:noFill/>
              <a:prstDash val="solid"/>
              <a:miter/>
            </a:ln>
            <a:effectLst>
              <a:outerShdw blurRad="317500" dir="18900000" sx="85000" sy="85000" algn="bl" rotWithShape="0">
                <a:prstClr val="black">
                  <a:alpha val="5000"/>
                </a:prstClr>
              </a:outerShdw>
            </a:effectLst>
          </p:spPr>
          <p:txBody>
            <a:bodyPr rtlCol="0" anchor="ctr"/>
            <a:lstStyle/>
            <a:p>
              <a:endParaRPr lang="en-US"/>
            </a:p>
          </p:txBody>
        </p:sp>
        <p:sp>
          <p:nvSpPr>
            <p:cNvPr id="5" name="Freeform: Shape 4">
              <a:extLst>
                <a:ext uri="{FF2B5EF4-FFF2-40B4-BE49-F238E27FC236}">
                  <a16:creationId xmlns:a16="http://schemas.microsoft.com/office/drawing/2014/main" id="{878A2699-15F8-F1EE-2FB2-20F4E846E656}"/>
                </a:ext>
              </a:extLst>
            </p:cNvPr>
            <p:cNvSpPr/>
            <p:nvPr/>
          </p:nvSpPr>
          <p:spPr>
            <a:xfrm>
              <a:off x="9486900" y="0"/>
              <a:ext cx="2705100" cy="431371"/>
            </a:xfrm>
            <a:custGeom>
              <a:avLst/>
              <a:gdLst>
                <a:gd name="connsiteX0" fmla="*/ 0 w 6378217"/>
                <a:gd name="connsiteY0" fmla="*/ 0 h 1017107"/>
                <a:gd name="connsiteX1" fmla="*/ 4094765 w 6378217"/>
                <a:gd name="connsiteY1" fmla="*/ 1012782 h 1017107"/>
                <a:gd name="connsiteX2" fmla="*/ 6378218 w 6378217"/>
                <a:gd name="connsiteY2" fmla="*/ 697085 h 1017107"/>
                <a:gd name="connsiteX3" fmla="*/ 6378218 w 6378217"/>
                <a:gd name="connsiteY3" fmla="*/ 0 h 1017107"/>
                <a:gd name="connsiteX4" fmla="*/ 0 w 6378217"/>
                <a:gd name="connsiteY4" fmla="*/ 0 h 10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217" h="1017107">
                  <a:moveTo>
                    <a:pt x="0" y="0"/>
                  </a:moveTo>
                  <a:cubicBezTo>
                    <a:pt x="1666233" y="157275"/>
                    <a:pt x="2855732" y="967604"/>
                    <a:pt x="4094765" y="1012782"/>
                  </a:cubicBezTo>
                  <a:cubicBezTo>
                    <a:pt x="5403922" y="1060535"/>
                    <a:pt x="6378218" y="697085"/>
                    <a:pt x="6378218" y="697085"/>
                  </a:cubicBezTo>
                  <a:lnTo>
                    <a:pt x="6378218" y="0"/>
                  </a:lnTo>
                  <a:lnTo>
                    <a:pt x="0" y="0"/>
                  </a:lnTo>
                  <a:close/>
                </a:path>
              </a:pathLst>
            </a:custGeom>
            <a:solidFill>
              <a:schemeClr val="bg1"/>
            </a:solidFill>
            <a:ln w="8467" cap="flat">
              <a:noFill/>
              <a:prstDash val="solid"/>
              <a:miter/>
            </a:ln>
            <a:effectLst>
              <a:outerShdw blurRad="1270000" dir="18900000" sx="90000" sy="90000" algn="bl" rotWithShape="0">
                <a:prstClr val="black">
                  <a:alpha val="22000"/>
                </a:prstClr>
              </a:outerShdw>
            </a:effectLst>
          </p:spPr>
          <p:txBody>
            <a:bodyPr rtlCol="0" anchor="ctr"/>
            <a:lstStyle/>
            <a:p>
              <a:endParaRPr lang="en-US"/>
            </a:p>
          </p:txBody>
        </p:sp>
      </p:grpSp>
      <p:sp>
        <p:nvSpPr>
          <p:cNvPr id="6" name="Freeform: Shape 5">
            <a:extLst>
              <a:ext uri="{FF2B5EF4-FFF2-40B4-BE49-F238E27FC236}">
                <a16:creationId xmlns:a16="http://schemas.microsoft.com/office/drawing/2014/main" id="{DD26B0B9-404C-EA38-1335-A74BC53DF9C2}"/>
              </a:ext>
            </a:extLst>
          </p:cNvPr>
          <p:cNvSpPr/>
          <p:nvPr userDrawn="1"/>
        </p:nvSpPr>
        <p:spPr>
          <a:xfrm>
            <a:off x="0" y="4679913"/>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alpha val="50000"/>
            </a:schemeClr>
          </a:solidFill>
          <a:ln w="8467" cap="flat">
            <a:noFill/>
            <a:prstDash val="solid"/>
            <a:miter/>
          </a:ln>
          <a:effectLst>
            <a:outerShdw blurRad="317500" dist="254000" dir="18900000" sx="95000" sy="95000" algn="bl" rotWithShape="0">
              <a:prstClr val="black">
                <a:alpha val="5000"/>
              </a:prstClr>
            </a:outerShdw>
          </a:effectLst>
        </p:spPr>
        <p:txBody>
          <a:bodyPr rtlCol="0" anchor="ctr"/>
          <a:lstStyle/>
          <a:p>
            <a:endParaRPr lang="en-US"/>
          </a:p>
        </p:txBody>
      </p:sp>
      <p:sp>
        <p:nvSpPr>
          <p:cNvPr id="7" name="Rectangle 6">
            <a:extLst>
              <a:ext uri="{FF2B5EF4-FFF2-40B4-BE49-F238E27FC236}">
                <a16:creationId xmlns:a16="http://schemas.microsoft.com/office/drawing/2014/main" id="{4C2BFC60-D075-C455-8E9E-B07223C8164C}"/>
              </a:ext>
            </a:extLst>
          </p:cNvPr>
          <p:cNvSpPr/>
          <p:nvPr userDrawn="1"/>
        </p:nvSpPr>
        <p:spPr bwMode="auto">
          <a:xfrm>
            <a:off x="588263" y="1436688"/>
            <a:ext cx="11603737" cy="4832350"/>
          </a:xfrm>
          <a:prstGeom prst="rect">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D6E8988-7526-2727-C520-531C7CEC442B}"/>
              </a:ext>
            </a:extLst>
          </p:cNvPr>
          <p:cNvSpPr/>
          <p:nvPr userDrawn="1"/>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endParaRPr lang="en-US"/>
          </a:p>
        </p:txBody>
      </p:sp>
      <p:pic>
        <p:nvPicPr>
          <p:cNvPr id="19" name="Picture 18">
            <a:extLst>
              <a:ext uri="{FF2B5EF4-FFF2-40B4-BE49-F238E27FC236}">
                <a16:creationId xmlns:a16="http://schemas.microsoft.com/office/drawing/2014/main" id="{89C0A6A5-E601-8E43-468B-4CDF2DAD359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8394" r="70645" b="148"/>
          <a:stretch>
            <a:fillRect/>
          </a:stretch>
        </p:blipFill>
        <p:spPr>
          <a:xfrm>
            <a:off x="1" y="585789"/>
            <a:ext cx="3578942" cy="6272211"/>
          </a:xfrm>
          <a:custGeom>
            <a:avLst/>
            <a:gdLst>
              <a:gd name="connsiteX0" fmla="*/ 0 w 3578942"/>
              <a:gd name="connsiteY0" fmla="*/ 0 h 6272211"/>
              <a:gd name="connsiteX1" fmla="*/ 3214355 w 3578942"/>
              <a:gd name="connsiteY1" fmla="*/ 0 h 6272211"/>
              <a:gd name="connsiteX2" fmla="*/ 3578942 w 3578942"/>
              <a:gd name="connsiteY2" fmla="*/ 364587 h 6272211"/>
              <a:gd name="connsiteX3" fmla="*/ 3578942 w 3578942"/>
              <a:gd name="connsiteY3" fmla="*/ 6272211 h 6272211"/>
              <a:gd name="connsiteX4" fmla="*/ 0 w 3578942"/>
              <a:gd name="connsiteY4" fmla="*/ 6272211 h 627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8942" h="6272211">
                <a:moveTo>
                  <a:pt x="0" y="0"/>
                </a:moveTo>
                <a:lnTo>
                  <a:pt x="3214355" y="0"/>
                </a:lnTo>
                <a:cubicBezTo>
                  <a:pt x="3415711" y="0"/>
                  <a:pt x="3578942" y="163231"/>
                  <a:pt x="3578942" y="364587"/>
                </a:cubicBezTo>
                <a:lnTo>
                  <a:pt x="3578942" y="6272211"/>
                </a:lnTo>
                <a:lnTo>
                  <a:pt x="0" y="6272211"/>
                </a:lnTo>
                <a:close/>
              </a:path>
            </a:pathLst>
          </a:custGeom>
          <a:ln w="15875">
            <a:gradFill>
              <a:gsLst>
                <a:gs pos="0">
                  <a:schemeClr val="bg1"/>
                </a:gs>
                <a:gs pos="50000">
                  <a:schemeClr val="bg1">
                    <a:alpha val="0"/>
                  </a:schemeClr>
                </a:gs>
              </a:gsLst>
              <a:lin ang="9000000" scaled="0"/>
            </a:gradFill>
          </a:ln>
          <a:effectLst>
            <a:outerShdw blurRad="355600" dist="38100" dir="18900000" algn="bl" rotWithShape="0">
              <a:prstClr val="black">
                <a:alpha val="15000"/>
              </a:prstClr>
            </a:outerShdw>
          </a:effectLst>
        </p:spPr>
      </p:pic>
      <p:sp>
        <p:nvSpPr>
          <p:cNvPr id="27" name="Text Placeholder 33">
            <a:extLst>
              <a:ext uri="{FF2B5EF4-FFF2-40B4-BE49-F238E27FC236}">
                <a16:creationId xmlns:a16="http://schemas.microsoft.com/office/drawing/2014/main" id="{F685E9FE-35A4-1494-0C1D-BC481FE3E169}"/>
              </a:ext>
            </a:extLst>
          </p:cNvPr>
          <p:cNvSpPr>
            <a:spLocks noGrp="1"/>
          </p:cNvSpPr>
          <p:nvPr>
            <p:ph type="body" sz="quarter" idx="10" hasCustomPrompt="1"/>
          </p:nvPr>
        </p:nvSpPr>
        <p:spPr>
          <a:xfrm>
            <a:off x="4077093" y="648885"/>
            <a:ext cx="7530700" cy="553998"/>
          </a:xfrm>
        </p:spPr>
        <p:txBody>
          <a:bodyPr vert="horz" wrap="square" lIns="0" tIns="0" rIns="0" bIns="0" rtlCol="0" anchor="t">
            <a:spAutoFit/>
          </a:bodyPr>
          <a:lstStyle>
            <a:lvl1pPr marL="0" indent="0">
              <a:buNone/>
              <a:defRPr lang="en-IN" sz="3600" b="0" cap="none" spc="-50" dirty="0">
                <a:ln w="3175">
                  <a:noFill/>
                </a:ln>
                <a:gradFill>
                  <a:gsLst>
                    <a:gs pos="0">
                      <a:schemeClr val="tx2"/>
                    </a:gs>
                    <a:gs pos="100000">
                      <a:schemeClr val="tx2">
                        <a:lumMod val="60000"/>
                        <a:lumOff val="40000"/>
                      </a:schemeClr>
                    </a:gs>
                  </a:gsLst>
                  <a:lin ang="2700000" scaled="1"/>
                </a:gradFill>
                <a:effectLst/>
                <a:latin typeface="+mj-lt"/>
              </a:defRPr>
            </a:lvl1pPr>
          </a:lstStyle>
          <a:p>
            <a:pPr marL="342900" lvl="0" indent="-571500">
              <a:spcBef>
                <a:spcPct val="0"/>
              </a:spcBef>
            </a:pPr>
            <a:r>
              <a:rPr lang="en-US"/>
              <a:t>Title</a:t>
            </a:r>
            <a:endParaRPr lang="en-IN"/>
          </a:p>
        </p:txBody>
      </p:sp>
      <p:sp>
        <p:nvSpPr>
          <p:cNvPr id="2" name="Text Placeholder 35">
            <a:extLst>
              <a:ext uri="{FF2B5EF4-FFF2-40B4-BE49-F238E27FC236}">
                <a16:creationId xmlns:a16="http://schemas.microsoft.com/office/drawing/2014/main" id="{AA960027-0129-7FA0-8062-B8695379BD3C}"/>
              </a:ext>
            </a:extLst>
          </p:cNvPr>
          <p:cNvSpPr>
            <a:spLocks noGrp="1"/>
          </p:cNvSpPr>
          <p:nvPr>
            <p:ph type="body" sz="quarter" idx="17" hasCustomPrompt="1"/>
          </p:nvPr>
        </p:nvSpPr>
        <p:spPr>
          <a:xfrm>
            <a:off x="4077094" y="1662878"/>
            <a:ext cx="3504802" cy="586311"/>
          </a:xfrm>
        </p:spPr>
        <p:txBody>
          <a:bodyPr vert="horz" wrap="square" lIns="0" tIns="0" rIns="0" bIns="0" rtlCol="0" anchor="ctr">
            <a:noAutofit/>
          </a:bodyPr>
          <a:lstStyle>
            <a:lvl1pPr marL="0" indent="0">
              <a:buNone/>
              <a:defRPr lang="en-US" sz="2800" b="1" cap="none" spc="-50" dirty="0" smtClean="0">
                <a:ln w="3175">
                  <a:noFill/>
                </a:ln>
                <a:solidFill>
                  <a:schemeClr val="tx2"/>
                </a:solidFill>
                <a:effectLst/>
                <a:cs typeface="Segoe UI" pitchFamily="34" charset="0"/>
              </a:defRPr>
            </a:lvl1pPr>
          </a:lstStyle>
          <a:p>
            <a:pPr marL="57150" lvl="0" indent="-285750">
              <a:spcBef>
                <a:spcPct val="0"/>
              </a:spcBef>
            </a:pPr>
            <a:r>
              <a:rPr lang="en-US"/>
              <a:t>01</a:t>
            </a:r>
          </a:p>
        </p:txBody>
      </p:sp>
      <p:sp>
        <p:nvSpPr>
          <p:cNvPr id="28" name="Text Placeholder 35">
            <a:extLst>
              <a:ext uri="{FF2B5EF4-FFF2-40B4-BE49-F238E27FC236}">
                <a16:creationId xmlns:a16="http://schemas.microsoft.com/office/drawing/2014/main" id="{8EFED0C6-EA2A-FAD6-CC22-96205F9A94BC}"/>
              </a:ext>
            </a:extLst>
          </p:cNvPr>
          <p:cNvSpPr>
            <a:spLocks noGrp="1"/>
          </p:cNvSpPr>
          <p:nvPr>
            <p:ph type="body" sz="quarter" idx="11" hasCustomPrompt="1"/>
          </p:nvPr>
        </p:nvSpPr>
        <p:spPr>
          <a:xfrm>
            <a:off x="4077094" y="2338345"/>
            <a:ext cx="3504802" cy="586311"/>
          </a:xfrm>
        </p:spPr>
        <p:txBody>
          <a:bodyPr vert="horz" wrap="square" lIns="0" tIns="0" rIns="0" bIns="0" rtlCol="0" anchor="t">
            <a:noAutofit/>
          </a:bodyPr>
          <a:lstStyle>
            <a:lvl1pPr marL="0" indent="0">
              <a:buNone/>
              <a:defRPr lang="en-US" sz="1600" b="0" cap="none" spc="-50" dirty="0" smtClean="0">
                <a:ln w="3175">
                  <a:noFill/>
                </a:ln>
                <a:solidFill>
                  <a:schemeClr val="tx1"/>
                </a:solidFill>
                <a:effectLst/>
                <a:cs typeface="Segoe UI" pitchFamily="34" charset="0"/>
              </a:defRPr>
            </a:lvl1pPr>
          </a:lstStyle>
          <a:p>
            <a:pPr marL="57150" lvl="0" indent="-285750">
              <a:spcBef>
                <a:spcPct val="0"/>
              </a:spcBef>
            </a:pPr>
            <a:r>
              <a:rPr lang="en-US"/>
              <a:t>Click to add text</a:t>
            </a:r>
          </a:p>
        </p:txBody>
      </p:sp>
      <p:sp>
        <p:nvSpPr>
          <p:cNvPr id="21" name="Text Placeholder 35">
            <a:extLst>
              <a:ext uri="{FF2B5EF4-FFF2-40B4-BE49-F238E27FC236}">
                <a16:creationId xmlns:a16="http://schemas.microsoft.com/office/drawing/2014/main" id="{78FEC705-61DA-3E3C-454E-C15492D51C8B}"/>
              </a:ext>
            </a:extLst>
          </p:cNvPr>
          <p:cNvSpPr>
            <a:spLocks noGrp="1"/>
          </p:cNvSpPr>
          <p:nvPr>
            <p:ph type="body" sz="quarter" idx="20" hasCustomPrompt="1"/>
          </p:nvPr>
        </p:nvSpPr>
        <p:spPr>
          <a:xfrm>
            <a:off x="8102994" y="1662878"/>
            <a:ext cx="3504802" cy="586311"/>
          </a:xfrm>
        </p:spPr>
        <p:txBody>
          <a:bodyPr vert="horz" wrap="square" lIns="0" tIns="0" rIns="0" bIns="0" rtlCol="0" anchor="ctr">
            <a:noAutofit/>
          </a:bodyPr>
          <a:lstStyle>
            <a:lvl1pPr marL="0" indent="0">
              <a:buNone/>
              <a:defRPr lang="en-US" sz="2800" b="1" cap="none" spc="-50" dirty="0" smtClean="0">
                <a:ln w="3175">
                  <a:noFill/>
                </a:ln>
                <a:solidFill>
                  <a:schemeClr val="tx2"/>
                </a:solidFill>
                <a:effectLst/>
                <a:cs typeface="Segoe UI" pitchFamily="34" charset="0"/>
              </a:defRPr>
            </a:lvl1pPr>
          </a:lstStyle>
          <a:p>
            <a:pPr marL="57150" lvl="0" indent="-285750">
              <a:spcBef>
                <a:spcPct val="0"/>
              </a:spcBef>
            </a:pPr>
            <a:r>
              <a:rPr lang="en-US"/>
              <a:t>02</a:t>
            </a:r>
          </a:p>
        </p:txBody>
      </p:sp>
      <p:sp>
        <p:nvSpPr>
          <p:cNvPr id="31" name="Text Placeholder 35">
            <a:extLst>
              <a:ext uri="{FF2B5EF4-FFF2-40B4-BE49-F238E27FC236}">
                <a16:creationId xmlns:a16="http://schemas.microsoft.com/office/drawing/2014/main" id="{786D4BA8-8528-44EC-BC1D-8E530D913EA4}"/>
              </a:ext>
            </a:extLst>
          </p:cNvPr>
          <p:cNvSpPr>
            <a:spLocks noGrp="1"/>
          </p:cNvSpPr>
          <p:nvPr>
            <p:ph type="body" sz="quarter" idx="14" hasCustomPrompt="1"/>
          </p:nvPr>
        </p:nvSpPr>
        <p:spPr>
          <a:xfrm>
            <a:off x="8102994" y="2338345"/>
            <a:ext cx="3504802" cy="586311"/>
          </a:xfrm>
        </p:spPr>
        <p:txBody>
          <a:bodyPr vert="horz" wrap="square" lIns="0" tIns="0" rIns="0" bIns="0" rtlCol="0" anchor="t">
            <a:noAutofit/>
          </a:bodyPr>
          <a:lstStyle>
            <a:lvl1pPr marL="0" indent="0">
              <a:buNone/>
              <a:defRPr lang="en-US" sz="1600" b="0" cap="none" spc="-50" dirty="0" smtClean="0">
                <a:ln w="3175">
                  <a:noFill/>
                </a:ln>
                <a:solidFill>
                  <a:schemeClr val="tx1"/>
                </a:solidFill>
                <a:effectLst/>
                <a:cs typeface="Segoe UI" pitchFamily="34" charset="0"/>
              </a:defRPr>
            </a:lvl1pPr>
          </a:lstStyle>
          <a:p>
            <a:pPr marL="57150" lvl="0" indent="-285750">
              <a:spcBef>
                <a:spcPct val="0"/>
              </a:spcBef>
            </a:pPr>
            <a:r>
              <a:rPr lang="en-US"/>
              <a:t>Click to add text</a:t>
            </a:r>
          </a:p>
        </p:txBody>
      </p:sp>
      <p:sp>
        <p:nvSpPr>
          <p:cNvPr id="8" name="Text Placeholder 35">
            <a:extLst>
              <a:ext uri="{FF2B5EF4-FFF2-40B4-BE49-F238E27FC236}">
                <a16:creationId xmlns:a16="http://schemas.microsoft.com/office/drawing/2014/main" id="{0A42AA3D-4A85-9257-F46F-A5C32C17E772}"/>
              </a:ext>
            </a:extLst>
          </p:cNvPr>
          <p:cNvSpPr>
            <a:spLocks noGrp="1"/>
          </p:cNvSpPr>
          <p:nvPr>
            <p:ph type="body" sz="quarter" idx="18" hasCustomPrompt="1"/>
          </p:nvPr>
        </p:nvSpPr>
        <p:spPr>
          <a:xfrm>
            <a:off x="4077094" y="3201621"/>
            <a:ext cx="3504802" cy="586311"/>
          </a:xfrm>
        </p:spPr>
        <p:txBody>
          <a:bodyPr vert="horz" wrap="square" lIns="0" tIns="0" rIns="0" bIns="0" rtlCol="0" anchor="ctr">
            <a:noAutofit/>
          </a:bodyPr>
          <a:lstStyle>
            <a:lvl1pPr marL="0" indent="0">
              <a:buNone/>
              <a:defRPr lang="en-US" sz="2800" b="1" cap="none" spc="-50" dirty="0" smtClean="0">
                <a:ln w="3175">
                  <a:noFill/>
                </a:ln>
                <a:solidFill>
                  <a:schemeClr val="tx2"/>
                </a:solidFill>
                <a:effectLst/>
                <a:cs typeface="Segoe UI" pitchFamily="34" charset="0"/>
              </a:defRPr>
            </a:lvl1pPr>
          </a:lstStyle>
          <a:p>
            <a:pPr marL="57150" lvl="0" indent="-285750">
              <a:spcBef>
                <a:spcPct val="0"/>
              </a:spcBef>
            </a:pPr>
            <a:r>
              <a:rPr lang="en-US"/>
              <a:t>03</a:t>
            </a:r>
          </a:p>
        </p:txBody>
      </p:sp>
      <p:sp>
        <p:nvSpPr>
          <p:cNvPr id="29" name="Text Placeholder 35">
            <a:extLst>
              <a:ext uri="{FF2B5EF4-FFF2-40B4-BE49-F238E27FC236}">
                <a16:creationId xmlns:a16="http://schemas.microsoft.com/office/drawing/2014/main" id="{3A0C4F3B-DD2A-D85C-6652-1A67E41AFE77}"/>
              </a:ext>
            </a:extLst>
          </p:cNvPr>
          <p:cNvSpPr>
            <a:spLocks noGrp="1"/>
          </p:cNvSpPr>
          <p:nvPr>
            <p:ph type="body" sz="quarter" idx="12" hasCustomPrompt="1"/>
          </p:nvPr>
        </p:nvSpPr>
        <p:spPr>
          <a:xfrm>
            <a:off x="4077094" y="3877088"/>
            <a:ext cx="3504802" cy="586311"/>
          </a:xfrm>
        </p:spPr>
        <p:txBody>
          <a:bodyPr vert="horz" wrap="square" lIns="0" tIns="0" rIns="0" bIns="0" rtlCol="0" anchor="t">
            <a:noAutofit/>
          </a:bodyPr>
          <a:lstStyle>
            <a:lvl1pPr marL="0" indent="0">
              <a:buNone/>
              <a:defRPr lang="en-US" sz="1600" b="0" cap="none" spc="-50" dirty="0" smtClean="0">
                <a:ln w="3175">
                  <a:noFill/>
                </a:ln>
                <a:solidFill>
                  <a:schemeClr val="tx1"/>
                </a:solidFill>
                <a:effectLst/>
                <a:cs typeface="Segoe UI" pitchFamily="34" charset="0"/>
              </a:defRPr>
            </a:lvl1pPr>
          </a:lstStyle>
          <a:p>
            <a:pPr marL="57150" lvl="0" indent="-285750">
              <a:spcBef>
                <a:spcPct val="0"/>
              </a:spcBef>
            </a:pPr>
            <a:r>
              <a:rPr lang="en-US"/>
              <a:t>Click to add text</a:t>
            </a:r>
          </a:p>
        </p:txBody>
      </p:sp>
      <p:sp>
        <p:nvSpPr>
          <p:cNvPr id="22" name="Text Placeholder 35">
            <a:extLst>
              <a:ext uri="{FF2B5EF4-FFF2-40B4-BE49-F238E27FC236}">
                <a16:creationId xmlns:a16="http://schemas.microsoft.com/office/drawing/2014/main" id="{4CD7A510-7474-4D07-280B-F55F2A425B42}"/>
              </a:ext>
            </a:extLst>
          </p:cNvPr>
          <p:cNvSpPr>
            <a:spLocks noGrp="1"/>
          </p:cNvSpPr>
          <p:nvPr>
            <p:ph type="body" sz="quarter" idx="21" hasCustomPrompt="1"/>
          </p:nvPr>
        </p:nvSpPr>
        <p:spPr>
          <a:xfrm>
            <a:off x="8102994" y="3201621"/>
            <a:ext cx="3504802" cy="586311"/>
          </a:xfrm>
        </p:spPr>
        <p:txBody>
          <a:bodyPr vert="horz" wrap="square" lIns="0" tIns="0" rIns="0" bIns="0" rtlCol="0" anchor="ctr">
            <a:noAutofit/>
          </a:bodyPr>
          <a:lstStyle>
            <a:lvl1pPr marL="0" indent="0">
              <a:buNone/>
              <a:defRPr lang="en-US" sz="2800" b="1" cap="none" spc="-50" dirty="0" smtClean="0">
                <a:ln w="3175">
                  <a:noFill/>
                </a:ln>
                <a:solidFill>
                  <a:schemeClr val="tx2"/>
                </a:solidFill>
                <a:effectLst/>
                <a:cs typeface="Segoe UI" pitchFamily="34" charset="0"/>
              </a:defRPr>
            </a:lvl1pPr>
          </a:lstStyle>
          <a:p>
            <a:pPr marL="57150" lvl="0" indent="-285750">
              <a:spcBef>
                <a:spcPct val="0"/>
              </a:spcBef>
            </a:pPr>
            <a:r>
              <a:rPr lang="en-US"/>
              <a:t>04</a:t>
            </a:r>
          </a:p>
        </p:txBody>
      </p:sp>
      <p:sp>
        <p:nvSpPr>
          <p:cNvPr id="32" name="Text Placeholder 35">
            <a:extLst>
              <a:ext uri="{FF2B5EF4-FFF2-40B4-BE49-F238E27FC236}">
                <a16:creationId xmlns:a16="http://schemas.microsoft.com/office/drawing/2014/main" id="{C1602467-F0C1-6CAE-16ED-B5F7945322EC}"/>
              </a:ext>
            </a:extLst>
          </p:cNvPr>
          <p:cNvSpPr>
            <a:spLocks noGrp="1"/>
          </p:cNvSpPr>
          <p:nvPr>
            <p:ph type="body" sz="quarter" idx="15" hasCustomPrompt="1"/>
          </p:nvPr>
        </p:nvSpPr>
        <p:spPr>
          <a:xfrm>
            <a:off x="8102994" y="3877088"/>
            <a:ext cx="3504802" cy="586311"/>
          </a:xfrm>
        </p:spPr>
        <p:txBody>
          <a:bodyPr vert="horz" wrap="square" lIns="0" tIns="0" rIns="0" bIns="0" rtlCol="0" anchor="t">
            <a:noAutofit/>
          </a:bodyPr>
          <a:lstStyle>
            <a:lvl1pPr marL="0" indent="0">
              <a:buNone/>
              <a:defRPr lang="en-US" sz="1600" b="0" cap="none" spc="-50" dirty="0" smtClean="0">
                <a:ln w="3175">
                  <a:noFill/>
                </a:ln>
                <a:solidFill>
                  <a:schemeClr val="tx1"/>
                </a:solidFill>
                <a:effectLst/>
                <a:cs typeface="Segoe UI" pitchFamily="34" charset="0"/>
              </a:defRPr>
            </a:lvl1pPr>
          </a:lstStyle>
          <a:p>
            <a:pPr marL="57150" lvl="0" indent="-285750">
              <a:spcBef>
                <a:spcPct val="0"/>
              </a:spcBef>
            </a:pPr>
            <a:r>
              <a:rPr lang="en-US"/>
              <a:t>Click to add text</a:t>
            </a:r>
          </a:p>
        </p:txBody>
      </p:sp>
      <p:sp>
        <p:nvSpPr>
          <p:cNvPr id="20" name="Text Placeholder 35">
            <a:extLst>
              <a:ext uri="{FF2B5EF4-FFF2-40B4-BE49-F238E27FC236}">
                <a16:creationId xmlns:a16="http://schemas.microsoft.com/office/drawing/2014/main" id="{46D5CE3B-8D17-6534-61FA-4E1CD1506A82}"/>
              </a:ext>
            </a:extLst>
          </p:cNvPr>
          <p:cNvSpPr>
            <a:spLocks noGrp="1"/>
          </p:cNvSpPr>
          <p:nvPr>
            <p:ph type="body" sz="quarter" idx="19" hasCustomPrompt="1"/>
          </p:nvPr>
        </p:nvSpPr>
        <p:spPr>
          <a:xfrm>
            <a:off x="4077094" y="4718280"/>
            <a:ext cx="3504802" cy="586311"/>
          </a:xfrm>
        </p:spPr>
        <p:txBody>
          <a:bodyPr vert="horz" wrap="square" lIns="0" tIns="0" rIns="0" bIns="0" rtlCol="0" anchor="ctr">
            <a:noAutofit/>
          </a:bodyPr>
          <a:lstStyle>
            <a:lvl1pPr marL="0" indent="0">
              <a:buNone/>
              <a:defRPr lang="en-US" sz="2800" b="1" cap="none" spc="-50" dirty="0" smtClean="0">
                <a:ln w="3175">
                  <a:noFill/>
                </a:ln>
                <a:solidFill>
                  <a:schemeClr val="tx2"/>
                </a:solidFill>
                <a:effectLst/>
                <a:cs typeface="Segoe UI" pitchFamily="34" charset="0"/>
              </a:defRPr>
            </a:lvl1pPr>
          </a:lstStyle>
          <a:p>
            <a:pPr marL="57150" lvl="0" indent="-285750">
              <a:spcBef>
                <a:spcPct val="0"/>
              </a:spcBef>
            </a:pPr>
            <a:r>
              <a:rPr lang="en-US"/>
              <a:t>05</a:t>
            </a:r>
          </a:p>
        </p:txBody>
      </p:sp>
      <p:sp>
        <p:nvSpPr>
          <p:cNvPr id="30" name="Text Placeholder 35">
            <a:extLst>
              <a:ext uri="{FF2B5EF4-FFF2-40B4-BE49-F238E27FC236}">
                <a16:creationId xmlns:a16="http://schemas.microsoft.com/office/drawing/2014/main" id="{41B2D09B-C75B-7148-28CD-8E41AB7FB89B}"/>
              </a:ext>
            </a:extLst>
          </p:cNvPr>
          <p:cNvSpPr>
            <a:spLocks noGrp="1"/>
          </p:cNvSpPr>
          <p:nvPr>
            <p:ph type="body" sz="quarter" idx="13" hasCustomPrompt="1"/>
          </p:nvPr>
        </p:nvSpPr>
        <p:spPr>
          <a:xfrm>
            <a:off x="4077094" y="5393747"/>
            <a:ext cx="3504802" cy="586311"/>
          </a:xfrm>
        </p:spPr>
        <p:txBody>
          <a:bodyPr vert="horz" wrap="square" lIns="0" tIns="0" rIns="0" bIns="0" rtlCol="0" anchor="t">
            <a:noAutofit/>
          </a:bodyPr>
          <a:lstStyle>
            <a:lvl1pPr marL="0" indent="0">
              <a:buNone/>
              <a:defRPr lang="en-US" sz="1600" b="0" cap="none" spc="-50" dirty="0" smtClean="0">
                <a:ln w="3175">
                  <a:noFill/>
                </a:ln>
                <a:solidFill>
                  <a:schemeClr val="tx1"/>
                </a:solidFill>
                <a:effectLst/>
                <a:cs typeface="Segoe UI" pitchFamily="34" charset="0"/>
              </a:defRPr>
            </a:lvl1pPr>
          </a:lstStyle>
          <a:p>
            <a:pPr marL="57150" lvl="0" indent="-285750">
              <a:spcBef>
                <a:spcPct val="0"/>
              </a:spcBef>
            </a:pPr>
            <a:r>
              <a:rPr lang="en-US"/>
              <a:t>Click to add text</a:t>
            </a:r>
          </a:p>
        </p:txBody>
      </p:sp>
      <p:sp>
        <p:nvSpPr>
          <p:cNvPr id="23" name="Text Placeholder 35">
            <a:extLst>
              <a:ext uri="{FF2B5EF4-FFF2-40B4-BE49-F238E27FC236}">
                <a16:creationId xmlns:a16="http://schemas.microsoft.com/office/drawing/2014/main" id="{C897771B-DFEC-E8A3-93CF-925CB6170BDF}"/>
              </a:ext>
            </a:extLst>
          </p:cNvPr>
          <p:cNvSpPr>
            <a:spLocks noGrp="1"/>
          </p:cNvSpPr>
          <p:nvPr>
            <p:ph type="body" sz="quarter" idx="22" hasCustomPrompt="1"/>
          </p:nvPr>
        </p:nvSpPr>
        <p:spPr>
          <a:xfrm>
            <a:off x="8102994" y="4718280"/>
            <a:ext cx="3504802" cy="586311"/>
          </a:xfrm>
        </p:spPr>
        <p:txBody>
          <a:bodyPr vert="horz" wrap="square" lIns="0" tIns="0" rIns="0" bIns="0" rtlCol="0" anchor="ctr">
            <a:noAutofit/>
          </a:bodyPr>
          <a:lstStyle>
            <a:lvl1pPr marL="0" indent="0">
              <a:buNone/>
              <a:defRPr lang="en-US" sz="2800" b="1" cap="none" spc="-50" dirty="0" smtClean="0">
                <a:ln w="3175">
                  <a:noFill/>
                </a:ln>
                <a:solidFill>
                  <a:schemeClr val="tx2"/>
                </a:solidFill>
                <a:effectLst/>
                <a:cs typeface="Segoe UI" pitchFamily="34" charset="0"/>
              </a:defRPr>
            </a:lvl1pPr>
          </a:lstStyle>
          <a:p>
            <a:pPr marL="57150" lvl="0" indent="-285750">
              <a:spcBef>
                <a:spcPct val="0"/>
              </a:spcBef>
            </a:pPr>
            <a:r>
              <a:rPr lang="en-US"/>
              <a:t>06</a:t>
            </a:r>
          </a:p>
        </p:txBody>
      </p:sp>
      <p:sp>
        <p:nvSpPr>
          <p:cNvPr id="33" name="Text Placeholder 35">
            <a:extLst>
              <a:ext uri="{FF2B5EF4-FFF2-40B4-BE49-F238E27FC236}">
                <a16:creationId xmlns:a16="http://schemas.microsoft.com/office/drawing/2014/main" id="{14F23EA4-A09C-C174-76CB-D617C4F363C6}"/>
              </a:ext>
            </a:extLst>
          </p:cNvPr>
          <p:cNvSpPr>
            <a:spLocks noGrp="1"/>
          </p:cNvSpPr>
          <p:nvPr>
            <p:ph type="body" sz="quarter" idx="16" hasCustomPrompt="1"/>
          </p:nvPr>
        </p:nvSpPr>
        <p:spPr>
          <a:xfrm>
            <a:off x="8102994" y="5393747"/>
            <a:ext cx="3504802" cy="586311"/>
          </a:xfrm>
        </p:spPr>
        <p:txBody>
          <a:bodyPr vert="horz" wrap="square" lIns="0" tIns="0" rIns="0" bIns="0" rtlCol="0" anchor="t">
            <a:noAutofit/>
          </a:bodyPr>
          <a:lstStyle>
            <a:lvl1pPr marL="0" indent="0">
              <a:buNone/>
              <a:defRPr lang="en-US" sz="1600" b="0" cap="none" spc="-50" dirty="0" smtClean="0">
                <a:ln w="3175">
                  <a:noFill/>
                </a:ln>
                <a:solidFill>
                  <a:schemeClr val="tx1"/>
                </a:solidFill>
                <a:effectLst/>
                <a:cs typeface="Segoe UI" pitchFamily="34" charset="0"/>
              </a:defRPr>
            </a:lvl1pPr>
          </a:lstStyle>
          <a:p>
            <a:pPr marL="57150" lvl="0" indent="-285750">
              <a:spcBef>
                <a:spcPct val="0"/>
              </a:spcBef>
            </a:pPr>
            <a:r>
              <a:rPr lang="en-US"/>
              <a:t>Click to add text</a:t>
            </a:r>
          </a:p>
        </p:txBody>
      </p:sp>
    </p:spTree>
    <p:extLst>
      <p:ext uri="{BB962C8B-B14F-4D97-AF65-F5344CB8AC3E}">
        <p14:creationId xmlns:p14="http://schemas.microsoft.com/office/powerpoint/2010/main" val="167937966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64B197-ECE6-EBED-BFF1-65C2CD41175E}"/>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7AC8CED-C8E3-DC9C-8A5B-8058E42ECF28}"/>
              </a:ext>
            </a:extLst>
          </p:cNvPr>
          <p:cNvPicPr>
            <a:picLocks noChangeAspect="1"/>
          </p:cNvPicPr>
          <p:nvPr userDrawn="1"/>
        </p:nvPicPr>
        <p:blipFill rotWithShape="1">
          <a:blip r:embed="rId3"/>
          <a:srcRect t="75775" b="174"/>
          <a:stretch/>
        </p:blipFill>
        <p:spPr>
          <a:xfrm>
            <a:off x="0" y="5206998"/>
            <a:ext cx="12193057" cy="1651001"/>
          </a:xfrm>
          <a:prstGeom prst="rect">
            <a:avLst/>
          </a:prstGeom>
        </p:spPr>
      </p:pic>
      <p:sp>
        <p:nvSpPr>
          <p:cNvPr id="6" name="Rectangle: Rounded Corners 5">
            <a:extLst>
              <a:ext uri="{FF2B5EF4-FFF2-40B4-BE49-F238E27FC236}">
                <a16:creationId xmlns:a16="http://schemas.microsoft.com/office/drawing/2014/main" id="{83AC11BA-CD7A-E729-1DFA-E77FAC92BACF}"/>
              </a:ext>
            </a:extLst>
          </p:cNvPr>
          <p:cNvSpPr/>
          <p:nvPr userDrawn="1"/>
        </p:nvSpPr>
        <p:spPr bwMode="auto">
          <a:xfrm>
            <a:off x="428172" y="1651000"/>
            <a:ext cx="11335657" cy="3675743"/>
          </a:xfrm>
          <a:prstGeom prst="roundRect">
            <a:avLst>
              <a:gd name="adj" fmla="val 5804"/>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r>
              <a:rPr lang="en-US"/>
              <a:t>CCC</a:t>
            </a:r>
          </a:p>
        </p:txBody>
      </p:sp>
      <p:sp>
        <p:nvSpPr>
          <p:cNvPr id="2" name="Title 1">
            <a:extLst>
              <a:ext uri="{FF2B5EF4-FFF2-40B4-BE49-F238E27FC236}">
                <a16:creationId xmlns:a16="http://schemas.microsoft.com/office/drawing/2014/main" id="{57A6327E-C1E8-E038-EE6D-624AA5DF813D}"/>
              </a:ext>
            </a:extLst>
          </p:cNvPr>
          <p:cNvSpPr>
            <a:spLocks noGrp="1"/>
          </p:cNvSpPr>
          <p:nvPr>
            <p:ph type="title"/>
          </p:nvPr>
        </p:nvSpPr>
        <p:spPr>
          <a:xfrm>
            <a:off x="588263" y="457200"/>
            <a:ext cx="11018520"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45" name="Text Placeholder 35">
            <a:extLst>
              <a:ext uri="{FF2B5EF4-FFF2-40B4-BE49-F238E27FC236}">
                <a16:creationId xmlns:a16="http://schemas.microsoft.com/office/drawing/2014/main" id="{64A1F96F-2516-1B0B-E8E5-E06824266929}"/>
              </a:ext>
            </a:extLst>
          </p:cNvPr>
          <p:cNvSpPr>
            <a:spLocks noGrp="1"/>
          </p:cNvSpPr>
          <p:nvPr>
            <p:ph type="body" sz="quarter" idx="11" hasCustomPrompt="1"/>
          </p:nvPr>
        </p:nvSpPr>
        <p:spPr>
          <a:xfrm>
            <a:off x="860864" y="2117350"/>
            <a:ext cx="3206747" cy="586311"/>
          </a:xfrm>
          <a:noFill/>
        </p:spPr>
        <p:txBody>
          <a:bodyPr wrap="square" lIns="0" tIns="0" rIns="0" bIns="0" anchor="t">
            <a:noAutofit/>
          </a:bodyPr>
          <a:lstStyle>
            <a:lvl1pPr marL="0" indent="0">
              <a:buNone/>
              <a:defRPr kumimoji="0" lang="en-US" sz="16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headings</a:t>
            </a:r>
          </a:p>
        </p:txBody>
      </p:sp>
      <p:sp>
        <p:nvSpPr>
          <p:cNvPr id="46" name="Text Placeholder 35">
            <a:extLst>
              <a:ext uri="{FF2B5EF4-FFF2-40B4-BE49-F238E27FC236}">
                <a16:creationId xmlns:a16="http://schemas.microsoft.com/office/drawing/2014/main" id="{AAF9214D-DFFF-7325-02FE-90E349D10B13}"/>
              </a:ext>
            </a:extLst>
          </p:cNvPr>
          <p:cNvSpPr>
            <a:spLocks noGrp="1"/>
          </p:cNvSpPr>
          <p:nvPr>
            <p:ph type="body" sz="quarter" idx="12" hasCustomPrompt="1"/>
          </p:nvPr>
        </p:nvSpPr>
        <p:spPr>
          <a:xfrm>
            <a:off x="860864" y="2812500"/>
            <a:ext cx="3206747" cy="2045250"/>
          </a:xfrm>
          <a:noFill/>
        </p:spPr>
        <p:txBody>
          <a:bodyPr wrap="square" lIns="0" tIns="0" rIns="0" bIns="0" anchor="t">
            <a:noAutofit/>
          </a:bodyPr>
          <a:lstStyle>
            <a:lvl1pPr marL="0" inden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7" name="Text Placeholder 35">
            <a:extLst>
              <a:ext uri="{FF2B5EF4-FFF2-40B4-BE49-F238E27FC236}">
                <a16:creationId xmlns:a16="http://schemas.microsoft.com/office/drawing/2014/main" id="{C3EBA369-354A-2B39-8269-96BF3CE4F081}"/>
              </a:ext>
            </a:extLst>
          </p:cNvPr>
          <p:cNvSpPr>
            <a:spLocks noGrp="1"/>
          </p:cNvSpPr>
          <p:nvPr>
            <p:ph type="body" sz="quarter" idx="13" hasCustomPrompt="1"/>
          </p:nvPr>
        </p:nvSpPr>
        <p:spPr>
          <a:xfrm>
            <a:off x="860864" y="5495936"/>
            <a:ext cx="3206747" cy="904863"/>
          </a:xfrm>
          <a:noFill/>
        </p:spPr>
        <p:txBody>
          <a:bodyPr wrap="square" lIns="0" tIns="0" rIns="0" bIns="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8" name="Text Placeholder 35">
            <a:extLst>
              <a:ext uri="{FF2B5EF4-FFF2-40B4-BE49-F238E27FC236}">
                <a16:creationId xmlns:a16="http://schemas.microsoft.com/office/drawing/2014/main" id="{0253D337-973C-F3E7-0B46-9A1223F963F3}"/>
              </a:ext>
            </a:extLst>
          </p:cNvPr>
          <p:cNvSpPr>
            <a:spLocks noGrp="1"/>
          </p:cNvSpPr>
          <p:nvPr>
            <p:ph type="body" sz="quarter" idx="14" hasCustomPrompt="1"/>
          </p:nvPr>
        </p:nvSpPr>
        <p:spPr>
          <a:xfrm>
            <a:off x="4627174" y="2117350"/>
            <a:ext cx="3206747" cy="586311"/>
          </a:xfrm>
          <a:noFill/>
        </p:spPr>
        <p:txBody>
          <a:bodyPr wrap="square" lIns="0" tIns="0" rIns="0" bIns="0" anchor="t">
            <a:noAutofit/>
          </a:bodyPr>
          <a:lstStyle>
            <a:lvl1pPr marL="0" indent="0">
              <a:buNone/>
              <a:defRPr kumimoji="0" lang="en-US" sz="16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headings</a:t>
            </a:r>
          </a:p>
        </p:txBody>
      </p:sp>
      <p:sp>
        <p:nvSpPr>
          <p:cNvPr id="49" name="Text Placeholder 35">
            <a:extLst>
              <a:ext uri="{FF2B5EF4-FFF2-40B4-BE49-F238E27FC236}">
                <a16:creationId xmlns:a16="http://schemas.microsoft.com/office/drawing/2014/main" id="{898A37EE-3577-8A9E-AE3F-9414285877F4}"/>
              </a:ext>
            </a:extLst>
          </p:cNvPr>
          <p:cNvSpPr>
            <a:spLocks noGrp="1"/>
          </p:cNvSpPr>
          <p:nvPr>
            <p:ph type="body" sz="quarter" idx="15" hasCustomPrompt="1"/>
          </p:nvPr>
        </p:nvSpPr>
        <p:spPr>
          <a:xfrm>
            <a:off x="4627174" y="2812500"/>
            <a:ext cx="3206747" cy="2045250"/>
          </a:xfrm>
          <a:noFill/>
        </p:spPr>
        <p:txBody>
          <a:bodyPr wrap="square" lIns="0" tIns="0" rIns="0" bIns="0" anchor="t">
            <a:noAutofit/>
          </a:bodyPr>
          <a:lstStyle>
            <a:lvl1pPr marL="0" inden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0" name="Text Placeholder 35">
            <a:extLst>
              <a:ext uri="{FF2B5EF4-FFF2-40B4-BE49-F238E27FC236}">
                <a16:creationId xmlns:a16="http://schemas.microsoft.com/office/drawing/2014/main" id="{487A2308-ADBE-3807-0402-8DDB10301B97}"/>
              </a:ext>
            </a:extLst>
          </p:cNvPr>
          <p:cNvSpPr>
            <a:spLocks noGrp="1"/>
          </p:cNvSpPr>
          <p:nvPr>
            <p:ph type="body" sz="quarter" idx="16" hasCustomPrompt="1"/>
          </p:nvPr>
        </p:nvSpPr>
        <p:spPr>
          <a:xfrm>
            <a:off x="4627174" y="5495936"/>
            <a:ext cx="3206747" cy="904863"/>
          </a:xfrm>
          <a:noFill/>
        </p:spPr>
        <p:txBody>
          <a:bodyPr wrap="square" lIns="0" tIns="0" rIns="0" bIns="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1" name="Text Placeholder 35">
            <a:extLst>
              <a:ext uri="{FF2B5EF4-FFF2-40B4-BE49-F238E27FC236}">
                <a16:creationId xmlns:a16="http://schemas.microsoft.com/office/drawing/2014/main" id="{D355C1F5-AE39-4EB0-041B-05866C9987D6}"/>
              </a:ext>
            </a:extLst>
          </p:cNvPr>
          <p:cNvSpPr>
            <a:spLocks noGrp="1"/>
          </p:cNvSpPr>
          <p:nvPr>
            <p:ph type="body" sz="quarter" idx="17" hasCustomPrompt="1"/>
          </p:nvPr>
        </p:nvSpPr>
        <p:spPr>
          <a:xfrm>
            <a:off x="8400284" y="2117350"/>
            <a:ext cx="3206747" cy="586311"/>
          </a:xfrm>
          <a:noFill/>
        </p:spPr>
        <p:txBody>
          <a:bodyPr wrap="square" lIns="0" tIns="0" rIns="0" bIns="0" anchor="t">
            <a:noAutofit/>
          </a:bodyPr>
          <a:lstStyle>
            <a:lvl1pPr marL="0" indent="0">
              <a:buNone/>
              <a:defRPr kumimoji="0" lang="en-US" sz="16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headings</a:t>
            </a:r>
          </a:p>
        </p:txBody>
      </p:sp>
      <p:sp>
        <p:nvSpPr>
          <p:cNvPr id="52" name="Text Placeholder 35">
            <a:extLst>
              <a:ext uri="{FF2B5EF4-FFF2-40B4-BE49-F238E27FC236}">
                <a16:creationId xmlns:a16="http://schemas.microsoft.com/office/drawing/2014/main" id="{CB83188C-B3D2-228E-4EF1-AC119C1787A4}"/>
              </a:ext>
            </a:extLst>
          </p:cNvPr>
          <p:cNvSpPr>
            <a:spLocks noGrp="1"/>
          </p:cNvSpPr>
          <p:nvPr>
            <p:ph type="body" sz="quarter" idx="18" hasCustomPrompt="1"/>
          </p:nvPr>
        </p:nvSpPr>
        <p:spPr>
          <a:xfrm>
            <a:off x="8400284" y="2812500"/>
            <a:ext cx="3206747" cy="2045250"/>
          </a:xfrm>
          <a:noFill/>
        </p:spPr>
        <p:txBody>
          <a:bodyPr wrap="square" lIns="0" tIns="0" rIns="0" bIns="0" anchor="t">
            <a:noAutofit/>
          </a:bodyPr>
          <a:lstStyle>
            <a:lvl1pPr marL="0" indent="0">
              <a:buNone/>
              <a:defRPr kumimoji="0" lang="en-US" sz="14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3" name="Text Placeholder 35">
            <a:extLst>
              <a:ext uri="{FF2B5EF4-FFF2-40B4-BE49-F238E27FC236}">
                <a16:creationId xmlns:a16="http://schemas.microsoft.com/office/drawing/2014/main" id="{BB2C7B94-4726-A697-9654-6199C966F1B3}"/>
              </a:ext>
            </a:extLst>
          </p:cNvPr>
          <p:cNvSpPr>
            <a:spLocks noGrp="1"/>
          </p:cNvSpPr>
          <p:nvPr>
            <p:ph type="body" sz="quarter" idx="19" hasCustomPrompt="1"/>
          </p:nvPr>
        </p:nvSpPr>
        <p:spPr>
          <a:xfrm>
            <a:off x="8400284" y="5495936"/>
            <a:ext cx="3206747" cy="904863"/>
          </a:xfrm>
          <a:noFill/>
        </p:spPr>
        <p:txBody>
          <a:bodyPr wrap="square" lIns="0" tIns="0" rIns="0" bIns="0" anchor="t">
            <a:noAutofit/>
          </a:bodyPr>
          <a:lstStyle>
            <a:lvl1pPr marL="0" indent="0">
              <a:buNone/>
              <a:defRPr kumimoji="0" lang="en-US" sz="1600" b="0" i="0" u="none" strike="noStrike" cap="none" normalizeH="0" dirty="0" smtClean="0">
                <a:ln>
                  <a:noFill/>
                </a:ln>
                <a:solidFill>
                  <a:schemeClr val="bg1"/>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413256240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2DFF52-C1D8-248E-836A-400A248DBA56}"/>
              </a:ext>
            </a:extLst>
          </p:cNvPr>
          <p:cNvSpPr/>
          <p:nvPr userDrawn="1"/>
        </p:nvSpPr>
        <p:spPr>
          <a:xfrm>
            <a:off x="0" y="4679915"/>
            <a:ext cx="12192000" cy="2178087"/>
          </a:xfrm>
          <a:custGeom>
            <a:avLst/>
            <a:gdLst>
              <a:gd name="connsiteX0" fmla="*/ 0 w 12192000"/>
              <a:gd name="connsiteY0" fmla="*/ 0 h 2178087"/>
              <a:gd name="connsiteX1" fmla="*/ 49187 w 12192000"/>
              <a:gd name="connsiteY1" fmla="*/ 26851 h 2178087"/>
              <a:gd name="connsiteX2" fmla="*/ 5229981 w 12192000"/>
              <a:gd name="connsiteY2" fmla="*/ 1726424 h 2178087"/>
              <a:gd name="connsiteX3" fmla="*/ 11446932 w 12192000"/>
              <a:gd name="connsiteY3" fmla="*/ 876636 h 2178087"/>
              <a:gd name="connsiteX4" fmla="*/ 12028917 w 12192000"/>
              <a:gd name="connsiteY4" fmla="*/ 992007 h 2178087"/>
              <a:gd name="connsiteX5" fmla="*/ 12192000 w 12192000"/>
              <a:gd name="connsiteY5" fmla="*/ 1038316 h 2178087"/>
              <a:gd name="connsiteX6" fmla="*/ 12192000 w 12192000"/>
              <a:gd name="connsiteY6" fmla="*/ 2178087 h 2178087"/>
              <a:gd name="connsiteX7" fmla="*/ 0 w 12192000"/>
              <a:gd name="connsiteY7" fmla="*/ 2178087 h 2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78087">
                <a:moveTo>
                  <a:pt x="0" y="0"/>
                </a:moveTo>
                <a:lnTo>
                  <a:pt x="49187" y="26851"/>
                </a:lnTo>
                <a:cubicBezTo>
                  <a:pt x="1085347" y="603113"/>
                  <a:pt x="3157664" y="1718458"/>
                  <a:pt x="5229981" y="1726424"/>
                </a:cubicBezTo>
                <a:cubicBezTo>
                  <a:pt x="7302300" y="1718458"/>
                  <a:pt x="9374617" y="603113"/>
                  <a:pt x="11446932" y="876636"/>
                </a:cubicBezTo>
                <a:cubicBezTo>
                  <a:pt x="11641212" y="903275"/>
                  <a:pt x="11835492" y="942354"/>
                  <a:pt x="12028917" y="992007"/>
                </a:cubicBezTo>
                <a:lnTo>
                  <a:pt x="12192000" y="1038316"/>
                </a:lnTo>
                <a:lnTo>
                  <a:pt x="12192000" y="2178087"/>
                </a:lnTo>
                <a:lnTo>
                  <a:pt x="0" y="2178087"/>
                </a:lnTo>
                <a:close/>
              </a:path>
            </a:pathLst>
          </a:custGeom>
          <a:solidFill>
            <a:schemeClr val="bg1">
              <a:alpha val="96000"/>
            </a:schemeClr>
          </a:solidFill>
          <a:ln w="8467" cap="flat">
            <a:noFill/>
            <a:prstDash val="solid"/>
            <a:miter/>
          </a:ln>
          <a:effectLst>
            <a:outerShdw blurRad="571500" dist="152400" dir="18900000" sx="95000" sy="95000" algn="bl" rotWithShape="0">
              <a:prstClr val="black">
                <a:alpha val="15000"/>
              </a:prstClr>
            </a:outerShdw>
          </a:effectLst>
        </p:spPr>
        <p:txBody>
          <a:bodyPr rtlCol="0" anchor="ctr"/>
          <a:lstStyle/>
          <a:p>
            <a:pPr marL="0" indent="0">
              <a:buFont typeface="Arial" panose="020B0604020202020204" pitchFamily="34" charset="0"/>
              <a:buNone/>
            </a:pPr>
            <a:endParaRPr lang="en-US"/>
          </a:p>
        </p:txBody>
      </p:sp>
      <p:sp>
        <p:nvSpPr>
          <p:cNvPr id="4" name="Freeform: Shape 3">
            <a:extLst>
              <a:ext uri="{FF2B5EF4-FFF2-40B4-BE49-F238E27FC236}">
                <a16:creationId xmlns:a16="http://schemas.microsoft.com/office/drawing/2014/main" id="{8B0DC967-1A28-B588-A0A8-1116730ADFD3}"/>
              </a:ext>
            </a:extLst>
          </p:cNvPr>
          <p:cNvSpPr/>
          <p:nvPr userDrawn="1"/>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571500" dist="152400" dir="18900000" sx="95000" sy="95000" algn="bl" rotWithShape="0">
              <a:prstClr val="black">
                <a:alpha val="15000"/>
              </a:prstClr>
            </a:outerShdw>
          </a:effectLst>
        </p:spPr>
        <p:txBody>
          <a:bodyPr wrap="square" rtlCol="0" anchor="ctr">
            <a:noAutofit/>
          </a:bodyPr>
          <a:lstStyle/>
          <a:p>
            <a:pPr marL="0" indent="0">
              <a:buFont typeface="Arial" panose="020B0604020202020204" pitchFamily="34" charset="0"/>
              <a:buNone/>
            </a:pPr>
            <a:endParaRPr lang="en-US"/>
          </a:p>
        </p:txBody>
      </p:sp>
      <p:pic>
        <p:nvPicPr>
          <p:cNvPr id="5" name="Picture 4">
            <a:extLst>
              <a:ext uri="{FF2B5EF4-FFF2-40B4-BE49-F238E27FC236}">
                <a16:creationId xmlns:a16="http://schemas.microsoft.com/office/drawing/2014/main" id="{7B91A752-9C2A-ACCE-C231-5E310C86A573}"/>
              </a:ext>
            </a:extLst>
          </p:cNvPr>
          <p:cNvPicPr>
            <a:picLocks noChangeAspect="1"/>
          </p:cNvPicPr>
          <p:nvPr userDrawn="1"/>
        </p:nvPicPr>
        <p:blipFill rotWithShape="1">
          <a:blip r:embed="rId2"/>
          <a:srcRect t="66895" b="174"/>
          <a:stretch/>
        </p:blipFill>
        <p:spPr>
          <a:xfrm>
            <a:off x="0" y="0"/>
            <a:ext cx="12193057" cy="2260599"/>
          </a:xfrm>
          <a:prstGeom prst="rect">
            <a:avLst/>
          </a:prstGeom>
        </p:spPr>
      </p:pic>
      <p:sp>
        <p:nvSpPr>
          <p:cNvPr id="12" name="Rectangle: Top Corners Rounded 11">
            <a:extLst>
              <a:ext uri="{FF2B5EF4-FFF2-40B4-BE49-F238E27FC236}">
                <a16:creationId xmlns:a16="http://schemas.microsoft.com/office/drawing/2014/main" id="{C28DBDCE-FD93-A5EF-2A0D-92F1693F313F}"/>
              </a:ext>
            </a:extLst>
          </p:cNvPr>
          <p:cNvSpPr/>
          <p:nvPr userDrawn="1"/>
        </p:nvSpPr>
        <p:spPr bwMode="auto">
          <a:xfrm>
            <a:off x="588263" y="3548392"/>
            <a:ext cx="2664732" cy="917686"/>
          </a:xfrm>
          <a:prstGeom prst="round2SameRect">
            <a:avLst>
              <a:gd name="adj1" fmla="val 0"/>
              <a:gd name="adj2" fmla="val 13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365760" rtlCol="0" anchor="ctr">
            <a:noAutofit/>
          </a:bodyPr>
          <a:lstStyle/>
          <a:p>
            <a:pPr marL="0" indent="0" defTabSz="932472" fontAlgn="base">
              <a:spcBef>
                <a:spcPct val="0"/>
              </a:spcBef>
              <a:spcAft>
                <a:spcPct val="0"/>
              </a:spcAft>
              <a:buFont typeface="Arial" panose="020B0604020202020204" pitchFamily="34" charset="0"/>
              <a:buNone/>
            </a:pPr>
            <a:endParaRPr lang="en-US" sz="1400">
              <a:gradFill>
                <a:gsLst>
                  <a:gs pos="24000">
                    <a:srgbClr val="30436E"/>
                  </a:gs>
                  <a:gs pos="100000">
                    <a:schemeClr val="tx2">
                      <a:lumMod val="60000"/>
                      <a:lumOff val="40000"/>
                    </a:schemeClr>
                  </a:gs>
                </a:gsLst>
                <a:path path="circle">
                  <a:fillToRect t="100000" r="100000"/>
                </a:path>
              </a:gradFill>
              <a:latin typeface="+mj-lt"/>
              <a:cs typeface="Segoe UI" pitchFamily="34" charset="0"/>
            </a:endParaRPr>
          </a:p>
        </p:txBody>
      </p:sp>
      <p:sp>
        <p:nvSpPr>
          <p:cNvPr id="13" name="Rectangle: Top Corners Rounded 12">
            <a:extLst>
              <a:ext uri="{FF2B5EF4-FFF2-40B4-BE49-F238E27FC236}">
                <a16:creationId xmlns:a16="http://schemas.microsoft.com/office/drawing/2014/main" id="{3E794E6B-0DDC-FA88-C661-E687C1F241A0}"/>
              </a:ext>
            </a:extLst>
          </p:cNvPr>
          <p:cNvSpPr/>
          <p:nvPr userDrawn="1"/>
        </p:nvSpPr>
        <p:spPr bwMode="auto">
          <a:xfrm>
            <a:off x="6157455" y="3548392"/>
            <a:ext cx="2664732" cy="917686"/>
          </a:xfrm>
          <a:prstGeom prst="round2SameRect">
            <a:avLst>
              <a:gd name="adj1" fmla="val 0"/>
              <a:gd name="adj2" fmla="val 13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365760" rtlCol="0" anchor="ctr">
            <a:noAutofit/>
          </a:bodyPr>
          <a:lstStyle/>
          <a:p>
            <a:pPr marL="0" indent="0" defTabSz="932472" fontAlgn="base">
              <a:spcBef>
                <a:spcPct val="0"/>
              </a:spcBef>
              <a:spcAft>
                <a:spcPct val="0"/>
              </a:spcAft>
              <a:buFont typeface="Arial" panose="020B0604020202020204" pitchFamily="34" charset="0"/>
              <a:buNone/>
            </a:pPr>
            <a:endParaRPr lang="en-US" sz="1400">
              <a:gradFill>
                <a:gsLst>
                  <a:gs pos="24000">
                    <a:srgbClr val="30436E"/>
                  </a:gs>
                  <a:gs pos="100000">
                    <a:schemeClr val="tx2">
                      <a:lumMod val="60000"/>
                      <a:lumOff val="40000"/>
                    </a:schemeClr>
                  </a:gs>
                </a:gsLst>
                <a:path path="circle">
                  <a:fillToRect t="100000" r="100000"/>
                </a:path>
              </a:gradFill>
              <a:latin typeface="+mj-lt"/>
              <a:cs typeface="Segoe UI" pitchFamily="34" charset="0"/>
            </a:endParaRPr>
          </a:p>
        </p:txBody>
      </p:sp>
      <p:cxnSp>
        <p:nvCxnSpPr>
          <p:cNvPr id="27" name="Straight Connector 26">
            <a:extLst>
              <a:ext uri="{FF2B5EF4-FFF2-40B4-BE49-F238E27FC236}">
                <a16:creationId xmlns:a16="http://schemas.microsoft.com/office/drawing/2014/main" id="{A6EE28D3-9CD9-2BAB-3F0B-FD55CD39936B}"/>
              </a:ext>
            </a:extLst>
          </p:cNvPr>
          <p:cNvCxnSpPr>
            <a:cxnSpLocks/>
          </p:cNvCxnSpPr>
          <p:nvPr userDrawn="1"/>
        </p:nvCxnSpPr>
        <p:spPr>
          <a:xfrm rot="5400000">
            <a:off x="2461412" y="5407971"/>
            <a:ext cx="170303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D11C4F4-5CFF-A588-A1C8-6F3BD56438E2}"/>
              </a:ext>
            </a:extLst>
          </p:cNvPr>
          <p:cNvCxnSpPr>
            <a:cxnSpLocks/>
          </p:cNvCxnSpPr>
          <p:nvPr userDrawn="1"/>
        </p:nvCxnSpPr>
        <p:spPr>
          <a:xfrm rot="5400000">
            <a:off x="5246008" y="5407971"/>
            <a:ext cx="170303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ectangle: Top Corners Rounded 28">
            <a:extLst>
              <a:ext uri="{FF2B5EF4-FFF2-40B4-BE49-F238E27FC236}">
                <a16:creationId xmlns:a16="http://schemas.microsoft.com/office/drawing/2014/main" id="{47AE8B0E-381B-4352-3BFC-AC578B879B03}"/>
              </a:ext>
            </a:extLst>
          </p:cNvPr>
          <p:cNvSpPr/>
          <p:nvPr userDrawn="1"/>
        </p:nvSpPr>
        <p:spPr bwMode="auto">
          <a:xfrm>
            <a:off x="3372859" y="3548392"/>
            <a:ext cx="2664732" cy="917686"/>
          </a:xfrm>
          <a:prstGeom prst="round2SameRect">
            <a:avLst>
              <a:gd name="adj1" fmla="val 0"/>
              <a:gd name="adj2" fmla="val 13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365760" rtlCol="0" anchor="ctr">
            <a:noAutofit/>
          </a:bodyPr>
          <a:lstStyle/>
          <a:p>
            <a:pPr marL="0" indent="0" defTabSz="932472" fontAlgn="base">
              <a:spcBef>
                <a:spcPct val="0"/>
              </a:spcBef>
              <a:spcAft>
                <a:spcPct val="0"/>
              </a:spcAft>
              <a:buFont typeface="Arial" panose="020B0604020202020204" pitchFamily="34" charset="0"/>
              <a:buNone/>
            </a:pPr>
            <a:endParaRPr lang="en-US" sz="1400">
              <a:gradFill>
                <a:gsLst>
                  <a:gs pos="24000">
                    <a:srgbClr val="30436E"/>
                  </a:gs>
                  <a:gs pos="100000">
                    <a:schemeClr val="tx2">
                      <a:lumMod val="60000"/>
                      <a:lumOff val="40000"/>
                    </a:schemeClr>
                  </a:gs>
                </a:gsLst>
                <a:path path="circle">
                  <a:fillToRect t="100000" r="100000"/>
                </a:path>
              </a:gradFill>
              <a:latin typeface="+mj-lt"/>
              <a:cs typeface="Segoe UI" pitchFamily="34" charset="0"/>
            </a:endParaRPr>
          </a:p>
        </p:txBody>
      </p:sp>
      <p:cxnSp>
        <p:nvCxnSpPr>
          <p:cNvPr id="37" name="Straight Connector 36">
            <a:extLst>
              <a:ext uri="{FF2B5EF4-FFF2-40B4-BE49-F238E27FC236}">
                <a16:creationId xmlns:a16="http://schemas.microsoft.com/office/drawing/2014/main" id="{B152C352-0EA4-6BD1-14F9-ED126610B5BD}"/>
              </a:ext>
            </a:extLst>
          </p:cNvPr>
          <p:cNvCxnSpPr>
            <a:cxnSpLocks/>
          </p:cNvCxnSpPr>
          <p:nvPr userDrawn="1"/>
        </p:nvCxnSpPr>
        <p:spPr>
          <a:xfrm rot="5400000">
            <a:off x="8030604" y="5407971"/>
            <a:ext cx="170303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Rectangle: Top Corners Rounded 37">
            <a:extLst>
              <a:ext uri="{FF2B5EF4-FFF2-40B4-BE49-F238E27FC236}">
                <a16:creationId xmlns:a16="http://schemas.microsoft.com/office/drawing/2014/main" id="{C919AA73-25A8-BA6C-41F3-B84E042FB494}"/>
              </a:ext>
            </a:extLst>
          </p:cNvPr>
          <p:cNvSpPr/>
          <p:nvPr userDrawn="1"/>
        </p:nvSpPr>
        <p:spPr bwMode="auto">
          <a:xfrm>
            <a:off x="8942051" y="3548392"/>
            <a:ext cx="2664732" cy="917686"/>
          </a:xfrm>
          <a:prstGeom prst="round2SameRect">
            <a:avLst>
              <a:gd name="adj1" fmla="val 0"/>
              <a:gd name="adj2" fmla="val 13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365760" rtlCol="0" anchor="ctr">
            <a:noAutofit/>
          </a:bodyPr>
          <a:lstStyle/>
          <a:p>
            <a:pPr marL="0" indent="0" defTabSz="932472" fontAlgn="base">
              <a:spcBef>
                <a:spcPct val="0"/>
              </a:spcBef>
              <a:spcAft>
                <a:spcPct val="0"/>
              </a:spcAft>
              <a:buFont typeface="Arial" panose="020B0604020202020204" pitchFamily="34" charset="0"/>
              <a:buNone/>
            </a:pPr>
            <a:endParaRPr lang="en-US" sz="1400">
              <a:gradFill>
                <a:gsLst>
                  <a:gs pos="24000">
                    <a:srgbClr val="30436E"/>
                  </a:gs>
                  <a:gs pos="100000">
                    <a:schemeClr val="tx2">
                      <a:lumMod val="60000"/>
                      <a:lumOff val="40000"/>
                    </a:schemeClr>
                  </a:gs>
                </a:gsLst>
                <a:path path="circle">
                  <a:fillToRect t="100000" r="100000"/>
                </a:path>
              </a:gradFill>
              <a:latin typeface="+mj-lt"/>
              <a:cs typeface="Segoe UI" pitchFamily="34" charset="0"/>
            </a:endParaRPr>
          </a:p>
        </p:txBody>
      </p:sp>
      <p:sp>
        <p:nvSpPr>
          <p:cNvPr id="2" name="Title 1">
            <a:extLst>
              <a:ext uri="{FF2B5EF4-FFF2-40B4-BE49-F238E27FC236}">
                <a16:creationId xmlns:a16="http://schemas.microsoft.com/office/drawing/2014/main" id="{46CA8B06-CE0C-F5BB-0026-5AE6D48C9833}"/>
              </a:ext>
            </a:extLst>
          </p:cNvPr>
          <p:cNvSpPr>
            <a:spLocks noGrp="1"/>
          </p:cNvSpPr>
          <p:nvPr>
            <p:ph type="title"/>
          </p:nvPr>
        </p:nvSpPr>
        <p:spPr>
          <a:xfrm>
            <a:off x="588263" y="689088"/>
            <a:ext cx="11018520" cy="553998"/>
          </a:xfrm>
        </p:spPr>
        <p:txBody>
          <a:bodyPr vert="horz" wrap="square" lIns="0" tIns="0" rIns="0" bIns="0" rtlCol="0" anchor="t">
            <a:spAutoFit/>
          </a:bodyPr>
          <a:lstStyle>
            <a:lvl1pPr marL="0" indent="0" algn="ctr">
              <a:buFont typeface="Arial" panose="020B0604020202020204" pitchFamily="34" charset="0"/>
              <a:buNone/>
              <a:defRPr lang="en-IN" dirty="0">
                <a:solidFill>
                  <a:schemeClr val="bg1"/>
                </a:solidFill>
              </a:defRPr>
            </a:lvl1pPr>
          </a:lstStyle>
          <a:p>
            <a:pPr marL="0" lvl="0"/>
            <a:r>
              <a:rPr lang="en-US"/>
              <a:t>Click to edit Master title style</a:t>
            </a:r>
            <a:endParaRPr lang="en-IN"/>
          </a:p>
        </p:txBody>
      </p:sp>
      <p:sp>
        <p:nvSpPr>
          <p:cNvPr id="56" name="Text Placeholder 35">
            <a:extLst>
              <a:ext uri="{FF2B5EF4-FFF2-40B4-BE49-F238E27FC236}">
                <a16:creationId xmlns:a16="http://schemas.microsoft.com/office/drawing/2014/main" id="{1F76A3C2-0DBA-5F2F-3E2A-B2AE0BD98591}"/>
              </a:ext>
            </a:extLst>
          </p:cNvPr>
          <p:cNvSpPr>
            <a:spLocks noGrp="1"/>
          </p:cNvSpPr>
          <p:nvPr>
            <p:ph type="body" sz="quarter" idx="20" hasCustomPrompt="1"/>
          </p:nvPr>
        </p:nvSpPr>
        <p:spPr>
          <a:xfrm>
            <a:off x="1979038" y="272534"/>
            <a:ext cx="8233924" cy="307777"/>
          </a:xfrm>
          <a:noFill/>
        </p:spPr>
        <p:txBody>
          <a:bodyPr wrap="square">
            <a:spAutoFit/>
          </a:bodyPr>
          <a:lstStyle>
            <a:lvl1pPr marL="0" indent="0" algn="ctr">
              <a:buFont typeface="Arial" panose="020B0604020202020204" pitchFamily="34" charset="0"/>
              <a:buNone/>
              <a:defRPr lang="en-US" sz="2000" dirty="0" smtClean="0">
                <a:solidFill>
                  <a:schemeClr val="bg1"/>
                </a:solidFill>
                <a:latin typeface="+mj-lt"/>
                <a:cs typeface="+mn-cs"/>
              </a:defRPr>
            </a:lvl1pPr>
          </a:lstStyle>
          <a:p>
            <a:pPr marL="0" lvl="0" algn="ctr" defTabSz="914400"/>
            <a:r>
              <a:rPr lang="en-US"/>
              <a:t>Trend Slide 1</a:t>
            </a:r>
          </a:p>
        </p:txBody>
      </p:sp>
      <p:sp>
        <p:nvSpPr>
          <p:cNvPr id="57" name="Text Placeholder 35">
            <a:extLst>
              <a:ext uri="{FF2B5EF4-FFF2-40B4-BE49-F238E27FC236}">
                <a16:creationId xmlns:a16="http://schemas.microsoft.com/office/drawing/2014/main" id="{B100716B-85B4-8C73-0832-A40725D0E5DF}"/>
              </a:ext>
            </a:extLst>
          </p:cNvPr>
          <p:cNvSpPr>
            <a:spLocks noGrp="1"/>
          </p:cNvSpPr>
          <p:nvPr>
            <p:ph type="body" sz="quarter" idx="21" hasCustomPrompt="1"/>
          </p:nvPr>
        </p:nvSpPr>
        <p:spPr>
          <a:xfrm>
            <a:off x="585217" y="1383945"/>
            <a:ext cx="11021566" cy="369332"/>
          </a:xfrm>
          <a:noFill/>
        </p:spPr>
        <p:txBody>
          <a:bodyPr wrap="square" lIns="0" tIns="0" rIns="0" bIns="0" anchor="ctr">
            <a:spAutoFit/>
          </a:bodyPr>
          <a:lstStyle>
            <a:lvl1pPr marL="0" indent="0" algn="ctr">
              <a:buFont typeface="Arial" panose="020B0604020202020204" pitchFamily="34" charset="0"/>
              <a:buNone/>
              <a:defRPr lang="en-US" sz="2400" spc="-50" dirty="0" smtClean="0">
                <a:ln w="3175">
                  <a:noFill/>
                </a:ln>
                <a:solidFill>
                  <a:schemeClr val="accent1">
                    <a:lumMod val="60000"/>
                    <a:lumOff val="40000"/>
                  </a:schemeClr>
                </a:solidFill>
                <a:latin typeface="+mj-lt"/>
              </a:defRPr>
            </a:lvl1pPr>
          </a:lstStyle>
          <a:p>
            <a:pPr marL="0" lvl="0" algn="ctr">
              <a:spcBef>
                <a:spcPct val="0"/>
              </a:spcBef>
            </a:pPr>
            <a:r>
              <a:rPr lang="en-US"/>
              <a:t>Click to add Sub-Title</a:t>
            </a:r>
          </a:p>
        </p:txBody>
      </p:sp>
      <p:sp>
        <p:nvSpPr>
          <p:cNvPr id="59" name="Picture Placeholder 58">
            <a:extLst>
              <a:ext uri="{FF2B5EF4-FFF2-40B4-BE49-F238E27FC236}">
                <a16:creationId xmlns:a16="http://schemas.microsoft.com/office/drawing/2014/main" id="{17EE7144-C827-02B6-0814-30A25D61E975}"/>
              </a:ext>
            </a:extLst>
          </p:cNvPr>
          <p:cNvSpPr>
            <a:spLocks noGrp="1"/>
          </p:cNvSpPr>
          <p:nvPr>
            <p:ph type="pic" sz="quarter" idx="22"/>
          </p:nvPr>
        </p:nvSpPr>
        <p:spPr>
          <a:xfrm>
            <a:off x="584882" y="2021617"/>
            <a:ext cx="2664731" cy="1650080"/>
          </a:xfrm>
          <a:prstGeom prst="roundRect">
            <a:avLst>
              <a:gd name="adj" fmla="val 5988"/>
            </a:avLst>
          </a:prstGeom>
          <a:blipFill>
            <a:blip r:embed="rId3" cstate="email">
              <a:extLst>
                <a:ext uri="{28A0092B-C50C-407E-A947-70E740481C1C}">
                  <a14:useLocalDpi xmlns:a14="http://schemas.microsoft.com/office/drawing/2010/main"/>
                </a:ext>
              </a:extLst>
            </a:blip>
            <a:stretch>
              <a:fillRect/>
            </a:stretch>
          </a:blip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48" name="Text Placeholder 35">
            <a:extLst>
              <a:ext uri="{FF2B5EF4-FFF2-40B4-BE49-F238E27FC236}">
                <a16:creationId xmlns:a16="http://schemas.microsoft.com/office/drawing/2014/main" id="{64C57D9C-393F-251B-13F3-37C00DEE541F}"/>
              </a:ext>
            </a:extLst>
          </p:cNvPr>
          <p:cNvSpPr>
            <a:spLocks noGrp="1"/>
          </p:cNvSpPr>
          <p:nvPr>
            <p:ph type="body" sz="quarter" idx="13" hasCustomPrompt="1"/>
          </p:nvPr>
        </p:nvSpPr>
        <p:spPr>
          <a:xfrm>
            <a:off x="736600" y="4045409"/>
            <a:ext cx="2368060" cy="297991"/>
          </a:xfrm>
          <a:noFill/>
        </p:spPr>
        <p:txBody>
          <a:bodyPr vert="horz" wrap="square" lIns="0" tIns="0" rIns="0" bIns="0" rtlCol="0" anchor="t">
            <a:noAutofit/>
          </a:bodyPr>
          <a:lstStyle>
            <a:lvl1pPr marL="0" indent="0">
              <a:buNone/>
              <a:defRPr kumimoji="0" lang="en-US" sz="14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7" name="Text Placeholder 35">
            <a:extLst>
              <a:ext uri="{FF2B5EF4-FFF2-40B4-BE49-F238E27FC236}">
                <a16:creationId xmlns:a16="http://schemas.microsoft.com/office/drawing/2014/main" id="{4857C950-FF0D-E01B-2872-0C488D39C60E}"/>
              </a:ext>
            </a:extLst>
          </p:cNvPr>
          <p:cNvSpPr>
            <a:spLocks noGrp="1"/>
          </p:cNvSpPr>
          <p:nvPr>
            <p:ph type="body" sz="quarter" idx="12" hasCustomPrompt="1"/>
          </p:nvPr>
        </p:nvSpPr>
        <p:spPr>
          <a:xfrm>
            <a:off x="736600" y="4556456"/>
            <a:ext cx="2368060" cy="1723549"/>
          </a:xfrm>
          <a:noFill/>
        </p:spPr>
        <p:txBody>
          <a:bodyPr wrap="square" lIns="0" tIns="0" rIns="0" bIns="0" anchor="t">
            <a:noAutofit/>
          </a:bodyPr>
          <a:lstStyle>
            <a:lvl1pPr marL="0" inden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0" name="Picture Placeholder 58">
            <a:extLst>
              <a:ext uri="{FF2B5EF4-FFF2-40B4-BE49-F238E27FC236}">
                <a16:creationId xmlns:a16="http://schemas.microsoft.com/office/drawing/2014/main" id="{D7AB8E79-861B-AC28-DED3-52FC6A047FCD}"/>
              </a:ext>
            </a:extLst>
          </p:cNvPr>
          <p:cNvSpPr>
            <a:spLocks noGrp="1"/>
          </p:cNvSpPr>
          <p:nvPr>
            <p:ph type="pic" sz="quarter" idx="23"/>
          </p:nvPr>
        </p:nvSpPr>
        <p:spPr>
          <a:xfrm>
            <a:off x="3372860" y="2021617"/>
            <a:ext cx="2664731" cy="1650080"/>
          </a:xfrm>
          <a:prstGeom prst="roundRect">
            <a:avLst>
              <a:gd name="adj" fmla="val 5988"/>
            </a:avLst>
          </a:prstGeom>
          <a:blipFill>
            <a:blip r:embed="rId3" cstate="email">
              <a:extLst>
                <a:ext uri="{28A0092B-C50C-407E-A947-70E740481C1C}">
                  <a14:useLocalDpi xmlns:a14="http://schemas.microsoft.com/office/drawing/2010/main"/>
                </a:ext>
              </a:extLst>
            </a:blip>
            <a:stretch>
              <a:fillRect/>
            </a:stretch>
          </a:blip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50" name="Text Placeholder 35">
            <a:extLst>
              <a:ext uri="{FF2B5EF4-FFF2-40B4-BE49-F238E27FC236}">
                <a16:creationId xmlns:a16="http://schemas.microsoft.com/office/drawing/2014/main" id="{30FCCE78-5AD8-C625-6E17-E990FF71CA19}"/>
              </a:ext>
            </a:extLst>
          </p:cNvPr>
          <p:cNvSpPr>
            <a:spLocks noGrp="1"/>
          </p:cNvSpPr>
          <p:nvPr>
            <p:ph type="body" sz="quarter" idx="15" hasCustomPrompt="1"/>
          </p:nvPr>
        </p:nvSpPr>
        <p:spPr>
          <a:xfrm>
            <a:off x="3521195" y="4045409"/>
            <a:ext cx="2368060" cy="297991"/>
          </a:xfrm>
          <a:noFill/>
        </p:spPr>
        <p:txBody>
          <a:bodyPr vert="horz" wrap="square" lIns="0" tIns="0" rIns="0" bIns="0" rtlCol="0" anchor="t">
            <a:noAutofit/>
          </a:bodyPr>
          <a:lstStyle>
            <a:lvl1pPr marL="0" indent="0">
              <a:buNone/>
              <a:defRPr kumimoji="0" lang="en-US" sz="14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49" name="Text Placeholder 35">
            <a:extLst>
              <a:ext uri="{FF2B5EF4-FFF2-40B4-BE49-F238E27FC236}">
                <a16:creationId xmlns:a16="http://schemas.microsoft.com/office/drawing/2014/main" id="{BDF16B7A-81FF-7E26-764B-993FE32F4EDC}"/>
              </a:ext>
            </a:extLst>
          </p:cNvPr>
          <p:cNvSpPr>
            <a:spLocks noGrp="1"/>
          </p:cNvSpPr>
          <p:nvPr>
            <p:ph type="body" sz="quarter" idx="14" hasCustomPrompt="1"/>
          </p:nvPr>
        </p:nvSpPr>
        <p:spPr>
          <a:xfrm>
            <a:off x="3521195" y="4556456"/>
            <a:ext cx="2368060" cy="1723549"/>
          </a:xfrm>
          <a:noFill/>
        </p:spPr>
        <p:txBody>
          <a:bodyPr wrap="square" lIns="0" tIns="0" rIns="0" bIns="0" anchor="t">
            <a:noAutofit/>
          </a:bodyPr>
          <a:lstStyle>
            <a:lvl1pPr marL="0" inden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1" name="Picture Placeholder 58">
            <a:extLst>
              <a:ext uri="{FF2B5EF4-FFF2-40B4-BE49-F238E27FC236}">
                <a16:creationId xmlns:a16="http://schemas.microsoft.com/office/drawing/2014/main" id="{574C98C7-F18C-A7A1-6560-CB540FDAAA64}"/>
              </a:ext>
            </a:extLst>
          </p:cNvPr>
          <p:cNvSpPr>
            <a:spLocks noGrp="1"/>
          </p:cNvSpPr>
          <p:nvPr>
            <p:ph type="pic" sz="quarter" idx="24"/>
          </p:nvPr>
        </p:nvSpPr>
        <p:spPr>
          <a:xfrm>
            <a:off x="6157456" y="2021617"/>
            <a:ext cx="2664731" cy="1650080"/>
          </a:xfrm>
          <a:prstGeom prst="roundRect">
            <a:avLst>
              <a:gd name="adj" fmla="val 5988"/>
            </a:avLst>
          </a:prstGeom>
          <a:blipFill>
            <a:blip r:embed="rId3" cstate="email">
              <a:extLst>
                <a:ext uri="{28A0092B-C50C-407E-A947-70E740481C1C}">
                  <a14:useLocalDpi xmlns:a14="http://schemas.microsoft.com/office/drawing/2010/main"/>
                </a:ext>
              </a:extLst>
            </a:blip>
            <a:stretch>
              <a:fillRect/>
            </a:stretch>
          </a:blip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52" name="Text Placeholder 35">
            <a:extLst>
              <a:ext uri="{FF2B5EF4-FFF2-40B4-BE49-F238E27FC236}">
                <a16:creationId xmlns:a16="http://schemas.microsoft.com/office/drawing/2014/main" id="{A2D533A1-741E-0402-DB98-F019D7B5A6D5}"/>
              </a:ext>
            </a:extLst>
          </p:cNvPr>
          <p:cNvSpPr>
            <a:spLocks noGrp="1"/>
          </p:cNvSpPr>
          <p:nvPr>
            <p:ph type="body" sz="quarter" idx="17" hasCustomPrompt="1"/>
          </p:nvPr>
        </p:nvSpPr>
        <p:spPr>
          <a:xfrm>
            <a:off x="6305790" y="4045409"/>
            <a:ext cx="2368060" cy="297991"/>
          </a:xfrm>
          <a:noFill/>
        </p:spPr>
        <p:txBody>
          <a:bodyPr vert="horz" wrap="square" lIns="0" tIns="0" rIns="0" bIns="0" rtlCol="0" anchor="t">
            <a:noAutofit/>
          </a:bodyPr>
          <a:lstStyle>
            <a:lvl1pPr marL="0" indent="0">
              <a:buNone/>
              <a:defRPr kumimoji="0" lang="en-US" sz="14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1" name="Text Placeholder 35">
            <a:extLst>
              <a:ext uri="{FF2B5EF4-FFF2-40B4-BE49-F238E27FC236}">
                <a16:creationId xmlns:a16="http://schemas.microsoft.com/office/drawing/2014/main" id="{E78FE4B6-821D-3948-1876-0CC6058ADC5B}"/>
              </a:ext>
            </a:extLst>
          </p:cNvPr>
          <p:cNvSpPr>
            <a:spLocks noGrp="1"/>
          </p:cNvSpPr>
          <p:nvPr>
            <p:ph type="body" sz="quarter" idx="16" hasCustomPrompt="1"/>
          </p:nvPr>
        </p:nvSpPr>
        <p:spPr>
          <a:xfrm>
            <a:off x="6305790" y="4556456"/>
            <a:ext cx="2368060" cy="1723549"/>
          </a:xfrm>
          <a:noFill/>
        </p:spPr>
        <p:txBody>
          <a:bodyPr wrap="square" lIns="0" tIns="0" rIns="0" bIns="0" anchor="t">
            <a:noAutofit/>
          </a:bodyPr>
          <a:lstStyle>
            <a:lvl1pPr marL="0" inden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2" name="Picture Placeholder 58">
            <a:extLst>
              <a:ext uri="{FF2B5EF4-FFF2-40B4-BE49-F238E27FC236}">
                <a16:creationId xmlns:a16="http://schemas.microsoft.com/office/drawing/2014/main" id="{A07E071B-E47E-D95A-15AF-45035C61AF29}"/>
              </a:ext>
            </a:extLst>
          </p:cNvPr>
          <p:cNvSpPr>
            <a:spLocks noGrp="1"/>
          </p:cNvSpPr>
          <p:nvPr>
            <p:ph type="pic" sz="quarter" idx="25"/>
          </p:nvPr>
        </p:nvSpPr>
        <p:spPr>
          <a:xfrm>
            <a:off x="8942052" y="2021617"/>
            <a:ext cx="2664731" cy="1650080"/>
          </a:xfrm>
          <a:prstGeom prst="roundRect">
            <a:avLst>
              <a:gd name="adj" fmla="val 5988"/>
            </a:avLst>
          </a:prstGeom>
          <a:blipFill>
            <a:blip r:embed="rId3" cstate="email">
              <a:extLst>
                <a:ext uri="{28A0092B-C50C-407E-A947-70E740481C1C}">
                  <a14:useLocalDpi xmlns:a14="http://schemas.microsoft.com/office/drawing/2010/main"/>
                </a:ext>
              </a:extLst>
            </a:blip>
            <a:stretch>
              <a:fillRect/>
            </a:stretch>
          </a:blip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54" name="Text Placeholder 35">
            <a:extLst>
              <a:ext uri="{FF2B5EF4-FFF2-40B4-BE49-F238E27FC236}">
                <a16:creationId xmlns:a16="http://schemas.microsoft.com/office/drawing/2014/main" id="{34F322DB-C32F-C6EE-7ABD-F1BB762B9EE7}"/>
              </a:ext>
            </a:extLst>
          </p:cNvPr>
          <p:cNvSpPr>
            <a:spLocks noGrp="1"/>
          </p:cNvSpPr>
          <p:nvPr>
            <p:ph type="body" sz="quarter" idx="19" hasCustomPrompt="1"/>
          </p:nvPr>
        </p:nvSpPr>
        <p:spPr>
          <a:xfrm>
            <a:off x="9090385" y="4045409"/>
            <a:ext cx="2368060" cy="297991"/>
          </a:xfrm>
          <a:noFill/>
        </p:spPr>
        <p:txBody>
          <a:bodyPr vert="horz" wrap="square" lIns="0" tIns="0" rIns="0" bIns="0" rtlCol="0" anchor="t">
            <a:noAutofit/>
          </a:bodyPr>
          <a:lstStyle>
            <a:lvl1pPr marL="0" indent="0">
              <a:buNone/>
              <a:defRPr kumimoji="0" lang="en-US" sz="14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3" name="Text Placeholder 35">
            <a:extLst>
              <a:ext uri="{FF2B5EF4-FFF2-40B4-BE49-F238E27FC236}">
                <a16:creationId xmlns:a16="http://schemas.microsoft.com/office/drawing/2014/main" id="{8DCBB671-7F89-1D55-E26E-3D4573046A1A}"/>
              </a:ext>
            </a:extLst>
          </p:cNvPr>
          <p:cNvSpPr>
            <a:spLocks noGrp="1"/>
          </p:cNvSpPr>
          <p:nvPr>
            <p:ph type="body" sz="quarter" idx="18" hasCustomPrompt="1"/>
          </p:nvPr>
        </p:nvSpPr>
        <p:spPr>
          <a:xfrm>
            <a:off x="9090385" y="4556456"/>
            <a:ext cx="2368060" cy="1723549"/>
          </a:xfrm>
          <a:noFill/>
        </p:spPr>
        <p:txBody>
          <a:bodyPr wrap="square" lIns="0" tIns="0" rIns="0" bIns="0" anchor="t">
            <a:noAutofit/>
          </a:bodyPr>
          <a:lstStyle>
            <a:lvl1pPr marL="0" inden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Tree>
    <p:extLst>
      <p:ext uri="{BB962C8B-B14F-4D97-AF65-F5344CB8AC3E}">
        <p14:creationId xmlns:p14="http://schemas.microsoft.com/office/powerpoint/2010/main" val="422129690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565912-9045-AD6D-B8CE-C5C20C8D6AB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77E53A-EBF4-D02E-2CF2-2EA4E2FEF35D}"/>
              </a:ext>
            </a:extLst>
          </p:cNvPr>
          <p:cNvPicPr>
            <a:picLocks noChangeAspect="1"/>
          </p:cNvPicPr>
          <p:nvPr userDrawn="1"/>
        </p:nvPicPr>
        <p:blipFill rotWithShape="1">
          <a:blip r:embed="rId3"/>
          <a:srcRect t="66895" b="174"/>
          <a:stretch/>
        </p:blipFill>
        <p:spPr>
          <a:xfrm>
            <a:off x="0" y="4597400"/>
            <a:ext cx="12193057" cy="2260599"/>
          </a:xfrm>
          <a:prstGeom prst="rect">
            <a:avLst/>
          </a:prstGeom>
        </p:spPr>
      </p:pic>
      <p:sp>
        <p:nvSpPr>
          <p:cNvPr id="6" name="Title 5">
            <a:extLst>
              <a:ext uri="{FF2B5EF4-FFF2-40B4-BE49-F238E27FC236}">
                <a16:creationId xmlns:a16="http://schemas.microsoft.com/office/drawing/2014/main" id="{4251715A-8B69-8C4A-446F-8EB4C336DC9F}"/>
              </a:ext>
            </a:extLst>
          </p:cNvPr>
          <p:cNvSpPr>
            <a:spLocks noGrp="1"/>
          </p:cNvSpPr>
          <p:nvPr>
            <p:ph type="title"/>
          </p:nvPr>
        </p:nvSpPr>
        <p:spPr/>
        <p:txBody>
          <a:bodyPr/>
          <a:lstStyle>
            <a:lvl1pPr>
              <a:defRPr lang="en-IN" sz="3600" b="0" kern="1200" cap="none" spc="-50" baseline="0" dirty="0">
                <a:ln w="3175">
                  <a:noFill/>
                </a:ln>
                <a:gradFill>
                  <a:gsLst>
                    <a:gs pos="0">
                      <a:schemeClr val="tx2"/>
                    </a:gs>
                    <a:gs pos="100000">
                      <a:schemeClr val="tx2">
                        <a:lumMod val="60000"/>
                        <a:lumOff val="40000"/>
                      </a:schemeClr>
                    </a:gs>
                  </a:gsLst>
                  <a:lin ang="2700000" scaled="1"/>
                </a:gradFill>
                <a:effectLst/>
                <a:latin typeface="+mj-lt"/>
                <a:ea typeface="+mn-ea"/>
                <a:cs typeface="Segoe UI" pitchFamily="34" charset="0"/>
              </a:defRPr>
            </a:lvl1pPr>
          </a:lstStyle>
          <a:p>
            <a:pPr marL="0" lvl="0" indent="0" algn="l" defTabSz="932742" rtl="0" eaLnBrk="1" latinLnBrk="0" hangingPunct="1">
              <a:lnSpc>
                <a:spcPct val="100000"/>
              </a:lnSpc>
              <a:spcBef>
                <a:spcPct val="0"/>
              </a:spcBef>
              <a:buFont typeface="Arial" panose="020B0604020202020204" pitchFamily="34" charset="0"/>
              <a:buNone/>
            </a:pPr>
            <a:r>
              <a:rPr lang="en-US"/>
              <a:t>Click to edit Master title style</a:t>
            </a:r>
            <a:endParaRPr lang="en-IN"/>
          </a:p>
        </p:txBody>
      </p:sp>
      <p:sp>
        <p:nvSpPr>
          <p:cNvPr id="54" name="Text Placeholder 35">
            <a:extLst>
              <a:ext uri="{FF2B5EF4-FFF2-40B4-BE49-F238E27FC236}">
                <a16:creationId xmlns:a16="http://schemas.microsoft.com/office/drawing/2014/main" id="{E34633BE-224E-A72F-F239-0C634EE285EE}"/>
              </a:ext>
            </a:extLst>
          </p:cNvPr>
          <p:cNvSpPr>
            <a:spLocks noGrp="1"/>
          </p:cNvSpPr>
          <p:nvPr>
            <p:ph type="body" sz="quarter" idx="12" hasCustomPrompt="1"/>
          </p:nvPr>
        </p:nvSpPr>
        <p:spPr>
          <a:xfrm>
            <a:off x="1641489" y="1484103"/>
            <a:ext cx="2368060" cy="598955"/>
          </a:xfrm>
          <a:noFill/>
        </p:spPr>
        <p:txBody>
          <a:bodyPr wrap="square" lIns="0" tIns="0" rIns="0" bIns="0" anchor="t">
            <a:noAutofit/>
          </a:bodyPr>
          <a:lstStyle>
            <a:lvl1pPr marL="0" inden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5" name="Text Placeholder 35">
            <a:extLst>
              <a:ext uri="{FF2B5EF4-FFF2-40B4-BE49-F238E27FC236}">
                <a16:creationId xmlns:a16="http://schemas.microsoft.com/office/drawing/2014/main" id="{49F3A1C9-22C2-B2DE-5AA8-5E193775CE9B}"/>
              </a:ext>
            </a:extLst>
          </p:cNvPr>
          <p:cNvSpPr>
            <a:spLocks noGrp="1"/>
          </p:cNvSpPr>
          <p:nvPr>
            <p:ph type="body" sz="quarter" idx="13" hasCustomPrompt="1"/>
          </p:nvPr>
        </p:nvSpPr>
        <p:spPr>
          <a:xfrm>
            <a:off x="5386719" y="1484103"/>
            <a:ext cx="2368060" cy="598955"/>
          </a:xfrm>
          <a:noFill/>
        </p:spPr>
        <p:txBody>
          <a:bodyPr wrap="square" lIns="0" tIns="0" rIns="0" bIns="0" anchor="t">
            <a:noAutofit/>
          </a:bodyPr>
          <a:lstStyle>
            <a:lvl1pPr marL="0" inden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6" name="Text Placeholder 35">
            <a:extLst>
              <a:ext uri="{FF2B5EF4-FFF2-40B4-BE49-F238E27FC236}">
                <a16:creationId xmlns:a16="http://schemas.microsoft.com/office/drawing/2014/main" id="{995B0996-FC32-A1EC-CBE6-BEA248773126}"/>
              </a:ext>
            </a:extLst>
          </p:cNvPr>
          <p:cNvSpPr>
            <a:spLocks noGrp="1"/>
          </p:cNvSpPr>
          <p:nvPr>
            <p:ph type="body" sz="quarter" idx="14" hasCustomPrompt="1"/>
          </p:nvPr>
        </p:nvSpPr>
        <p:spPr>
          <a:xfrm>
            <a:off x="9118761" y="1484103"/>
            <a:ext cx="2368060" cy="598955"/>
          </a:xfrm>
          <a:noFill/>
        </p:spPr>
        <p:txBody>
          <a:bodyPr wrap="square" lIns="0" tIns="0" rIns="0" bIns="0" anchor="t">
            <a:noAutofit/>
          </a:bodyPr>
          <a:lstStyle>
            <a:lvl1pPr marL="0" indent="0">
              <a:buNone/>
              <a:defRPr kumimoji="0" lang="en-US" sz="12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57" name="Text Placeholder 35">
            <a:extLst>
              <a:ext uri="{FF2B5EF4-FFF2-40B4-BE49-F238E27FC236}">
                <a16:creationId xmlns:a16="http://schemas.microsoft.com/office/drawing/2014/main" id="{68EB6933-83C2-D087-6432-D84B3201DF9B}"/>
              </a:ext>
            </a:extLst>
          </p:cNvPr>
          <p:cNvSpPr>
            <a:spLocks noGrp="1"/>
          </p:cNvSpPr>
          <p:nvPr>
            <p:ph type="body" sz="quarter" idx="15" hasCustomPrompt="1"/>
          </p:nvPr>
        </p:nvSpPr>
        <p:spPr>
          <a:xfrm>
            <a:off x="771076" y="3557944"/>
            <a:ext cx="1946595" cy="598955"/>
          </a:xfrm>
          <a:noFill/>
        </p:spPr>
        <p:txBody>
          <a:bodyPr wrap="square" lIns="0" tIns="0" rIns="0" bIns="0" anchor="t">
            <a:noAutofit/>
          </a:bodyPr>
          <a:lstStyle>
            <a:lvl1pPr marL="0" indent="0" algn="ctr">
              <a:buNone/>
              <a:defRPr kumimoji="0" lang="en-US" sz="1600" b="0" i="0" u="none" strike="noStrike" cap="none" normalizeH="0" dirty="0" smtClean="0">
                <a:ln>
                  <a:noFill/>
                </a:ln>
                <a:solidFill>
                  <a:schemeClr val="tx2"/>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2" name="Picture Placeholder 58">
            <a:extLst>
              <a:ext uri="{FF2B5EF4-FFF2-40B4-BE49-F238E27FC236}">
                <a16:creationId xmlns:a16="http://schemas.microsoft.com/office/drawing/2014/main" id="{4C88004B-4EC7-740D-8C2D-140D0E7D1B04}"/>
              </a:ext>
            </a:extLst>
          </p:cNvPr>
          <p:cNvSpPr>
            <a:spLocks noGrp="1"/>
          </p:cNvSpPr>
          <p:nvPr>
            <p:ph type="pic" sz="quarter" idx="22"/>
          </p:nvPr>
        </p:nvSpPr>
        <p:spPr>
          <a:xfrm>
            <a:off x="696687" y="4601617"/>
            <a:ext cx="2095374" cy="1555750"/>
          </a:xfrm>
          <a:prstGeom prst="roundRect">
            <a:avLst>
              <a:gd name="adj" fmla="val 8233"/>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58" name="Text Placeholder 35">
            <a:extLst>
              <a:ext uri="{FF2B5EF4-FFF2-40B4-BE49-F238E27FC236}">
                <a16:creationId xmlns:a16="http://schemas.microsoft.com/office/drawing/2014/main" id="{849E8E7A-D29B-1E43-3C96-A12DBA895B91}"/>
              </a:ext>
            </a:extLst>
          </p:cNvPr>
          <p:cNvSpPr>
            <a:spLocks noGrp="1"/>
          </p:cNvSpPr>
          <p:nvPr>
            <p:ph type="body" sz="quarter" idx="16" hasCustomPrompt="1"/>
          </p:nvPr>
        </p:nvSpPr>
        <p:spPr>
          <a:xfrm>
            <a:off x="2933368" y="3557944"/>
            <a:ext cx="1946595" cy="598955"/>
          </a:xfrm>
          <a:noFill/>
        </p:spPr>
        <p:txBody>
          <a:bodyPr wrap="square" lIns="0" tIns="0" rIns="0" bIns="0" anchor="t">
            <a:noAutofit/>
          </a:bodyPr>
          <a:lstStyle>
            <a:lvl1pPr marL="0" indent="0" algn="ctr">
              <a:buNone/>
              <a:defRPr kumimoji="0" lang="en-US" sz="1600" b="0" i="0" u="none" strike="noStrike" cap="none" normalizeH="0" dirty="0" smtClean="0">
                <a:ln>
                  <a:noFill/>
                </a:ln>
                <a:solidFill>
                  <a:schemeClr val="tx2"/>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3" name="Picture Placeholder 58">
            <a:extLst>
              <a:ext uri="{FF2B5EF4-FFF2-40B4-BE49-F238E27FC236}">
                <a16:creationId xmlns:a16="http://schemas.microsoft.com/office/drawing/2014/main" id="{72BD3D90-2C7C-1912-52A9-4D2346AC40F5}"/>
              </a:ext>
            </a:extLst>
          </p:cNvPr>
          <p:cNvSpPr>
            <a:spLocks noGrp="1"/>
          </p:cNvSpPr>
          <p:nvPr>
            <p:ph type="pic" sz="quarter" idx="23"/>
          </p:nvPr>
        </p:nvSpPr>
        <p:spPr>
          <a:xfrm>
            <a:off x="2877007" y="4601617"/>
            <a:ext cx="2095374" cy="1555750"/>
          </a:xfrm>
          <a:prstGeom prst="roundRect">
            <a:avLst>
              <a:gd name="adj" fmla="val 8233"/>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59" name="Text Placeholder 35">
            <a:extLst>
              <a:ext uri="{FF2B5EF4-FFF2-40B4-BE49-F238E27FC236}">
                <a16:creationId xmlns:a16="http://schemas.microsoft.com/office/drawing/2014/main" id="{D05BB2D3-BFFF-95C2-C09E-A27396254C32}"/>
              </a:ext>
            </a:extLst>
          </p:cNvPr>
          <p:cNvSpPr>
            <a:spLocks noGrp="1"/>
          </p:cNvSpPr>
          <p:nvPr>
            <p:ph type="body" sz="quarter" idx="17" hasCustomPrompt="1"/>
          </p:nvPr>
        </p:nvSpPr>
        <p:spPr>
          <a:xfrm>
            <a:off x="5113689" y="3557944"/>
            <a:ext cx="1946595" cy="598955"/>
          </a:xfrm>
          <a:noFill/>
        </p:spPr>
        <p:txBody>
          <a:bodyPr wrap="square" lIns="0" tIns="0" rIns="0" bIns="0" anchor="t">
            <a:noAutofit/>
          </a:bodyPr>
          <a:lstStyle>
            <a:lvl1pPr marL="0" indent="0" algn="ctr">
              <a:buNone/>
              <a:defRPr kumimoji="0" lang="en-US" sz="1600" b="0" i="0" u="none" strike="noStrike" cap="none" normalizeH="0" dirty="0" smtClean="0">
                <a:ln>
                  <a:noFill/>
                </a:ln>
                <a:solidFill>
                  <a:schemeClr val="tx2"/>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4" name="Picture Placeholder 58">
            <a:extLst>
              <a:ext uri="{FF2B5EF4-FFF2-40B4-BE49-F238E27FC236}">
                <a16:creationId xmlns:a16="http://schemas.microsoft.com/office/drawing/2014/main" id="{742863C8-B87E-BF0D-5D42-CF54BA5D7BDE}"/>
              </a:ext>
            </a:extLst>
          </p:cNvPr>
          <p:cNvSpPr>
            <a:spLocks noGrp="1"/>
          </p:cNvSpPr>
          <p:nvPr>
            <p:ph type="pic" sz="quarter" idx="24"/>
          </p:nvPr>
        </p:nvSpPr>
        <p:spPr>
          <a:xfrm>
            <a:off x="5057327" y="4601617"/>
            <a:ext cx="2095374" cy="1555750"/>
          </a:xfrm>
          <a:prstGeom prst="roundRect">
            <a:avLst>
              <a:gd name="adj" fmla="val 8233"/>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60" name="Text Placeholder 35">
            <a:extLst>
              <a:ext uri="{FF2B5EF4-FFF2-40B4-BE49-F238E27FC236}">
                <a16:creationId xmlns:a16="http://schemas.microsoft.com/office/drawing/2014/main" id="{AB26DBD1-E856-5F7E-6C2B-256EBA461558}"/>
              </a:ext>
            </a:extLst>
          </p:cNvPr>
          <p:cNvSpPr>
            <a:spLocks noGrp="1"/>
          </p:cNvSpPr>
          <p:nvPr>
            <p:ph type="body" sz="quarter" idx="18" hasCustomPrompt="1"/>
          </p:nvPr>
        </p:nvSpPr>
        <p:spPr>
          <a:xfrm>
            <a:off x="7294010" y="3557944"/>
            <a:ext cx="1946595" cy="598955"/>
          </a:xfrm>
          <a:noFill/>
        </p:spPr>
        <p:txBody>
          <a:bodyPr wrap="square" lIns="0" tIns="0" rIns="0" bIns="0" anchor="t">
            <a:noAutofit/>
          </a:bodyPr>
          <a:lstStyle>
            <a:lvl1pPr marL="0" indent="0" algn="ctr">
              <a:buNone/>
              <a:defRPr kumimoji="0" lang="en-US" sz="1600" b="0" i="0" u="none" strike="noStrike" cap="none" normalizeH="0" dirty="0" smtClean="0">
                <a:ln>
                  <a:noFill/>
                </a:ln>
                <a:solidFill>
                  <a:schemeClr val="tx2"/>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5" name="Picture Placeholder 58">
            <a:extLst>
              <a:ext uri="{FF2B5EF4-FFF2-40B4-BE49-F238E27FC236}">
                <a16:creationId xmlns:a16="http://schemas.microsoft.com/office/drawing/2014/main" id="{F286992A-0F07-B711-9722-DCCAADF1BACD}"/>
              </a:ext>
            </a:extLst>
          </p:cNvPr>
          <p:cNvSpPr>
            <a:spLocks noGrp="1"/>
          </p:cNvSpPr>
          <p:nvPr>
            <p:ph type="pic" sz="quarter" idx="25"/>
          </p:nvPr>
        </p:nvSpPr>
        <p:spPr>
          <a:xfrm>
            <a:off x="7237647" y="4601617"/>
            <a:ext cx="2095374" cy="1555750"/>
          </a:xfrm>
          <a:prstGeom prst="roundRect">
            <a:avLst>
              <a:gd name="adj" fmla="val 8233"/>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
        <p:nvSpPr>
          <p:cNvPr id="61" name="Text Placeholder 35">
            <a:extLst>
              <a:ext uri="{FF2B5EF4-FFF2-40B4-BE49-F238E27FC236}">
                <a16:creationId xmlns:a16="http://schemas.microsoft.com/office/drawing/2014/main" id="{72896304-514A-6583-CA35-6C2976176F61}"/>
              </a:ext>
            </a:extLst>
          </p:cNvPr>
          <p:cNvSpPr>
            <a:spLocks noGrp="1"/>
          </p:cNvSpPr>
          <p:nvPr>
            <p:ph type="body" sz="quarter" idx="19" hasCustomPrompt="1"/>
          </p:nvPr>
        </p:nvSpPr>
        <p:spPr>
          <a:xfrm>
            <a:off x="9474331" y="3557944"/>
            <a:ext cx="1946595" cy="598955"/>
          </a:xfrm>
          <a:noFill/>
        </p:spPr>
        <p:txBody>
          <a:bodyPr wrap="square" lIns="0" tIns="0" rIns="0" bIns="0" anchor="t">
            <a:noAutofit/>
          </a:bodyPr>
          <a:lstStyle>
            <a:lvl1pPr marL="0" indent="0" algn="ctr">
              <a:buNone/>
              <a:defRPr kumimoji="0" lang="en-US" sz="1600" b="0" i="0" u="none" strike="noStrike" cap="none" normalizeH="0" dirty="0" smtClean="0">
                <a:ln>
                  <a:noFill/>
                </a:ln>
                <a:solidFill>
                  <a:schemeClr val="tx2"/>
                </a:soli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66" name="Picture Placeholder 58">
            <a:extLst>
              <a:ext uri="{FF2B5EF4-FFF2-40B4-BE49-F238E27FC236}">
                <a16:creationId xmlns:a16="http://schemas.microsoft.com/office/drawing/2014/main" id="{4351E2C5-0A1E-AD03-4951-DA42278DFA83}"/>
              </a:ext>
            </a:extLst>
          </p:cNvPr>
          <p:cNvSpPr>
            <a:spLocks noGrp="1"/>
          </p:cNvSpPr>
          <p:nvPr>
            <p:ph type="pic" sz="quarter" idx="26"/>
          </p:nvPr>
        </p:nvSpPr>
        <p:spPr>
          <a:xfrm>
            <a:off x="9417967" y="4601617"/>
            <a:ext cx="2095374" cy="1555750"/>
          </a:xfrm>
          <a:prstGeom prst="roundRect">
            <a:avLst>
              <a:gd name="adj" fmla="val 8233"/>
            </a:avLst>
          </a:prstGeom>
          <a:solidFill>
            <a:schemeClr val="bg1">
              <a:alpha val="40000"/>
            </a:schemeClr>
          </a:solidFill>
          <a:ln>
            <a:solidFill>
              <a:schemeClr val="bg1"/>
            </a:solidFill>
          </a:ln>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23911020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4A966-A127-E3A2-1793-B6EE749EF6A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1BAC0645-0107-A4C8-BCF7-63440327E30D}"/>
              </a:ext>
            </a:extLst>
          </p:cNvPr>
          <p:cNvSpPr/>
          <p:nvPr userDrawn="1"/>
        </p:nvSpPr>
        <p:spPr>
          <a:xfrm>
            <a:off x="0" y="5999523"/>
            <a:ext cx="9696275" cy="858477"/>
          </a:xfrm>
          <a:custGeom>
            <a:avLst/>
            <a:gdLst>
              <a:gd name="connsiteX0" fmla="*/ 7676696 w 9696275"/>
              <a:gd name="connsiteY0" fmla="*/ 530993 h 858477"/>
              <a:gd name="connsiteX1" fmla="*/ 8188475 w 9696275"/>
              <a:gd name="connsiteY1" fmla="*/ 547368 h 858477"/>
              <a:gd name="connsiteX2" fmla="*/ 9687830 w 9696275"/>
              <a:gd name="connsiteY2" fmla="*/ 855713 h 858477"/>
              <a:gd name="connsiteX3" fmla="*/ 9696275 w 9696275"/>
              <a:gd name="connsiteY3" fmla="*/ 858477 h 858477"/>
              <a:gd name="connsiteX4" fmla="*/ 4572598 w 9696275"/>
              <a:gd name="connsiteY4" fmla="*/ 858477 h 858477"/>
              <a:gd name="connsiteX5" fmla="*/ 4606017 w 9696275"/>
              <a:gd name="connsiteY5" fmla="*/ 856651 h 858477"/>
              <a:gd name="connsiteX6" fmla="*/ 7676696 w 9696275"/>
              <a:gd name="connsiteY6" fmla="*/ 530993 h 858477"/>
              <a:gd name="connsiteX7" fmla="*/ 0 w 9696275"/>
              <a:gd name="connsiteY7" fmla="*/ 0 h 858477"/>
              <a:gd name="connsiteX8" fmla="*/ 682372 w 9696275"/>
              <a:gd name="connsiteY8" fmla="*/ 218742 h 858477"/>
              <a:gd name="connsiteX9" fmla="*/ 3583790 w 9696275"/>
              <a:gd name="connsiteY9" fmla="*/ 856009 h 858477"/>
              <a:gd name="connsiteX10" fmla="*/ 3627014 w 9696275"/>
              <a:gd name="connsiteY10" fmla="*/ 858477 h 858477"/>
              <a:gd name="connsiteX11" fmla="*/ 0 w 9696275"/>
              <a:gd name="connsiteY11" fmla="*/ 858477 h 8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6275" h="858477">
                <a:moveTo>
                  <a:pt x="7676696" y="530993"/>
                </a:moveTo>
                <a:cubicBezTo>
                  <a:pt x="7847289" y="529316"/>
                  <a:pt x="8017882" y="534146"/>
                  <a:pt x="8188475" y="547368"/>
                </a:cubicBezTo>
                <a:cubicBezTo>
                  <a:pt x="8700255" y="588574"/>
                  <a:pt x="9212034" y="706754"/>
                  <a:pt x="9687830" y="855713"/>
                </a:cubicBezTo>
                <a:lnTo>
                  <a:pt x="9696275" y="858477"/>
                </a:lnTo>
                <a:lnTo>
                  <a:pt x="4572598" y="858477"/>
                </a:lnTo>
                <a:lnTo>
                  <a:pt x="4606017" y="856651"/>
                </a:lnTo>
                <a:cubicBezTo>
                  <a:pt x="5629577" y="785358"/>
                  <a:pt x="6653137" y="541054"/>
                  <a:pt x="7676696" y="530993"/>
                </a:cubicBezTo>
                <a:close/>
                <a:moveTo>
                  <a:pt x="0" y="0"/>
                </a:moveTo>
                <a:lnTo>
                  <a:pt x="682372" y="218742"/>
                </a:lnTo>
                <a:cubicBezTo>
                  <a:pt x="1279449" y="413736"/>
                  <a:pt x="2398967" y="768341"/>
                  <a:pt x="3583790" y="856009"/>
                </a:cubicBezTo>
                <a:lnTo>
                  <a:pt x="3627014" y="858477"/>
                </a:lnTo>
                <a:lnTo>
                  <a:pt x="0" y="858477"/>
                </a:lnTo>
                <a:close/>
              </a:path>
            </a:pathLst>
          </a:custGeom>
          <a:solidFill>
            <a:schemeClr val="bg1"/>
          </a:solidFill>
          <a:ln w="8467" cap="flat">
            <a:noFill/>
            <a:prstDash val="solid"/>
            <a:miter/>
          </a:ln>
          <a:effectLst>
            <a:outerShdw blurRad="317500" dist="254000" dir="18900000" sx="95000" sy="95000" algn="bl" rotWithShape="0">
              <a:prstClr val="black">
                <a:alpha val="5000"/>
              </a:prstClr>
            </a:outerShdw>
          </a:effectLst>
        </p:spPr>
        <p:txBody>
          <a:bodyPr wrap="square" rtlCol="0" anchor="ctr">
            <a:noAutofit/>
          </a:bodyPr>
          <a:lstStyle/>
          <a:p>
            <a:endParaRPr lang="en-US"/>
          </a:p>
        </p:txBody>
      </p:sp>
      <p:pic>
        <p:nvPicPr>
          <p:cNvPr id="12" name="Picture 11">
            <a:extLst>
              <a:ext uri="{FF2B5EF4-FFF2-40B4-BE49-F238E27FC236}">
                <a16:creationId xmlns:a16="http://schemas.microsoft.com/office/drawing/2014/main" id="{24B7F621-0D69-9573-86B9-016B5495FD42}"/>
              </a:ext>
            </a:extLst>
          </p:cNvPr>
          <p:cNvPicPr>
            <a:picLocks noChangeAspect="1"/>
          </p:cNvPicPr>
          <p:nvPr userDrawn="1"/>
        </p:nvPicPr>
        <p:blipFill rotWithShape="1">
          <a:blip r:embed="rId3"/>
          <a:srcRect l="78118" r="9" b="97"/>
          <a:stretch/>
        </p:blipFill>
        <p:spPr>
          <a:xfrm>
            <a:off x="9525000" y="0"/>
            <a:ext cx="2666996" cy="6857999"/>
          </a:xfrm>
          <a:custGeom>
            <a:avLst/>
            <a:gdLst>
              <a:gd name="connsiteX0" fmla="*/ 0 w 5776683"/>
              <a:gd name="connsiteY0" fmla="*/ 0 h 6857999"/>
              <a:gd name="connsiteX1" fmla="*/ 5776683 w 5776683"/>
              <a:gd name="connsiteY1" fmla="*/ 0 h 6857999"/>
              <a:gd name="connsiteX2" fmla="*/ 5776683 w 5776683"/>
              <a:gd name="connsiteY2" fmla="*/ 6857999 h 6857999"/>
              <a:gd name="connsiteX3" fmla="*/ 0 w 577668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76683" h="6857999">
                <a:moveTo>
                  <a:pt x="0" y="0"/>
                </a:moveTo>
                <a:lnTo>
                  <a:pt x="5776683" y="0"/>
                </a:lnTo>
                <a:lnTo>
                  <a:pt x="5776683" y="6857999"/>
                </a:lnTo>
                <a:lnTo>
                  <a:pt x="0" y="6857999"/>
                </a:lnTo>
                <a:close/>
              </a:path>
            </a:pathLst>
          </a:custGeom>
        </p:spPr>
      </p:pic>
      <p:sp>
        <p:nvSpPr>
          <p:cNvPr id="13" name="Rectangle 12">
            <a:extLst>
              <a:ext uri="{FF2B5EF4-FFF2-40B4-BE49-F238E27FC236}">
                <a16:creationId xmlns:a16="http://schemas.microsoft.com/office/drawing/2014/main" id="{686E8C9A-7CBD-7463-32E0-C4FACE3E8090}"/>
              </a:ext>
            </a:extLst>
          </p:cNvPr>
          <p:cNvSpPr/>
          <p:nvPr userDrawn="1"/>
        </p:nvSpPr>
        <p:spPr bwMode="auto">
          <a:xfrm>
            <a:off x="9450162" y="0"/>
            <a:ext cx="74838" cy="6858000"/>
          </a:xfrm>
          <a:prstGeom prst="rect">
            <a:avLst/>
          </a:prstGeom>
          <a:gradFill flip="none" rotWithShape="1">
            <a:gsLst>
              <a:gs pos="100000">
                <a:schemeClr val="tx2">
                  <a:lumMod val="60000"/>
                  <a:lumOff val="40000"/>
                </a:schemeClr>
              </a:gs>
              <a:gs pos="0">
                <a:schemeClr val="tx2"/>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15" name="Title 1">
            <a:extLst>
              <a:ext uri="{FF2B5EF4-FFF2-40B4-BE49-F238E27FC236}">
                <a16:creationId xmlns:a16="http://schemas.microsoft.com/office/drawing/2014/main" id="{ACB8128C-4C58-63C6-D872-2F46CF45BFC7}"/>
              </a:ext>
            </a:extLst>
          </p:cNvPr>
          <p:cNvSpPr>
            <a:spLocks noGrp="1"/>
          </p:cNvSpPr>
          <p:nvPr>
            <p:ph type="title"/>
          </p:nvPr>
        </p:nvSpPr>
        <p:spPr>
          <a:xfrm>
            <a:off x="588263" y="457200"/>
            <a:ext cx="8393361" cy="553998"/>
          </a:xfrm>
        </p:spPr>
        <p:txBody>
          <a:bodyPr vert="horz" wrap="square" lIns="0" tIns="0" rIns="0" bIns="0" rtlCol="0" anchor="t">
            <a:spAutoFit/>
          </a:bodyPr>
          <a:lstStyle>
            <a:lvl1pPr marL="0" indent="0">
              <a:buFont typeface="Arial" panose="020B0604020202020204" pitchFamily="34" charset="0"/>
              <a:buNone/>
              <a:defRPr lang="en-IN" sz="3600" dirty="0">
                <a:gradFill>
                  <a:gsLst>
                    <a:gs pos="0">
                      <a:schemeClr val="tx2"/>
                    </a:gs>
                    <a:gs pos="100000">
                      <a:schemeClr val="tx2">
                        <a:lumMod val="60000"/>
                        <a:lumOff val="40000"/>
                      </a:schemeClr>
                    </a:gs>
                  </a:gsLst>
                  <a:lin ang="2700000" scaled="1"/>
                </a:gradFill>
              </a:defRPr>
            </a:lvl1pPr>
          </a:lstStyle>
          <a:p>
            <a:pPr marL="0" lvl="0"/>
            <a:r>
              <a:rPr lang="en-US"/>
              <a:t>Click to edit Master title style</a:t>
            </a:r>
            <a:endParaRPr lang="en-IN"/>
          </a:p>
        </p:txBody>
      </p:sp>
      <p:sp>
        <p:nvSpPr>
          <p:cNvPr id="16" name="Text Placeholder 35">
            <a:extLst>
              <a:ext uri="{FF2B5EF4-FFF2-40B4-BE49-F238E27FC236}">
                <a16:creationId xmlns:a16="http://schemas.microsoft.com/office/drawing/2014/main" id="{D74C5348-6FC8-3EFF-E8AF-A1D239638694}"/>
              </a:ext>
            </a:extLst>
          </p:cNvPr>
          <p:cNvSpPr>
            <a:spLocks noGrp="1"/>
          </p:cNvSpPr>
          <p:nvPr>
            <p:ph type="body" sz="quarter" idx="15" hasCustomPrompt="1"/>
          </p:nvPr>
        </p:nvSpPr>
        <p:spPr>
          <a:xfrm>
            <a:off x="588263" y="1627779"/>
            <a:ext cx="5261450" cy="269601"/>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7" name="Text Placeholder 35">
            <a:extLst>
              <a:ext uri="{FF2B5EF4-FFF2-40B4-BE49-F238E27FC236}">
                <a16:creationId xmlns:a16="http://schemas.microsoft.com/office/drawing/2014/main" id="{F831F155-8A54-997C-765C-6C941063424C}"/>
              </a:ext>
            </a:extLst>
          </p:cNvPr>
          <p:cNvSpPr>
            <a:spLocks noGrp="1"/>
          </p:cNvSpPr>
          <p:nvPr>
            <p:ph type="body" sz="quarter" idx="12" hasCustomPrompt="1"/>
          </p:nvPr>
        </p:nvSpPr>
        <p:spPr>
          <a:xfrm>
            <a:off x="588263" y="2019300"/>
            <a:ext cx="5261450" cy="805053"/>
          </a:xfrm>
          <a:noFill/>
        </p:spPr>
        <p:txBody>
          <a:bodyPr wrap="square" lIns="0" tIns="0" rIns="0" bIns="0" anchor="t">
            <a:noAutofit/>
          </a:bodyPr>
          <a:lstStyle>
            <a:lvl1pPr marL="0" indent="0">
              <a:buFont typeface="Arial" panose="020B0604020202020204" pitchFamily="34" charse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8" name="Text Placeholder 35">
            <a:extLst>
              <a:ext uri="{FF2B5EF4-FFF2-40B4-BE49-F238E27FC236}">
                <a16:creationId xmlns:a16="http://schemas.microsoft.com/office/drawing/2014/main" id="{99944FF2-8C97-F1BC-7706-197F77E0B3D3}"/>
              </a:ext>
            </a:extLst>
          </p:cNvPr>
          <p:cNvSpPr>
            <a:spLocks noGrp="1"/>
          </p:cNvSpPr>
          <p:nvPr>
            <p:ph type="body" sz="quarter" idx="16" hasCustomPrompt="1"/>
          </p:nvPr>
        </p:nvSpPr>
        <p:spPr>
          <a:xfrm>
            <a:off x="588263" y="3112802"/>
            <a:ext cx="5261450" cy="269601"/>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19" name="Text Placeholder 35">
            <a:extLst>
              <a:ext uri="{FF2B5EF4-FFF2-40B4-BE49-F238E27FC236}">
                <a16:creationId xmlns:a16="http://schemas.microsoft.com/office/drawing/2014/main" id="{D33202B1-1C25-8E67-3E77-11CA92796DFD}"/>
              </a:ext>
            </a:extLst>
          </p:cNvPr>
          <p:cNvSpPr>
            <a:spLocks noGrp="1"/>
          </p:cNvSpPr>
          <p:nvPr>
            <p:ph type="body" sz="quarter" idx="17" hasCustomPrompt="1"/>
          </p:nvPr>
        </p:nvSpPr>
        <p:spPr>
          <a:xfrm>
            <a:off x="588263" y="3504323"/>
            <a:ext cx="5261450" cy="805053"/>
          </a:xfrm>
          <a:noFill/>
        </p:spPr>
        <p:txBody>
          <a:bodyPr wrap="square" lIns="0" tIns="0" rIns="0" bIns="0" anchor="t">
            <a:noAutofit/>
          </a:bodyPr>
          <a:lstStyle>
            <a:lvl1pPr marL="0" indent="0">
              <a:buFont typeface="Arial" panose="020B0604020202020204" pitchFamily="34" charse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0" name="Text Placeholder 35">
            <a:extLst>
              <a:ext uri="{FF2B5EF4-FFF2-40B4-BE49-F238E27FC236}">
                <a16:creationId xmlns:a16="http://schemas.microsoft.com/office/drawing/2014/main" id="{ED2C738B-7A76-46D4-3EE8-9C6016D0767A}"/>
              </a:ext>
            </a:extLst>
          </p:cNvPr>
          <p:cNvSpPr>
            <a:spLocks noGrp="1"/>
          </p:cNvSpPr>
          <p:nvPr>
            <p:ph type="body" sz="quarter" idx="18" hasCustomPrompt="1"/>
          </p:nvPr>
        </p:nvSpPr>
        <p:spPr>
          <a:xfrm>
            <a:off x="588263" y="4687792"/>
            <a:ext cx="5261450" cy="269601"/>
          </a:xfrm>
          <a:noFill/>
        </p:spPr>
        <p:txBody>
          <a:bodyPr vert="horz" wrap="square" lIns="0" tIns="0" rIns="0" bIns="0" rtlCol="0" anchor="t">
            <a:noAutofit/>
          </a:bodyPr>
          <a:lstStyle>
            <a:lvl1pPr marL="0" indent="0">
              <a:buNone/>
              <a:defRPr kumimoji="0" lang="en-US" sz="1800" b="0" i="0" u="none" strike="noStrike" cap="none" normalizeH="0" dirty="0" smtClean="0">
                <a:ln>
                  <a:noFill/>
                </a:ln>
                <a:gradFill>
                  <a:gsLst>
                    <a:gs pos="100000">
                      <a:schemeClr val="tx2">
                        <a:lumMod val="60000"/>
                        <a:lumOff val="40000"/>
                      </a:schemeClr>
                    </a:gs>
                    <a:gs pos="0">
                      <a:schemeClr val="tx2"/>
                    </a:gs>
                  </a:gsLst>
                  <a:lin ang="0" scaled="0"/>
                </a:gradFill>
                <a:effectLst/>
                <a:uLnTx/>
                <a:uFillTx/>
                <a:latin typeface="+mj-lt"/>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1" name="Text Placeholder 35">
            <a:extLst>
              <a:ext uri="{FF2B5EF4-FFF2-40B4-BE49-F238E27FC236}">
                <a16:creationId xmlns:a16="http://schemas.microsoft.com/office/drawing/2014/main" id="{3638A435-C89A-684B-103C-D6E19D5B2C6C}"/>
              </a:ext>
            </a:extLst>
          </p:cNvPr>
          <p:cNvSpPr>
            <a:spLocks noGrp="1"/>
          </p:cNvSpPr>
          <p:nvPr>
            <p:ph type="body" sz="quarter" idx="19" hasCustomPrompt="1"/>
          </p:nvPr>
        </p:nvSpPr>
        <p:spPr>
          <a:xfrm>
            <a:off x="588263" y="5079313"/>
            <a:ext cx="5261450" cy="805053"/>
          </a:xfrm>
          <a:noFill/>
        </p:spPr>
        <p:txBody>
          <a:bodyPr wrap="square" lIns="0" tIns="0" rIns="0" bIns="0" anchor="t">
            <a:noAutofit/>
          </a:bodyPr>
          <a:lstStyle>
            <a:lvl1pPr marL="0" indent="0">
              <a:buFont typeface="Arial" panose="020B0604020202020204" pitchFamily="34" charset="0"/>
              <a:buNone/>
              <a:defRPr kumimoji="0" lang="en-US" sz="1600" b="0" i="0" u="none" strike="noStrike" cap="none" normalizeH="0" dirty="0" smtClean="0">
                <a:ln>
                  <a:noFill/>
                </a:ln>
                <a:effectLst/>
                <a:uLnTx/>
                <a:uFillTx/>
                <a:ea typeface="Segoe UI" pitchFamily="34" charset="0"/>
              </a:defRPr>
            </a:lvl1pPr>
          </a:lstStyle>
          <a:p>
            <a:pPr marL="228600" lvl="0" indent="-228600" defTabSz="932472" fontAlgn="base">
              <a:spcBef>
                <a:spcPct val="0"/>
              </a:spcBef>
              <a:spcAft>
                <a:spcPct val="0"/>
              </a:spcAft>
              <a:buSzTx/>
            </a:pPr>
            <a:r>
              <a:rPr lang="en-US"/>
              <a:t>Click to add text</a:t>
            </a:r>
          </a:p>
        </p:txBody>
      </p:sp>
      <p:sp>
        <p:nvSpPr>
          <p:cNvPr id="22" name="Picture Placeholder 58">
            <a:extLst>
              <a:ext uri="{FF2B5EF4-FFF2-40B4-BE49-F238E27FC236}">
                <a16:creationId xmlns:a16="http://schemas.microsoft.com/office/drawing/2014/main" id="{F4E70418-56F2-1389-58B8-C8C96D2D6AE8}"/>
              </a:ext>
            </a:extLst>
          </p:cNvPr>
          <p:cNvSpPr>
            <a:spLocks noGrp="1"/>
          </p:cNvSpPr>
          <p:nvPr>
            <p:ph type="pic" sz="quarter" idx="22"/>
          </p:nvPr>
        </p:nvSpPr>
        <p:spPr>
          <a:xfrm>
            <a:off x="6657973" y="1468397"/>
            <a:ext cx="5240337" cy="4809290"/>
          </a:xfrm>
          <a:prstGeom prst="roundRect">
            <a:avLst>
              <a:gd name="adj" fmla="val 5988"/>
            </a:avLst>
          </a:prstGeom>
          <a:solidFill>
            <a:schemeClr val="bg1">
              <a:alpha val="40000"/>
            </a:schemeClr>
          </a:solidFill>
          <a:ln>
            <a:solidFill>
              <a:schemeClr val="bg1"/>
            </a:solidFill>
          </a:ln>
          <a:effectLst>
            <a:outerShdw blurRad="254000" sx="102000" sy="102000" algn="ctr" rotWithShape="0">
              <a:prstClr val="black">
                <a:alpha val="8000"/>
              </a:prstClr>
            </a:outerShdw>
          </a:effectLst>
        </p:spPr>
        <p:txBody>
          <a:bodyPr bIns="640080" anchor="ctr">
            <a:noAutofit/>
          </a:bodyPr>
          <a:lstStyle>
            <a:lvl1pPr marL="0" indent="0" algn="ctr">
              <a:buFont typeface="Arial" panose="020B0604020202020204" pitchFamily="34" charset="0"/>
              <a:buNone/>
              <a:defRPr sz="2000"/>
            </a:lvl1pPr>
          </a:lstStyle>
          <a:p>
            <a:endParaRPr lang="en-IN"/>
          </a:p>
        </p:txBody>
      </p:sp>
    </p:spTree>
    <p:extLst>
      <p:ext uri="{BB962C8B-B14F-4D97-AF65-F5344CB8AC3E}">
        <p14:creationId xmlns:p14="http://schemas.microsoft.com/office/powerpoint/2010/main" val="311235137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8" Type="http://schemas.openxmlformats.org/officeDocument/2006/relationships/theme" Target="../theme/theme3.xml"/><Relationship Id="rId5" Type="http://schemas.openxmlformats.org/officeDocument/2006/relationships/slideLayout" Target="../slideLayouts/slideLayout38.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image" Target="../media/image1.emf"/><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10" Type="http://schemas.openxmlformats.org/officeDocument/2006/relationships/slideLayout" Target="../slideLayouts/slideLayout43.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84" Type="http://schemas.openxmlformats.org/officeDocument/2006/relationships/theme" Target="../theme/theme4.xml"/><Relationship Id="rId16" Type="http://schemas.openxmlformats.org/officeDocument/2006/relationships/slideLayout" Target="../slideLayouts/slideLayout106.xml"/><Relationship Id="rId11" Type="http://schemas.openxmlformats.org/officeDocument/2006/relationships/slideLayout" Target="../slideLayouts/slideLayout101.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74" Type="http://schemas.openxmlformats.org/officeDocument/2006/relationships/slideLayout" Target="../slideLayouts/slideLayout164.xml"/><Relationship Id="rId79" Type="http://schemas.openxmlformats.org/officeDocument/2006/relationships/slideLayout" Target="../slideLayouts/slideLayout169.xml"/><Relationship Id="rId5" Type="http://schemas.openxmlformats.org/officeDocument/2006/relationships/slideLayout" Target="../slideLayouts/slideLayout95.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slideLayout" Target="../slideLayouts/slideLayout146.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77" Type="http://schemas.openxmlformats.org/officeDocument/2006/relationships/slideLayout" Target="../slideLayouts/slideLayout167.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slideLayout" Target="../slideLayouts/slideLayout162.xml"/><Relationship Id="rId80" Type="http://schemas.openxmlformats.org/officeDocument/2006/relationships/slideLayout" Target="../slideLayouts/slideLayout170.xml"/><Relationship Id="rId85" Type="http://schemas.openxmlformats.org/officeDocument/2006/relationships/tags" Target="../tags/tag1.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75" Type="http://schemas.openxmlformats.org/officeDocument/2006/relationships/slideLayout" Target="../slideLayouts/slideLayout165.xml"/><Relationship Id="rId83" Type="http://schemas.openxmlformats.org/officeDocument/2006/relationships/slideLayout" Target="../slideLayouts/slideLayout173.xml"/><Relationship Id="rId88" Type="http://schemas.openxmlformats.org/officeDocument/2006/relationships/image" Target="../media/image19.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73" Type="http://schemas.openxmlformats.org/officeDocument/2006/relationships/slideLayout" Target="../slideLayouts/slideLayout163.xml"/><Relationship Id="rId78" Type="http://schemas.openxmlformats.org/officeDocument/2006/relationships/slideLayout" Target="../slideLayouts/slideLayout168.xml"/><Relationship Id="rId81" Type="http://schemas.openxmlformats.org/officeDocument/2006/relationships/slideLayout" Target="../slideLayouts/slideLayout171.xml"/><Relationship Id="rId86" Type="http://schemas.openxmlformats.org/officeDocument/2006/relationships/oleObject" Target="../embeddings/oleObject1.bin"/><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 Id="rId34" Type="http://schemas.openxmlformats.org/officeDocument/2006/relationships/slideLayout" Target="../slideLayouts/slideLayout124.xml"/><Relationship Id="rId50" Type="http://schemas.openxmlformats.org/officeDocument/2006/relationships/slideLayout" Target="../slideLayouts/slideLayout140.xml"/><Relationship Id="rId55" Type="http://schemas.openxmlformats.org/officeDocument/2006/relationships/slideLayout" Target="../slideLayouts/slideLayout145.xml"/><Relationship Id="rId76" Type="http://schemas.openxmlformats.org/officeDocument/2006/relationships/slideLayout" Target="../slideLayouts/slideLayout166.xml"/><Relationship Id="rId7" Type="http://schemas.openxmlformats.org/officeDocument/2006/relationships/slideLayout" Target="../slideLayouts/slideLayout97.xml"/><Relationship Id="rId71" Type="http://schemas.openxmlformats.org/officeDocument/2006/relationships/slideLayout" Target="../slideLayouts/slideLayout161.xml"/><Relationship Id="rId2" Type="http://schemas.openxmlformats.org/officeDocument/2006/relationships/slideLayout" Target="../slideLayouts/slideLayout92.xml"/><Relationship Id="rId29" Type="http://schemas.openxmlformats.org/officeDocument/2006/relationships/slideLayout" Target="../slideLayouts/slideLayout119.xml"/><Relationship Id="rId24" Type="http://schemas.openxmlformats.org/officeDocument/2006/relationships/slideLayout" Target="../slideLayouts/slideLayout114.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66" Type="http://schemas.openxmlformats.org/officeDocument/2006/relationships/slideLayout" Target="../slideLayouts/slideLayout156.xml"/><Relationship Id="rId87" Type="http://schemas.openxmlformats.org/officeDocument/2006/relationships/image" Target="../media/image18.emf"/><Relationship Id="rId61" Type="http://schemas.openxmlformats.org/officeDocument/2006/relationships/slideLayout" Target="../slideLayouts/slideLayout151.xml"/><Relationship Id="rId82"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5FB0DC-ECAB-487A-C7ED-FC1136B3D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D7AD47A-6541-07FF-86F1-CF874C0991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549319F-3543-89FC-85EA-08E9A4BF2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A6C734-B560-4B56-8C53-83A0E711496C}" type="datetimeFigureOut">
              <a:rPr lang="en-IE" smtClean="0"/>
              <a:t>12/03/2025</a:t>
            </a:fld>
            <a:endParaRPr lang="en-IE"/>
          </a:p>
        </p:txBody>
      </p:sp>
      <p:sp>
        <p:nvSpPr>
          <p:cNvPr id="5" name="Footer Placeholder 4">
            <a:extLst>
              <a:ext uri="{FF2B5EF4-FFF2-40B4-BE49-F238E27FC236}">
                <a16:creationId xmlns:a16="http://schemas.microsoft.com/office/drawing/2014/main" id="{771204E4-C493-DDE3-75A7-5C348E0FF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3DEAF59C-BA62-DBB6-971A-6EEC245E3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441606-4EA0-4431-918E-5E64FD0C16DE}" type="slidenum">
              <a:rPr lang="en-IE" smtClean="0"/>
              <a:t>‹#›</a:t>
            </a:fld>
            <a:endParaRPr lang="en-IE"/>
          </a:p>
        </p:txBody>
      </p:sp>
    </p:spTree>
    <p:extLst>
      <p:ext uri="{BB962C8B-B14F-4D97-AF65-F5344CB8AC3E}">
        <p14:creationId xmlns:p14="http://schemas.microsoft.com/office/powerpoint/2010/main" val="2781059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4"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34997889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accent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9"/>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48956812"/>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Lst>
  <p:transition>
    <p:fade/>
  </p:transition>
  <p:hf sldNum="0" hdr="0" ftr="0" dt="0"/>
  <p:txStyles>
    <p:title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82" name="think-cell data - do not delete" hidden="1">
            <a:extLst>
              <a:ext uri="{FF2B5EF4-FFF2-40B4-BE49-F238E27FC236}">
                <a16:creationId xmlns:a16="http://schemas.microsoft.com/office/drawing/2014/main" id="{7FE1A67A-0336-9033-B82D-F37B46BAE9FD}"/>
              </a:ext>
            </a:extLst>
          </p:cNvPr>
          <p:cNvGraphicFramePr>
            <a:graphicFrameLocks noChangeAspect="1"/>
          </p:cNvGraphicFramePr>
          <p:nvPr userDrawn="1">
            <p:custDataLst>
              <p:tags r:id="rId85"/>
            </p:custDataLst>
            <p:extLst>
              <p:ext uri="{D42A27DB-BD31-4B8C-83A1-F6EECF244321}">
                <p14:modId xmlns:p14="http://schemas.microsoft.com/office/powerpoint/2010/main" val="668996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6" imgW="425" imgH="426" progId="TCLayout.ActiveDocument.1">
                  <p:embed/>
                </p:oleObj>
              </mc:Choice>
              <mc:Fallback>
                <p:oleObj name="think-cell Slide" r:id="rId86" imgW="425" imgH="426" progId="TCLayout.ActiveDocument.1">
                  <p:embed/>
                  <p:pic>
                    <p:nvPicPr>
                      <p:cNvPr id="82" name="think-cell data - do not delete" hidden="1">
                        <a:extLst>
                          <a:ext uri="{FF2B5EF4-FFF2-40B4-BE49-F238E27FC236}">
                            <a16:creationId xmlns:a16="http://schemas.microsoft.com/office/drawing/2014/main" id="{7FE1A67A-0336-9033-B82D-F37B46BAE9FD}"/>
                          </a:ext>
                        </a:extLst>
                      </p:cNvPr>
                      <p:cNvPicPr/>
                      <p:nvPr/>
                    </p:nvPicPr>
                    <p:blipFill>
                      <a:blip r:embed="rId8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descr="A picture containing screenshot, colorfulness&#10;&#10;Description automatically generated">
            <a:extLst>
              <a:ext uri="{FF2B5EF4-FFF2-40B4-BE49-F238E27FC236}">
                <a16:creationId xmlns:a16="http://schemas.microsoft.com/office/drawing/2014/main" id="{7299769D-12ED-63A5-35EE-70032F0DDCF1}"/>
              </a:ext>
            </a:extLst>
          </p:cNvPr>
          <p:cNvPicPr>
            <a:picLocks noChangeAspect="1"/>
          </p:cNvPicPr>
          <p:nvPr/>
        </p:nvPicPr>
        <p:blipFill>
          <a:blip r:embed="rId88"/>
          <a:stretch>
            <a:fillRect/>
          </a:stretch>
        </p:blipFill>
        <p:spPr>
          <a:xfrm>
            <a:off x="12353532" y="0"/>
            <a:ext cx="1040075" cy="6858000"/>
          </a:xfrm>
          <a:prstGeom prst="rect">
            <a:avLst/>
          </a:prstGeom>
        </p:spPr>
      </p:pic>
      <p:sp>
        <p:nvSpPr>
          <p:cNvPr id="6" name="Text Placeholder 3">
            <a:extLst>
              <a:ext uri="{FF2B5EF4-FFF2-40B4-BE49-F238E27FC236}">
                <a16:creationId xmlns:a16="http://schemas.microsoft.com/office/drawing/2014/main" id="{B37ED564-055E-99E4-8D52-A7C00AECDA89}"/>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ID" hidden="1">
            <a:extLst>
              <a:ext uri="{FF2B5EF4-FFF2-40B4-BE49-F238E27FC236}">
                <a16:creationId xmlns:a16="http://schemas.microsoft.com/office/drawing/2014/main" id="{C6B6F4D7-B785-EBE0-EFC8-70122CE93F9A}"/>
              </a:ext>
            </a:extLst>
          </p:cNvPr>
          <p:cNvGrpSpPr/>
          <p:nvPr userDrawn="1"/>
        </p:nvGrpSpPr>
        <p:grpSpPr>
          <a:xfrm>
            <a:off x="0" y="0"/>
            <a:ext cx="12192000" cy="6858000"/>
            <a:chOff x="0" y="0"/>
            <a:chExt cx="12192000" cy="6858000"/>
          </a:xfrm>
        </p:grpSpPr>
        <p:cxnSp>
          <p:nvCxnSpPr>
            <p:cNvPr id="34" name="Straight Connector 33">
              <a:extLst>
                <a:ext uri="{FF2B5EF4-FFF2-40B4-BE49-F238E27FC236}">
                  <a16:creationId xmlns:a16="http://schemas.microsoft.com/office/drawing/2014/main" id="{BEC36EEE-9296-4A54-BCF3-E660B4DBD4D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1A9C7C4-2788-086A-06C9-6FDAB9D36F66}"/>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7D75668-D77B-B2A0-586F-44A34F72AEB7}"/>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423497B-EDD9-2961-965C-5D57068EEE9F}"/>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64A9A9-8A8B-8570-C5A3-985365C4229D}"/>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60DA42-7DA0-ED55-CBEC-B5451D73276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8E8C73E-1068-F020-D2CE-66DC645BEAC4}"/>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275D275-40DF-46F0-B106-70C933C8900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9791540-38A9-9B35-FF73-80A26D366DAF}"/>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695B4DD-E25E-9837-8C3F-6E925F25801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60DAF09-AA98-8961-ED05-91D1FFBDE6C8}"/>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9EFA2F-FA79-C015-586D-9D05E7134BB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B083E0-68D2-5A77-7B0B-6BBF42B204CE}"/>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6BFA2C8-3736-44A8-AC83-B0C153E16125}"/>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DF1FE2F-7862-07F0-41CB-143927C71663}"/>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2C70F4-D52B-BA06-6A4D-D31E6467C4B1}"/>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4A030BA-B920-9178-5F11-AAD132ACBC6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0EBA2D2-99A5-593B-3F4F-3D013DFFD48A}"/>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16C4F9F-9373-0E5F-B3E5-428660937477}"/>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FF481AD-2908-3F01-EFBB-BC50543A5A3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23C7F91-A0BB-5E29-BA6A-428745D8137A}"/>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7893E39-028A-D869-57C8-DA39DD4CDC98}"/>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A759E7F-FFE4-437F-C6DF-7C4647FBCBB7}"/>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E3A3E6D-F34F-053F-85E3-A0D5D803777E}"/>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4AD4EB4-8366-1D30-6C4A-B79CEC28A0B1}"/>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25FA616-7A07-5F7A-903F-76086FEAC5AE}"/>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40E325F-1794-09CC-4B91-CAD0A9DE9826}"/>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8FE8BC8-0A00-DCD8-9ED2-3E4CFAF1C601}"/>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E1D1FD6-5199-B9CB-D384-EF8B953D137E}"/>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A7A5DE6-3E0E-5F7B-B6DD-48371AEBD087}"/>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CFE049C-BF1D-F1E3-780C-9751D15B6D2F}"/>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E894A6A-609D-D5C3-B964-666136ABDBC1}"/>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E94301E-B445-6B82-1951-3C12C3187BDB}"/>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C92E826-CBC9-9F70-B67C-FC22EF174B67}"/>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9" name=".64 square" hidden="1">
            <a:extLst>
              <a:ext uri="{FF2B5EF4-FFF2-40B4-BE49-F238E27FC236}">
                <a16:creationId xmlns:a16="http://schemas.microsoft.com/office/drawing/2014/main" id="{5C21C4FD-830F-3750-E81E-1EFAB5CBC4B4}"/>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0" name=".32 square" hidden="1">
            <a:extLst>
              <a:ext uri="{FF2B5EF4-FFF2-40B4-BE49-F238E27FC236}">
                <a16:creationId xmlns:a16="http://schemas.microsoft.com/office/drawing/2014/main" id="{5AB898F6-B811-E351-60FF-097AD756D5D7}"/>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1" name="Picture 80" descr="A picture containing screenshot, colorfulness&#10;&#10;Description automatically generated">
            <a:extLst>
              <a:ext uri="{FF2B5EF4-FFF2-40B4-BE49-F238E27FC236}">
                <a16:creationId xmlns:a16="http://schemas.microsoft.com/office/drawing/2014/main" id="{538D8849-0558-5119-90D6-5C1766166F8B}"/>
              </a:ext>
            </a:extLst>
          </p:cNvPr>
          <p:cNvPicPr>
            <a:picLocks noChangeAspect="1"/>
          </p:cNvPicPr>
          <p:nvPr userDrawn="1"/>
        </p:nvPicPr>
        <p:blipFill>
          <a:blip r:embed="rId88"/>
          <a:stretch>
            <a:fillRect/>
          </a:stretch>
        </p:blipFill>
        <p:spPr>
          <a:xfrm>
            <a:off x="12353532" y="0"/>
            <a:ext cx="1040075" cy="6858000"/>
          </a:xfrm>
          <a:prstGeom prst="rect">
            <a:avLst/>
          </a:prstGeom>
        </p:spPr>
      </p:pic>
    </p:spTree>
    <p:extLst>
      <p:ext uri="{BB962C8B-B14F-4D97-AF65-F5344CB8AC3E}">
        <p14:creationId xmlns:p14="http://schemas.microsoft.com/office/powerpoint/2010/main" val="133719573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 id="2147483857" r:id="rId36"/>
    <p:sldLayoutId id="2147483858" r:id="rId37"/>
    <p:sldLayoutId id="2147483859" r:id="rId38"/>
    <p:sldLayoutId id="2147483860" r:id="rId39"/>
    <p:sldLayoutId id="2147483861" r:id="rId40"/>
    <p:sldLayoutId id="2147483862" r:id="rId41"/>
    <p:sldLayoutId id="2147483863" r:id="rId42"/>
    <p:sldLayoutId id="2147483864" r:id="rId43"/>
    <p:sldLayoutId id="2147483865" r:id="rId44"/>
    <p:sldLayoutId id="2147483866" r:id="rId45"/>
    <p:sldLayoutId id="2147483867" r:id="rId46"/>
    <p:sldLayoutId id="2147483868" r:id="rId47"/>
    <p:sldLayoutId id="2147483869" r:id="rId48"/>
    <p:sldLayoutId id="2147483870" r:id="rId49"/>
    <p:sldLayoutId id="2147483871" r:id="rId50"/>
    <p:sldLayoutId id="2147483872" r:id="rId51"/>
    <p:sldLayoutId id="2147483873" r:id="rId52"/>
    <p:sldLayoutId id="2147483874" r:id="rId53"/>
    <p:sldLayoutId id="2147483875" r:id="rId54"/>
    <p:sldLayoutId id="2147483876" r:id="rId55"/>
    <p:sldLayoutId id="2147483877" r:id="rId56"/>
    <p:sldLayoutId id="2147483878" r:id="rId57"/>
    <p:sldLayoutId id="2147483879" r:id="rId58"/>
    <p:sldLayoutId id="2147483880" r:id="rId59"/>
    <p:sldLayoutId id="2147483881" r:id="rId60"/>
    <p:sldLayoutId id="2147483882" r:id="rId61"/>
    <p:sldLayoutId id="2147483883" r:id="rId62"/>
    <p:sldLayoutId id="2147483884" r:id="rId63"/>
    <p:sldLayoutId id="2147483885" r:id="rId64"/>
    <p:sldLayoutId id="2147483886" r:id="rId65"/>
    <p:sldLayoutId id="2147483887" r:id="rId66"/>
    <p:sldLayoutId id="2147483888" r:id="rId67"/>
    <p:sldLayoutId id="2147483889" r:id="rId68"/>
    <p:sldLayoutId id="2147483890" r:id="rId69"/>
    <p:sldLayoutId id="2147483891" r:id="rId70"/>
    <p:sldLayoutId id="2147483892" r:id="rId71"/>
    <p:sldLayoutId id="2147483893" r:id="rId72"/>
    <p:sldLayoutId id="2147483894" r:id="rId73"/>
    <p:sldLayoutId id="2147483895" r:id="rId74"/>
    <p:sldLayoutId id="2147483896" r:id="rId75"/>
    <p:sldLayoutId id="2147483897" r:id="rId76"/>
    <p:sldLayoutId id="2147483898" r:id="rId77"/>
    <p:sldLayoutId id="2147483899" r:id="rId78"/>
    <p:sldLayoutId id="2147483900" r:id="rId79"/>
    <p:sldLayoutId id="2147483901" r:id="rId80"/>
    <p:sldLayoutId id="2147483902" r:id="rId81"/>
    <p:sldLayoutId id="2147483903" r:id="rId82"/>
    <p:sldLayoutId id="2147483904" r:id="rId8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368">
          <p15:clr>
            <a:srgbClr val="C35EA4"/>
          </p15:clr>
        </p15:guide>
        <p15:guide id="32" pos="7313">
          <p15:clr>
            <a:srgbClr val="C35EA4"/>
          </p15:clr>
        </p15:guide>
        <p15:guide id="33" orient="horz" pos="369">
          <p15:clr>
            <a:srgbClr val="C35EA4"/>
          </p15:clr>
        </p15:guide>
        <p15:guide id="34" orient="horz" pos="3949">
          <p15:clr>
            <a:srgbClr val="C35EA4"/>
          </p15:clr>
        </p15:guide>
        <p15:guide id="35" orient="horz" pos="184">
          <p15:clr>
            <a:srgbClr val="A4A3A4"/>
          </p15:clr>
        </p15:guide>
        <p15:guide id="36" pos="185">
          <p15:clr>
            <a:srgbClr val="A4A3A4"/>
          </p15:clr>
        </p15:guide>
        <p15:guide id="37" orient="horz" pos="4135">
          <p15:clr>
            <a:srgbClr val="A4A3A4"/>
          </p15:clr>
        </p15:guide>
        <p15:guide id="38"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92.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notesSlide" Target="../notesSlides/notesSlide11.xml"/><Relationship Id="rId16" Type="http://schemas.openxmlformats.org/officeDocument/2006/relationships/image" Target="../media/image71.png"/><Relationship Id="rId1" Type="http://schemas.openxmlformats.org/officeDocument/2006/relationships/slideLayout" Target="../slideLayouts/slideLayout26.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svg"/><Relationship Id="rId10" Type="http://schemas.openxmlformats.org/officeDocument/2006/relationships/image" Target="../media/image65.png"/><Relationship Id="rId19" Type="http://schemas.openxmlformats.org/officeDocument/2006/relationships/image" Target="../media/image74.sv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4.svg"/><Relationship Id="rId18" Type="http://schemas.openxmlformats.org/officeDocument/2006/relationships/image" Target="../media/image89.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12.xml"/><Relationship Id="rId16" Type="http://schemas.openxmlformats.org/officeDocument/2006/relationships/image" Target="../media/image87.png"/><Relationship Id="rId1" Type="http://schemas.openxmlformats.org/officeDocument/2006/relationships/slideLayout" Target="../slideLayouts/slideLayout26.xml"/><Relationship Id="rId6" Type="http://schemas.openxmlformats.org/officeDocument/2006/relationships/image" Target="../media/image78.png"/><Relationship Id="rId11" Type="http://schemas.openxmlformats.org/officeDocument/2006/relationships/image" Target="../media/image82.svg"/><Relationship Id="rId5" Type="http://schemas.openxmlformats.org/officeDocument/2006/relationships/image" Target="../media/image77.svg"/><Relationship Id="rId15" Type="http://schemas.openxmlformats.org/officeDocument/2006/relationships/image" Target="../media/image86.sv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6.png"/><Relationship Id="rId9" Type="http://schemas.openxmlformats.org/officeDocument/2006/relationships/image" Target="../media/image68.png"/><Relationship Id="rId14" Type="http://schemas.openxmlformats.org/officeDocument/2006/relationships/image" Target="../media/image85.png"/></Relationships>
</file>

<file path=ppt/slides/_rels/slide15.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svg"/><Relationship Id="rId18" Type="http://schemas.openxmlformats.org/officeDocument/2006/relationships/image" Target="../media/image104.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86.svg"/><Relationship Id="rId2" Type="http://schemas.openxmlformats.org/officeDocument/2006/relationships/notesSlide" Target="../notesSlides/notesSlide13.xml"/><Relationship Id="rId16" Type="http://schemas.openxmlformats.org/officeDocument/2006/relationships/image" Target="../media/image85.png"/><Relationship Id="rId1" Type="http://schemas.openxmlformats.org/officeDocument/2006/relationships/slideLayout" Target="../slideLayouts/slideLayout26.xml"/><Relationship Id="rId6" Type="http://schemas.openxmlformats.org/officeDocument/2006/relationships/image" Target="../media/image94.svg"/><Relationship Id="rId11" Type="http://schemas.openxmlformats.org/officeDocument/2006/relationships/image" Target="../media/image99.svg"/><Relationship Id="rId5" Type="http://schemas.openxmlformats.org/officeDocument/2006/relationships/image" Target="../media/image93.png"/><Relationship Id="rId15" Type="http://schemas.openxmlformats.org/officeDocument/2006/relationships/image" Target="../media/image103.svg"/><Relationship Id="rId10" Type="http://schemas.openxmlformats.org/officeDocument/2006/relationships/image" Target="../media/image98.png"/><Relationship Id="rId19" Type="http://schemas.openxmlformats.org/officeDocument/2006/relationships/image" Target="../media/image105.sv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5886-30A6-4F9C-B45D-EA673EC4CFAC}"/>
              </a:ext>
            </a:extLst>
          </p:cNvPr>
          <p:cNvSpPr>
            <a:spLocks noGrp="1"/>
          </p:cNvSpPr>
          <p:nvPr>
            <p:ph type="title"/>
          </p:nvPr>
        </p:nvSpPr>
        <p:spPr>
          <a:xfrm>
            <a:off x="540193" y="1437012"/>
            <a:ext cx="7421203" cy="1661993"/>
          </a:xfrm>
        </p:spPr>
        <p:txBody>
          <a:bodyPr anchor="ctr"/>
          <a:lstStyle/>
          <a:p>
            <a:r>
              <a:rPr lang="en-IE" dirty="0">
                <a:latin typeface="Segoe UI Semibold" panose="020B0702040204020203" pitchFamily="34" charset="0"/>
                <a:cs typeface="Segoe UI Semibold" panose="020B0702040204020203" pitchFamily="34" charset="0"/>
              </a:rPr>
              <a:t>Experiences of students with dyslexia in higher education on the use of technology (incl. AI)</a:t>
            </a:r>
            <a:endParaRPr lang="en-US" dirty="0"/>
          </a:p>
        </p:txBody>
      </p:sp>
      <p:sp>
        <p:nvSpPr>
          <p:cNvPr id="10" name="Text Placeholder 1">
            <a:extLst>
              <a:ext uri="{FF2B5EF4-FFF2-40B4-BE49-F238E27FC236}">
                <a16:creationId xmlns:a16="http://schemas.microsoft.com/office/drawing/2014/main" id="{83A25951-F4A8-453D-8543-3C64FE7FD6D0}"/>
              </a:ext>
            </a:extLst>
          </p:cNvPr>
          <p:cNvSpPr txBox="1">
            <a:spLocks/>
          </p:cNvSpPr>
          <p:nvPr/>
        </p:nvSpPr>
        <p:spPr>
          <a:xfrm>
            <a:off x="584200" y="3707591"/>
            <a:ext cx="5511800" cy="2554545"/>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effectLst/>
                <a:uLnTx/>
                <a:uFillTx/>
                <a:latin typeface="Segoe UI"/>
                <a:ea typeface="+mn-ea"/>
                <a:cs typeface="Segoe UI" panose="020B0502040204020203" pitchFamily="34" charset="0"/>
              </a:rPr>
              <a:t>Cathal O’Connor</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Microsoft</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P</a:t>
            </a:r>
            <a:r>
              <a:rPr lang="en-US" sz="1600" dirty="0" err="1">
                <a:latin typeface="Segoe UI"/>
              </a:rPr>
              <a:t>hD</a:t>
            </a:r>
            <a:r>
              <a:rPr lang="en-US" sz="1600" dirty="0">
                <a:latin typeface="Segoe UI"/>
              </a:rPr>
              <a:t> candidate</a:t>
            </a:r>
          </a:p>
          <a:p>
            <a:pPr>
              <a:defRPr/>
            </a:pPr>
            <a:r>
              <a:rPr lang="en-US" sz="1600" dirty="0">
                <a:latin typeface="Segoe UI Semibold" panose="020B0702040204020203" pitchFamily="34" charset="0"/>
                <a:cs typeface="Segoe UI Semibold" panose="020B0702040204020203" pitchFamily="34" charset="0"/>
              </a:rPr>
              <a:t>UCD School of Mathematics and Statistics</a:t>
            </a:r>
          </a:p>
          <a:p>
            <a:pPr>
              <a:defRPr/>
            </a:pPr>
            <a:endParaRPr lang="en-US" sz="1600" dirty="0">
              <a:latin typeface="Segoe UI Semibold" panose="020B0702040204020203" pitchFamily="34" charset="0"/>
              <a:cs typeface="Segoe UI Semibold" panose="020B0702040204020203" pitchFamily="34"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endParaRPr>
          </a:p>
          <a:p>
            <a:pPr marL="0" indent="0" defTabSz="914192">
              <a:lnSpc>
                <a:spcPct val="100000"/>
              </a:lnSpc>
              <a:spcBef>
                <a:spcPts val="0"/>
              </a:spcBef>
              <a:buFont typeface="Arial" pitchFamily="34" charset="0"/>
              <a:buNone/>
              <a:defRPr/>
            </a:pPr>
            <a:r>
              <a:rPr lang="en-US" sz="1600" dirty="0">
                <a:latin typeface="Segoe UI Semibold" panose="020B0702040204020203" pitchFamily="34" charset="0"/>
                <a:cs typeface="Segoe UI Semibold" panose="020B0702040204020203" pitchFamily="34" charset="0"/>
              </a:rPr>
              <a:t>Supervisor: Assoc. Professor Anthony Cronin</a:t>
            </a:r>
          </a:p>
          <a:p>
            <a:pPr marL="0" indent="0" defTabSz="914192">
              <a:lnSpc>
                <a:spcPct val="100000"/>
              </a:lnSpc>
              <a:spcBef>
                <a:spcPts val="0"/>
              </a:spcBef>
              <a:buFont typeface="Arial" pitchFamily="34" charset="0"/>
              <a:buNone/>
              <a:defRPr/>
            </a:pPr>
            <a:r>
              <a:rPr lang="en-US" sz="1600" dirty="0">
                <a:latin typeface="Segoe UI Semibold" panose="020B0702040204020203" pitchFamily="34" charset="0"/>
                <a:cs typeface="Segoe UI Semibold" panose="020B0702040204020203" pitchFamily="34" charset="0"/>
              </a:rPr>
              <a:t>Director of </a:t>
            </a:r>
            <a:r>
              <a:rPr lang="en-US" sz="1600" dirty="0" err="1">
                <a:latin typeface="Segoe UI Semibold" panose="020B0702040204020203" pitchFamily="34" charset="0"/>
                <a:cs typeface="Segoe UI Semibold" panose="020B0702040204020203" pitchFamily="34" charset="0"/>
              </a:rPr>
              <a:t>Maths</a:t>
            </a:r>
            <a:r>
              <a:rPr lang="en-US" sz="1600" dirty="0">
                <a:latin typeface="Segoe UI Semibold" panose="020B0702040204020203" pitchFamily="34" charset="0"/>
                <a:cs typeface="Segoe UI Semibold" panose="020B0702040204020203" pitchFamily="34" charset="0"/>
              </a:rPr>
              <a:t> Support Centre</a:t>
            </a:r>
          </a:p>
          <a:p>
            <a:pPr marL="0" indent="0" defTabSz="914192">
              <a:lnSpc>
                <a:spcPct val="100000"/>
              </a:lnSpc>
              <a:spcBef>
                <a:spcPts val="0"/>
              </a:spcBef>
              <a:buFont typeface="Arial" pitchFamily="34" charset="0"/>
              <a:buNone/>
              <a:defRPr/>
            </a:pPr>
            <a:r>
              <a:rPr lang="en-US" sz="1600" dirty="0">
                <a:latin typeface="Segoe UI Semibold" panose="020B0702040204020203" pitchFamily="34" charset="0"/>
                <a:cs typeface="Segoe UI Semibold" panose="020B0702040204020203" pitchFamily="34" charset="0"/>
              </a:rPr>
              <a:t>UCD School of Mathematics and Statistics</a:t>
            </a:r>
            <a:endParaRPr kumimoji="0" lang="en-US" sz="1600" b="0" i="0" u="none" strike="noStrike" kern="1200" cap="none" spc="0" normalizeH="0" baseline="0" noProof="0" dirty="0">
              <a:ln>
                <a:noFill/>
              </a:ln>
              <a:effectLst/>
              <a:uLnTx/>
              <a:uFillTx/>
              <a:latin typeface="Segoe UI"/>
              <a:ea typeface="+mn-ea"/>
              <a:cs typeface="Segoe UI" panose="020B0502040204020203" pitchFamily="34" charset="0"/>
            </a:endParaRPr>
          </a:p>
        </p:txBody>
      </p:sp>
      <p:pic>
        <p:nvPicPr>
          <p:cNvPr id="16" name="Picture 15">
            <a:extLst>
              <a:ext uri="{FF2B5EF4-FFF2-40B4-BE49-F238E27FC236}">
                <a16:creationId xmlns:a16="http://schemas.microsoft.com/office/drawing/2014/main" id="{A14C6466-D8D7-4A55-94C9-3958E899E6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bwMode="black">
          <a:xfrm>
            <a:off x="3255746" y="507216"/>
            <a:ext cx="1454257" cy="304784"/>
          </a:xfrm>
          <a:prstGeom prst="rect">
            <a:avLst/>
          </a:prstGeom>
        </p:spPr>
      </p:pic>
      <p:pic>
        <p:nvPicPr>
          <p:cNvPr id="3" name="Picture 2">
            <a:extLst>
              <a:ext uri="{FF2B5EF4-FFF2-40B4-BE49-F238E27FC236}">
                <a16:creationId xmlns:a16="http://schemas.microsoft.com/office/drawing/2014/main" id="{9F0EB1CB-4EC5-1B6F-6037-652AB47EF15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0015" y="0"/>
            <a:ext cx="2693805" cy="6414378"/>
          </a:xfrm>
          <a:prstGeom prst="rect">
            <a:avLst/>
          </a:prstGeom>
        </p:spPr>
      </p:pic>
      <p:sp>
        <p:nvSpPr>
          <p:cNvPr id="4" name="TextBox 3">
            <a:extLst>
              <a:ext uri="{FF2B5EF4-FFF2-40B4-BE49-F238E27FC236}">
                <a16:creationId xmlns:a16="http://schemas.microsoft.com/office/drawing/2014/main" id="{78A177C7-CEAE-FDFA-FCB4-F8C8C813ED6C}"/>
              </a:ext>
              <a:ext uri="{C183D7F6-B498-43B3-948B-1728B52AA6E4}">
                <adec:decorative xmlns:adec="http://schemas.microsoft.com/office/drawing/2017/decorative" val="1"/>
              </a:ext>
            </a:extLst>
          </p:cNvPr>
          <p:cNvSpPr txBox="1"/>
          <p:nvPr/>
        </p:nvSpPr>
        <p:spPr>
          <a:xfrm>
            <a:off x="9017229" y="4520432"/>
            <a:ext cx="19793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Cathal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O’Connor</a:t>
            </a:r>
          </a:p>
        </p:txBody>
      </p:sp>
      <p:pic>
        <p:nvPicPr>
          <p:cNvPr id="5" name="Picture 2">
            <a:extLst>
              <a:ext uri="{FF2B5EF4-FFF2-40B4-BE49-F238E27FC236}">
                <a16:creationId xmlns:a16="http://schemas.microsoft.com/office/drawing/2014/main" id="{532CE5B8-CE5D-6323-7386-5CD79370483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3341" y="3442316"/>
            <a:ext cx="767147" cy="76714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A8053E1-F68E-249A-E880-51BFCFA1761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001" y="305502"/>
            <a:ext cx="695369" cy="695369"/>
          </a:xfrm>
          <a:prstGeom prst="rect">
            <a:avLst/>
          </a:prstGeom>
        </p:spPr>
      </p:pic>
      <p:pic>
        <p:nvPicPr>
          <p:cNvPr id="7" name="Picture 6">
            <a:extLst>
              <a:ext uri="{FF2B5EF4-FFF2-40B4-BE49-F238E27FC236}">
                <a16:creationId xmlns:a16="http://schemas.microsoft.com/office/drawing/2014/main" id="{B92FFAAD-FC55-910A-4B93-2F63B2C7227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35560" y="500794"/>
            <a:ext cx="1661951" cy="304502"/>
          </a:xfrm>
          <a:prstGeom prst="rect">
            <a:avLst/>
          </a:prstGeom>
        </p:spPr>
      </p:pic>
    </p:spTree>
    <p:extLst>
      <p:ext uri="{BB962C8B-B14F-4D97-AF65-F5344CB8AC3E}">
        <p14:creationId xmlns:p14="http://schemas.microsoft.com/office/powerpoint/2010/main" val="2957488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8A0D4-2DFD-A7EA-367D-5AE37942C6F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52C15B6-6567-1725-58B8-DBCDBC007BD9}"/>
              </a:ext>
            </a:extLst>
          </p:cNvPr>
          <p:cNvSpPr>
            <a:spLocks noGrp="1"/>
          </p:cNvSpPr>
          <p:nvPr>
            <p:ph type="title"/>
          </p:nvPr>
        </p:nvSpPr>
        <p:spPr>
          <a:xfrm>
            <a:off x="588263" y="457200"/>
            <a:ext cx="11018520" cy="1107996"/>
          </a:xfrm>
        </p:spPr>
        <p:txBody>
          <a:bodyPr/>
          <a:lstStyle/>
          <a:p>
            <a:r>
              <a:rPr lang="en-US" dirty="0"/>
              <a:t>Students with dyslexia have experienced concern about </a:t>
            </a:r>
            <a:r>
              <a:rPr lang="en-US" dirty="0">
                <a:solidFill>
                  <a:schemeClr val="accent1"/>
                </a:solidFill>
              </a:rPr>
              <a:t>self-esteem and anxiety levels</a:t>
            </a:r>
            <a:endParaRPr lang="en-IN" dirty="0"/>
          </a:p>
        </p:txBody>
      </p:sp>
      <p:grpSp>
        <p:nvGrpSpPr>
          <p:cNvPr id="17" name="Group 16">
            <a:extLst>
              <a:ext uri="{FF2B5EF4-FFF2-40B4-BE49-F238E27FC236}">
                <a16:creationId xmlns:a16="http://schemas.microsoft.com/office/drawing/2014/main" id="{9590A79B-DC1B-3A90-E5A0-0AFFFECB0A6E}"/>
              </a:ext>
              <a:ext uri="{C183D7F6-B498-43B3-948B-1728B52AA6E4}">
                <adec:decorative xmlns:adec="http://schemas.microsoft.com/office/drawing/2017/decorative" val="1"/>
              </a:ext>
            </a:extLst>
          </p:cNvPr>
          <p:cNvGrpSpPr/>
          <p:nvPr/>
        </p:nvGrpSpPr>
        <p:grpSpPr>
          <a:xfrm>
            <a:off x="0" y="1905000"/>
            <a:ext cx="12188952" cy="4953000"/>
            <a:chOff x="0" y="1905000"/>
            <a:chExt cx="12188952" cy="4953000"/>
          </a:xfrm>
        </p:grpSpPr>
        <p:sp>
          <p:nvSpPr>
            <p:cNvPr id="14" name="Rectangle: Rounded Corners 13">
              <a:extLst>
                <a:ext uri="{FF2B5EF4-FFF2-40B4-BE49-F238E27FC236}">
                  <a16:creationId xmlns:a16="http://schemas.microsoft.com/office/drawing/2014/main" id="{C9E18B67-D9E7-35B1-955C-FA28D570DF79}"/>
                </a:ext>
                <a:ext uri="{C183D7F6-B498-43B3-948B-1728B52AA6E4}">
                  <adec:decorative xmlns:adec="http://schemas.microsoft.com/office/drawing/2017/decorative" val="1"/>
                </a:ext>
              </a:extLst>
            </p:cNvPr>
            <p:cNvSpPr/>
            <p:nvPr/>
          </p:nvSpPr>
          <p:spPr bwMode="auto">
            <a:xfrm>
              <a:off x="0" y="3759200"/>
              <a:ext cx="12188952" cy="3098800"/>
            </a:xfrm>
            <a:prstGeom prst="roundRect">
              <a:avLst>
                <a:gd name="adj" fmla="val 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175A0DA7-E71D-461F-E6B0-619A82C5BF0B}"/>
                </a:ext>
                <a:ext uri="{C183D7F6-B498-43B3-948B-1728B52AA6E4}">
                  <adec:decorative xmlns:adec="http://schemas.microsoft.com/office/drawing/2017/decorative" val="1"/>
                </a:ext>
              </a:extLst>
            </p:cNvPr>
            <p:cNvSpPr>
              <a:spLocks/>
            </p:cNvSpPr>
            <p:nvPr/>
          </p:nvSpPr>
          <p:spPr bwMode="auto">
            <a:xfrm>
              <a:off x="588963" y="1905000"/>
              <a:ext cx="11017250" cy="3200916"/>
            </a:xfrm>
            <a:prstGeom prst="roundRect">
              <a:avLst>
                <a:gd name="adj" fmla="val 7566"/>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Rectangle: Top Corners Rounded 3">
              <a:extLst>
                <a:ext uri="{FF2B5EF4-FFF2-40B4-BE49-F238E27FC236}">
                  <a16:creationId xmlns:a16="http://schemas.microsoft.com/office/drawing/2014/main" id="{A843F74A-C3C2-4BFA-6EEB-D385FC6E4964}"/>
                </a:ext>
                <a:ext uri="{C183D7F6-B498-43B3-948B-1728B52AA6E4}">
                  <adec:decorative xmlns:adec="http://schemas.microsoft.com/office/drawing/2017/decorative" val="1"/>
                </a:ext>
              </a:extLst>
            </p:cNvPr>
            <p:cNvSpPr/>
            <p:nvPr/>
          </p:nvSpPr>
          <p:spPr bwMode="auto">
            <a:xfrm flipV="1">
              <a:off x="7091754" y="1905000"/>
              <a:ext cx="3520388" cy="1854200"/>
            </a:xfrm>
            <a:prstGeom prst="round2SameRect">
              <a:avLst>
                <a:gd name="adj1" fmla="val 8056"/>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5" name="Rectangle: Top Corners Rounded 4">
              <a:extLst>
                <a:ext uri="{FF2B5EF4-FFF2-40B4-BE49-F238E27FC236}">
                  <a16:creationId xmlns:a16="http://schemas.microsoft.com/office/drawing/2014/main" id="{A3A68956-7D1B-57BC-1223-C995AE79790D}"/>
                </a:ext>
                <a:ext uri="{C183D7F6-B498-43B3-948B-1728B52AA6E4}">
                  <adec:decorative xmlns:adec="http://schemas.microsoft.com/office/drawing/2017/decorative" val="1"/>
                </a:ext>
              </a:extLst>
            </p:cNvPr>
            <p:cNvSpPr/>
            <p:nvPr/>
          </p:nvSpPr>
          <p:spPr bwMode="auto">
            <a:xfrm flipV="1">
              <a:off x="1583034" y="1905000"/>
              <a:ext cx="3520388" cy="1854200"/>
            </a:xfrm>
            <a:prstGeom prst="round2SameRect">
              <a:avLst>
                <a:gd name="adj1" fmla="val 6491"/>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9D8BB52B-24E6-79E4-EAC6-5CBD892D6830}"/>
                </a:ext>
                <a:ext uri="{C183D7F6-B498-43B3-948B-1728B52AA6E4}">
                  <adec:decorative xmlns:adec="http://schemas.microsoft.com/office/drawing/2017/decorative" val="1"/>
                </a:ext>
              </a:extLst>
            </p:cNvPr>
            <p:cNvCxnSpPr>
              <a:cxnSpLocks/>
            </p:cNvCxnSpPr>
            <p:nvPr/>
          </p:nvCxnSpPr>
          <p:spPr>
            <a:xfrm>
              <a:off x="2973059" y="3759200"/>
              <a:ext cx="721288" cy="0"/>
            </a:xfrm>
            <a:prstGeom prst="line">
              <a:avLst/>
            </a:prstGeom>
            <a:ln w="50800" cap="rnd">
              <a:gradFill flip="none" rotWithShape="1">
                <a:gsLst>
                  <a:gs pos="0">
                    <a:srgbClr val="50E6FF"/>
                  </a:gs>
                  <a:gs pos="100000">
                    <a:srgbClr val="FEF000"/>
                  </a:gs>
                </a:gsLst>
                <a:lin ang="0" scaled="1"/>
                <a:tileRect/>
              </a:gradFill>
              <a:headEnd type="none" w="lg" len="med"/>
              <a:tailEnd type="none" w="lg" len="med"/>
            </a:ln>
            <a:effectLst>
              <a:outerShdw blurRad="101600" dist="88900" dir="9000000" algn="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95C580-9FC9-1DE4-A5E0-9E296CCF1F4F}"/>
                </a:ext>
                <a:ext uri="{C183D7F6-B498-43B3-948B-1728B52AA6E4}">
                  <adec:decorative xmlns:adec="http://schemas.microsoft.com/office/drawing/2017/decorative" val="1"/>
                </a:ext>
              </a:extLst>
            </p:cNvPr>
            <p:cNvCxnSpPr>
              <a:cxnSpLocks/>
            </p:cNvCxnSpPr>
            <p:nvPr/>
          </p:nvCxnSpPr>
          <p:spPr>
            <a:xfrm>
              <a:off x="8481779" y="3759200"/>
              <a:ext cx="721288" cy="0"/>
            </a:xfrm>
            <a:prstGeom prst="line">
              <a:avLst/>
            </a:prstGeom>
            <a:ln w="50800" cap="rnd">
              <a:gradFill flip="none" rotWithShape="1">
                <a:gsLst>
                  <a:gs pos="0">
                    <a:srgbClr val="50E6FF"/>
                  </a:gs>
                  <a:gs pos="100000">
                    <a:srgbClr val="FEF000"/>
                  </a:gs>
                </a:gsLst>
                <a:lin ang="0" scaled="1"/>
                <a:tileRect/>
              </a:gradFill>
              <a:headEnd type="none" w="lg" len="med"/>
              <a:tailEnd type="none" w="lg" len="med"/>
            </a:ln>
            <a:effectLst>
              <a:outerShdw blurRad="101600" dist="88900" dir="9000000" algn="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65455A8-6C47-4055-03F1-97B945E1BC48}"/>
                </a:ext>
                <a:ext uri="{C183D7F6-B498-43B3-948B-1728B52AA6E4}">
                  <adec:decorative xmlns:adec="http://schemas.microsoft.com/office/drawing/2017/decorative" val="1"/>
                </a:ext>
              </a:extLst>
            </p:cNvPr>
            <p:cNvCxnSpPr>
              <a:cxnSpLocks/>
            </p:cNvCxnSpPr>
            <p:nvPr/>
          </p:nvCxnSpPr>
          <p:spPr>
            <a:xfrm>
              <a:off x="6096000" y="4035299"/>
              <a:ext cx="0" cy="79795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 name="Text Placeholder 26">
            <a:extLst>
              <a:ext uri="{FF2B5EF4-FFF2-40B4-BE49-F238E27FC236}">
                <a16:creationId xmlns:a16="http://schemas.microsoft.com/office/drawing/2014/main" id="{D6A773D1-BCAB-DD4A-8349-58E198049D51}"/>
              </a:ext>
            </a:extLst>
          </p:cNvPr>
          <p:cNvSpPr txBox="1">
            <a:spLocks/>
          </p:cNvSpPr>
          <p:nvPr/>
        </p:nvSpPr>
        <p:spPr>
          <a:xfrm>
            <a:off x="1697334" y="2154992"/>
            <a:ext cx="3291789" cy="135421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CA" sz="8800" b="1" i="0" u="none" strike="noStrike" kern="1200" cap="none" spc="0" normalizeH="0" baseline="0" noProof="0" dirty="0">
                <a:ln>
                  <a:noFill/>
                </a:ln>
                <a:solidFill>
                  <a:srgbClr val="2A446F"/>
                </a:solidFill>
                <a:effectLst/>
                <a:uLnTx/>
                <a:uFillTx/>
                <a:latin typeface="Segoe UI Semibold"/>
                <a:ea typeface="+mn-ea"/>
                <a:cs typeface="Segoe UI Semibold" panose="020B0502040204020203" pitchFamily="34" charset="0"/>
              </a:rPr>
              <a:t>37%</a:t>
            </a:r>
          </a:p>
        </p:txBody>
      </p:sp>
      <p:sp>
        <p:nvSpPr>
          <p:cNvPr id="8" name="Text Placeholder 24">
            <a:extLst>
              <a:ext uri="{FF2B5EF4-FFF2-40B4-BE49-F238E27FC236}">
                <a16:creationId xmlns:a16="http://schemas.microsoft.com/office/drawing/2014/main" id="{7C01E248-2657-50F5-F69A-6A88E02E97BD}"/>
              </a:ext>
            </a:extLst>
          </p:cNvPr>
          <p:cNvSpPr txBox="1">
            <a:spLocks/>
          </p:cNvSpPr>
          <p:nvPr/>
        </p:nvSpPr>
        <p:spPr>
          <a:xfrm>
            <a:off x="2003571" y="4035299"/>
            <a:ext cx="2679314" cy="92333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In University</a:t>
            </a:r>
          </a:p>
        </p:txBody>
      </p:sp>
      <p:sp>
        <p:nvSpPr>
          <p:cNvPr id="15" name="Rectangle: Rounded Corners 14">
            <a:extLst>
              <a:ext uri="{FF2B5EF4-FFF2-40B4-BE49-F238E27FC236}">
                <a16:creationId xmlns:a16="http://schemas.microsoft.com/office/drawing/2014/main" id="{0727ED71-51AA-5254-F50E-59EE8A48AF70}"/>
              </a:ext>
            </a:extLst>
          </p:cNvPr>
          <p:cNvSpPr/>
          <p:nvPr/>
        </p:nvSpPr>
        <p:spPr bwMode="auto">
          <a:xfrm>
            <a:off x="4675243" y="2673747"/>
            <a:ext cx="2783375" cy="316706"/>
          </a:xfrm>
          <a:prstGeom prst="roundRect">
            <a:avLst>
              <a:gd name="adj" fmla="val 6000"/>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r>
              <a:rPr lang="en-US" sz="2000" kern="0" dirty="0">
                <a:solidFill>
                  <a:srgbClr val="000000"/>
                </a:solidFill>
                <a:latin typeface="Segoe UI"/>
                <a:cs typeface="Segoe UI Semibold"/>
              </a:rPr>
              <a:t>compared to</a:t>
            </a:r>
            <a:endParaRPr kumimoji="0" lang="en-US" sz="2000" b="0" i="0" u="none" strike="noStrike" kern="0" cap="none" spc="0" normalizeH="0" baseline="0" noProof="0" dirty="0">
              <a:ln>
                <a:noFill/>
              </a:ln>
              <a:solidFill>
                <a:srgbClr val="000000"/>
              </a:solidFill>
              <a:effectLst/>
              <a:uLnTx/>
              <a:uFillTx/>
              <a:latin typeface="Segoe UI"/>
              <a:ea typeface="+mn-ea"/>
              <a:cs typeface="Segoe UI Semibold"/>
            </a:endParaRPr>
          </a:p>
        </p:txBody>
      </p:sp>
      <p:sp>
        <p:nvSpPr>
          <p:cNvPr id="9" name="Text Placeholder 26">
            <a:extLst>
              <a:ext uri="{FF2B5EF4-FFF2-40B4-BE49-F238E27FC236}">
                <a16:creationId xmlns:a16="http://schemas.microsoft.com/office/drawing/2014/main" id="{966D8E07-FB13-8175-FE13-912720DEDD64}"/>
              </a:ext>
            </a:extLst>
          </p:cNvPr>
          <p:cNvSpPr txBox="1">
            <a:spLocks/>
          </p:cNvSpPr>
          <p:nvPr/>
        </p:nvSpPr>
        <p:spPr>
          <a:xfrm>
            <a:off x="7317250" y="2154992"/>
            <a:ext cx="3069396" cy="135421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CA" sz="8800" b="1" dirty="0">
                <a:solidFill>
                  <a:srgbClr val="2A446F"/>
                </a:solidFill>
                <a:latin typeface="Segoe UI Semibold"/>
                <a:cs typeface="Segoe UI Semibold" panose="020B0502040204020203" pitchFamily="34" charset="0"/>
              </a:rPr>
              <a:t>58%</a:t>
            </a:r>
            <a:endParaRPr kumimoji="0" lang="en-CA" sz="8800" b="1" i="0" u="none" strike="noStrike" kern="1200" cap="none" spc="0" normalizeH="0" baseline="0" noProof="0" dirty="0">
              <a:ln>
                <a:noFill/>
              </a:ln>
              <a:solidFill>
                <a:srgbClr val="2A446F"/>
              </a:solidFill>
              <a:effectLst/>
              <a:uLnTx/>
              <a:uFillTx/>
              <a:latin typeface="Segoe UI Semibold"/>
              <a:ea typeface="+mn-ea"/>
              <a:cs typeface="Segoe UI Semibold" panose="020B0502040204020203" pitchFamily="34" charset="0"/>
            </a:endParaRPr>
          </a:p>
        </p:txBody>
      </p:sp>
      <p:sp>
        <p:nvSpPr>
          <p:cNvPr id="10" name="Text Placeholder 24">
            <a:extLst>
              <a:ext uri="{FF2B5EF4-FFF2-40B4-BE49-F238E27FC236}">
                <a16:creationId xmlns:a16="http://schemas.microsoft.com/office/drawing/2014/main" id="{0F20A3D3-85B3-5EB6-29A7-3D447EFD8B28}"/>
              </a:ext>
            </a:extLst>
          </p:cNvPr>
          <p:cNvSpPr txBox="1">
            <a:spLocks/>
          </p:cNvSpPr>
          <p:nvPr/>
        </p:nvSpPr>
        <p:spPr>
          <a:xfrm>
            <a:off x="7512291" y="4035299"/>
            <a:ext cx="2679314" cy="92333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In School</a:t>
            </a:r>
          </a:p>
        </p:txBody>
      </p:sp>
      <p:sp>
        <p:nvSpPr>
          <p:cNvPr id="3" name="Text Placeholder 25">
            <a:extLst>
              <a:ext uri="{FF2B5EF4-FFF2-40B4-BE49-F238E27FC236}">
                <a16:creationId xmlns:a16="http://schemas.microsoft.com/office/drawing/2014/main" id="{F78EE775-5257-B7C6-7B98-D30BD2357037}"/>
              </a:ext>
            </a:extLst>
          </p:cNvPr>
          <p:cNvSpPr txBox="1">
            <a:spLocks/>
          </p:cNvSpPr>
          <p:nvPr/>
        </p:nvSpPr>
        <p:spPr>
          <a:xfrm>
            <a:off x="588963" y="5782523"/>
            <a:ext cx="11017250" cy="60529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Source:</a:t>
            </a:r>
          </a:p>
          <a:p>
            <a:pPr>
              <a:spcBef>
                <a:spcPts val="200"/>
              </a:spcBef>
              <a:defRPr/>
            </a:pPr>
            <a:r>
              <a:rPr lang="en-US" sz="1200" dirty="0">
                <a:solidFill>
                  <a:srgbClr val="FFFFFF"/>
                </a:solidFill>
                <a:latin typeface="Segoe UI"/>
              </a:rPr>
              <a:t>“Experiences of students with dyslexia in higher education on the use of technology” (O’Connor, 2024)</a:t>
            </a:r>
          </a:p>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a:t>
            </a:r>
          </a:p>
        </p:txBody>
      </p:sp>
    </p:spTree>
    <p:extLst>
      <p:ext uri="{BB962C8B-B14F-4D97-AF65-F5344CB8AC3E}">
        <p14:creationId xmlns:p14="http://schemas.microsoft.com/office/powerpoint/2010/main" val="39956242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520A0-5399-0AD7-9073-AC36199F50C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9C58BCF-4ACC-3EC4-4EAA-3BC34DE09D77}"/>
              </a:ext>
            </a:extLst>
          </p:cNvPr>
          <p:cNvSpPr>
            <a:spLocks noGrp="1"/>
          </p:cNvSpPr>
          <p:nvPr>
            <p:ph type="title"/>
          </p:nvPr>
        </p:nvSpPr>
        <p:spPr>
          <a:xfrm>
            <a:off x="588263" y="457200"/>
            <a:ext cx="11018520" cy="1107996"/>
          </a:xfrm>
        </p:spPr>
        <p:txBody>
          <a:bodyPr/>
          <a:lstStyle/>
          <a:p>
            <a:r>
              <a:rPr lang="en-US" dirty="0"/>
              <a:t>85% of students with dyslexia experience </a:t>
            </a:r>
            <a:r>
              <a:rPr lang="en-US" dirty="0">
                <a:solidFill>
                  <a:schemeClr val="accent1"/>
                </a:solidFill>
              </a:rPr>
              <a:t>difficulties with reading</a:t>
            </a:r>
            <a:r>
              <a:rPr lang="en-GB" dirty="0"/>
              <a:t>.</a:t>
            </a:r>
            <a:endParaRPr lang="en-IN" dirty="0"/>
          </a:p>
        </p:txBody>
      </p:sp>
      <p:grpSp>
        <p:nvGrpSpPr>
          <p:cNvPr id="17" name="Group 16">
            <a:extLst>
              <a:ext uri="{FF2B5EF4-FFF2-40B4-BE49-F238E27FC236}">
                <a16:creationId xmlns:a16="http://schemas.microsoft.com/office/drawing/2014/main" id="{AFFE520E-9877-64A9-A662-43CB3BF39DDA}"/>
              </a:ext>
              <a:ext uri="{C183D7F6-B498-43B3-948B-1728B52AA6E4}">
                <adec:decorative xmlns:adec="http://schemas.microsoft.com/office/drawing/2017/decorative" val="1"/>
              </a:ext>
            </a:extLst>
          </p:cNvPr>
          <p:cNvGrpSpPr/>
          <p:nvPr/>
        </p:nvGrpSpPr>
        <p:grpSpPr>
          <a:xfrm>
            <a:off x="0" y="1705715"/>
            <a:ext cx="12188952" cy="5152285"/>
            <a:chOff x="0" y="1705715"/>
            <a:chExt cx="12188952" cy="5152285"/>
          </a:xfrm>
        </p:grpSpPr>
        <p:sp>
          <p:nvSpPr>
            <p:cNvPr id="14" name="Rectangle: Rounded Corners 13">
              <a:extLst>
                <a:ext uri="{FF2B5EF4-FFF2-40B4-BE49-F238E27FC236}">
                  <a16:creationId xmlns:a16="http://schemas.microsoft.com/office/drawing/2014/main" id="{FD543FC3-FC0C-348F-B61B-42E508CA93B5}"/>
                </a:ext>
                <a:ext uri="{C183D7F6-B498-43B3-948B-1728B52AA6E4}">
                  <adec:decorative xmlns:adec="http://schemas.microsoft.com/office/drawing/2017/decorative" val="1"/>
                </a:ext>
              </a:extLst>
            </p:cNvPr>
            <p:cNvSpPr/>
            <p:nvPr/>
          </p:nvSpPr>
          <p:spPr bwMode="auto">
            <a:xfrm>
              <a:off x="0" y="3759200"/>
              <a:ext cx="12188952" cy="3098800"/>
            </a:xfrm>
            <a:prstGeom prst="roundRect">
              <a:avLst>
                <a:gd name="adj" fmla="val 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8D1C6316-ED6E-487D-6C33-2BFD8405EAB4}"/>
                </a:ext>
                <a:ext uri="{C183D7F6-B498-43B3-948B-1728B52AA6E4}">
                  <adec:decorative xmlns:adec="http://schemas.microsoft.com/office/drawing/2017/decorative" val="1"/>
                </a:ext>
              </a:extLst>
            </p:cNvPr>
            <p:cNvSpPr>
              <a:spLocks/>
            </p:cNvSpPr>
            <p:nvPr/>
          </p:nvSpPr>
          <p:spPr bwMode="auto">
            <a:xfrm>
              <a:off x="295701" y="1705715"/>
              <a:ext cx="11673386" cy="3671827"/>
            </a:xfrm>
            <a:prstGeom prst="roundRect">
              <a:avLst>
                <a:gd name="adj" fmla="val 7566"/>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2" name="TextBox 11">
            <a:extLst>
              <a:ext uri="{FF2B5EF4-FFF2-40B4-BE49-F238E27FC236}">
                <a16:creationId xmlns:a16="http://schemas.microsoft.com/office/drawing/2014/main" id="{33D0879F-DB63-493F-7083-9458FA632008}"/>
              </a:ext>
            </a:extLst>
          </p:cNvPr>
          <p:cNvSpPr txBox="1"/>
          <p:nvPr/>
        </p:nvSpPr>
        <p:spPr>
          <a:xfrm>
            <a:off x="527303" y="1909410"/>
            <a:ext cx="9166548" cy="369332"/>
          </a:xfrm>
          <a:prstGeom prst="rect">
            <a:avLst/>
          </a:prstGeom>
          <a:noFill/>
        </p:spPr>
        <p:txBody>
          <a:bodyPr wrap="none" rtlCol="0">
            <a:spAutoFit/>
          </a:bodyPr>
          <a:lstStyle/>
          <a:p>
            <a:r>
              <a:rPr lang="en-US" dirty="0">
                <a:latin typeface="Segoe UI Semibold" panose="020B0702040204020203" pitchFamily="34" charset="0"/>
                <a:ea typeface="Aptos" panose="020B0004020202020204" pitchFamily="34" charset="0"/>
                <a:cs typeface="Segoe UI Semibold" panose="020B0702040204020203" pitchFamily="34" charset="0"/>
              </a:rPr>
              <a:t>What aspects of reading do you find are most challenging? </a:t>
            </a:r>
            <a:r>
              <a:rPr lang="en-US" sz="1050" dirty="0">
                <a:solidFill>
                  <a:schemeClr val="bg1">
                    <a:lumMod val="75000"/>
                  </a:schemeClr>
                </a:solidFill>
                <a:latin typeface="Segoe UI Semibold" panose="020B0702040204020203" pitchFamily="34" charset="0"/>
                <a:ea typeface="Aptos" panose="020B0004020202020204" pitchFamily="34" charset="0"/>
                <a:cs typeface="Segoe UI Semibold" panose="020B0702040204020203" pitchFamily="34" charset="0"/>
              </a:rPr>
              <a:t>(You may select more than one answer)</a:t>
            </a:r>
            <a:endParaRPr lang="en-IE" dirty="0">
              <a:solidFill>
                <a:schemeClr val="bg1">
                  <a:lumMod val="75000"/>
                </a:schemeClr>
              </a:solidFill>
              <a:latin typeface="Segoe UI Semibold" panose="020B0702040204020203" pitchFamily="34" charset="0"/>
              <a:ea typeface="Aptos" panose="020B0004020202020204" pitchFamily="34" charset="0"/>
              <a:cs typeface="Segoe UI Semibold" panose="020B0702040204020203" pitchFamily="34" charset="0"/>
            </a:endParaRPr>
          </a:p>
        </p:txBody>
      </p:sp>
      <p:cxnSp>
        <p:nvCxnSpPr>
          <p:cNvPr id="20" name="Straight Connector 19">
            <a:extLst>
              <a:ext uri="{FF2B5EF4-FFF2-40B4-BE49-F238E27FC236}">
                <a16:creationId xmlns:a16="http://schemas.microsoft.com/office/drawing/2014/main" id="{A4FA302C-BA7D-4589-F0B4-FA78F76B42AB}"/>
              </a:ext>
              <a:ext uri="{C183D7F6-B498-43B3-948B-1728B52AA6E4}">
                <adec:decorative xmlns:adec="http://schemas.microsoft.com/office/drawing/2017/decorative" val="1"/>
              </a:ext>
            </a:extLst>
          </p:cNvPr>
          <p:cNvCxnSpPr/>
          <p:nvPr/>
        </p:nvCxnSpPr>
        <p:spPr>
          <a:xfrm>
            <a:off x="404909" y="575205"/>
            <a:ext cx="0" cy="369332"/>
          </a:xfrm>
          <a:prstGeom prst="line">
            <a:avLst/>
          </a:prstGeom>
          <a:ln w="31750">
            <a:solidFill>
              <a:srgbClr val="118DFF"/>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A482559A-C6A6-274B-2249-AF8363D918D7}"/>
              </a:ext>
            </a:extLst>
          </p:cNvPr>
          <p:cNvSpPr txBox="1"/>
          <p:nvPr/>
        </p:nvSpPr>
        <p:spPr>
          <a:xfrm>
            <a:off x="1475218" y="2436157"/>
            <a:ext cx="10041051" cy="2585323"/>
          </a:xfrm>
          <a:prstGeom prst="rect">
            <a:avLst/>
          </a:prstGeom>
          <a:noFill/>
        </p:spPr>
        <p:txBody>
          <a:bodyPr wrap="square">
            <a:spAutoFit/>
          </a:bodyPr>
          <a:lstStyle/>
          <a:p>
            <a:pPr marL="285750" indent="-285750">
              <a:buFont typeface="Arial" panose="020B0604020202020204" pitchFamily="34" charset="0"/>
              <a:buChar char="•"/>
            </a:pPr>
            <a:r>
              <a:rPr lang="en-IE" dirty="0">
                <a:solidFill>
                  <a:prstClr val="black"/>
                </a:solidFill>
                <a:cs typeface="Segoe UI" panose="020B0502040204020203" pitchFamily="34" charset="0"/>
              </a:rPr>
              <a:t>Muddling up words in sentences so that they don't make sense 		60%</a:t>
            </a:r>
          </a:p>
          <a:p>
            <a:pPr marL="285750" indent="-285750">
              <a:buFont typeface="Arial" panose="020B0604020202020204" pitchFamily="34" charset="0"/>
              <a:buChar char="•"/>
            </a:pPr>
            <a:r>
              <a:rPr lang="en-IE" dirty="0">
                <a:solidFill>
                  <a:prstClr val="black"/>
                </a:solidFill>
                <a:cs typeface="Segoe UI" panose="020B0502040204020203" pitchFamily="34" charset="0"/>
              </a:rPr>
              <a:t>Reading aloud in front of others 						59%</a:t>
            </a:r>
          </a:p>
          <a:p>
            <a:pPr marL="285750" indent="-285750">
              <a:buFont typeface="Arial" panose="020B0604020202020204" pitchFamily="34" charset="0"/>
              <a:buChar char="•"/>
            </a:pPr>
            <a:r>
              <a:rPr lang="en-IE" dirty="0">
                <a:solidFill>
                  <a:prstClr val="black"/>
                </a:solidFill>
                <a:cs typeface="Segoe UI" panose="020B0502040204020203" pitchFamily="34" charset="0"/>
              </a:rPr>
              <a:t>Missing out little words or the endings of words when reading 		59%</a:t>
            </a:r>
          </a:p>
          <a:p>
            <a:pPr marL="285750" indent="-285750">
              <a:buFont typeface="Arial" panose="020B0604020202020204" pitchFamily="34" charset="0"/>
              <a:buChar char="•"/>
            </a:pPr>
            <a:r>
              <a:rPr lang="en-IE" dirty="0">
                <a:solidFill>
                  <a:prstClr val="black"/>
                </a:solidFill>
                <a:cs typeface="Segoe UI" panose="020B0502040204020203" pitchFamily="34" charset="0"/>
              </a:rPr>
              <a:t>Proofreading your written word 						58%</a:t>
            </a:r>
          </a:p>
          <a:p>
            <a:pPr marL="285750" indent="-285750">
              <a:buFont typeface="Arial" panose="020B0604020202020204" pitchFamily="34" charset="0"/>
              <a:buChar char="•"/>
            </a:pPr>
            <a:r>
              <a:rPr lang="en-IE" dirty="0">
                <a:solidFill>
                  <a:prstClr val="black"/>
                </a:solidFill>
                <a:cs typeface="Segoe UI" panose="020B0502040204020203" pitchFamily="34" charset="0"/>
              </a:rPr>
              <a:t>Understanding what you have read 					58%</a:t>
            </a:r>
          </a:p>
          <a:p>
            <a:pPr marL="285750" indent="-285750">
              <a:buFont typeface="Arial" panose="020B0604020202020204" pitchFamily="34" charset="0"/>
              <a:buChar char="•"/>
            </a:pPr>
            <a:r>
              <a:rPr lang="en-IE" dirty="0">
                <a:solidFill>
                  <a:prstClr val="black"/>
                </a:solidFill>
                <a:cs typeface="Segoe UI" panose="020B0502040204020203" pitchFamily="34" charset="0"/>
              </a:rPr>
              <a:t>Identifying key points when faced with large quantities of information 	57%</a:t>
            </a:r>
          </a:p>
          <a:p>
            <a:pPr marL="285750" indent="-285750">
              <a:buFont typeface="Arial" panose="020B0604020202020204" pitchFamily="34" charset="0"/>
              <a:buChar char="•"/>
            </a:pPr>
            <a:r>
              <a:rPr lang="en-IE" dirty="0">
                <a:solidFill>
                  <a:prstClr val="black"/>
                </a:solidFill>
                <a:cs typeface="Segoe UI" panose="020B0502040204020203" pitchFamily="34" charset="0"/>
              </a:rPr>
              <a:t>Summarising information 						44%</a:t>
            </a:r>
          </a:p>
          <a:p>
            <a:pPr marL="285750" indent="-285750">
              <a:buFont typeface="Arial" panose="020B0604020202020204" pitchFamily="34" charset="0"/>
              <a:buChar char="•"/>
            </a:pPr>
            <a:r>
              <a:rPr lang="en-IE" dirty="0">
                <a:solidFill>
                  <a:prstClr val="black"/>
                </a:solidFill>
                <a:cs typeface="Segoe UI" panose="020B0502040204020203" pitchFamily="34" charset="0"/>
              </a:rPr>
              <a:t>None, I have not experienced any reading challenges 			5%</a:t>
            </a:r>
          </a:p>
          <a:p>
            <a:pPr marL="285750" indent="-285750">
              <a:buFont typeface="Arial" panose="020B0604020202020204" pitchFamily="34" charset="0"/>
              <a:buChar char="•"/>
            </a:pPr>
            <a:r>
              <a:rPr lang="en-IE" dirty="0">
                <a:solidFill>
                  <a:prstClr val="black"/>
                </a:solidFill>
                <a:cs typeface="Segoe UI" panose="020B0502040204020203" pitchFamily="34" charset="0"/>
              </a:rPr>
              <a:t>Other*								3%</a:t>
            </a:r>
          </a:p>
        </p:txBody>
      </p:sp>
      <p:sp>
        <p:nvSpPr>
          <p:cNvPr id="5" name="TextBox 4">
            <a:extLst>
              <a:ext uri="{FF2B5EF4-FFF2-40B4-BE49-F238E27FC236}">
                <a16:creationId xmlns:a16="http://schemas.microsoft.com/office/drawing/2014/main" id="{EAF0023A-9DBD-9BB5-CED6-0D9CFFFC8E5A}"/>
              </a:ext>
            </a:extLst>
          </p:cNvPr>
          <p:cNvSpPr txBox="1"/>
          <p:nvPr/>
        </p:nvSpPr>
        <p:spPr>
          <a:xfrm>
            <a:off x="9277161" y="5021480"/>
            <a:ext cx="1755071" cy="261610"/>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E" sz="1100" b="0" i="0" u="none" strike="noStrike" kern="0" cap="none" spc="0" normalizeH="0" baseline="0" noProof="0" dirty="0">
                <a:ln>
                  <a:noFill/>
                </a:ln>
                <a:solidFill>
                  <a:prstClr val="black"/>
                </a:solidFill>
                <a:effectLst/>
                <a:uLnTx/>
                <a:uFillTx/>
                <a:cs typeface="Segoe UI" panose="020B0502040204020203" pitchFamily="34" charset="0"/>
              </a:rPr>
              <a:t>Percent of Respondents</a:t>
            </a:r>
          </a:p>
        </p:txBody>
      </p:sp>
      <p:sp>
        <p:nvSpPr>
          <p:cNvPr id="3" name="Text Placeholder 25">
            <a:extLst>
              <a:ext uri="{FF2B5EF4-FFF2-40B4-BE49-F238E27FC236}">
                <a16:creationId xmlns:a16="http://schemas.microsoft.com/office/drawing/2014/main" id="{2D3DC0A8-785A-FE43-37C8-F63B1FBC75AD}"/>
              </a:ext>
            </a:extLst>
          </p:cNvPr>
          <p:cNvSpPr txBox="1">
            <a:spLocks/>
          </p:cNvSpPr>
          <p:nvPr/>
        </p:nvSpPr>
        <p:spPr>
          <a:xfrm>
            <a:off x="588963" y="5782523"/>
            <a:ext cx="11017250" cy="394980"/>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Source:</a:t>
            </a:r>
          </a:p>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lang="en-US" sz="1200" dirty="0">
                <a:solidFill>
                  <a:srgbClr val="FFFFFF"/>
                </a:solidFill>
                <a:latin typeface="Segoe UI"/>
              </a:rPr>
              <a:t>“Experiences of students with dyslexia in higher education on the use of technology” (O’Connor, 2024)</a:t>
            </a: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a:t>
            </a:r>
          </a:p>
        </p:txBody>
      </p:sp>
      <p:sp>
        <p:nvSpPr>
          <p:cNvPr id="7" name="Rectangle 6">
            <a:extLst>
              <a:ext uri="{FF2B5EF4-FFF2-40B4-BE49-F238E27FC236}">
                <a16:creationId xmlns:a16="http://schemas.microsoft.com/office/drawing/2014/main" id="{31C833C1-5C3D-06AE-AC82-638431824E0D}"/>
              </a:ext>
              <a:ext uri="{C183D7F6-B498-43B3-948B-1728B52AA6E4}">
                <adec:decorative xmlns:adec="http://schemas.microsoft.com/office/drawing/2017/decorative" val="1"/>
              </a:ext>
            </a:extLst>
          </p:cNvPr>
          <p:cNvSpPr/>
          <p:nvPr/>
        </p:nvSpPr>
        <p:spPr>
          <a:xfrm>
            <a:off x="1202633" y="2491077"/>
            <a:ext cx="9560681" cy="265339"/>
          </a:xfrm>
          <a:prstGeom prst="rect">
            <a:avLst/>
          </a:prstGeom>
          <a:solidFill>
            <a:schemeClr val="bg1">
              <a:lumMod val="65000"/>
              <a:alpha val="11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1509440F-0854-FAA4-05C4-EE28B5C059B2}"/>
              </a:ext>
              <a:ext uri="{C183D7F6-B498-43B3-948B-1728B52AA6E4}">
                <adec:decorative xmlns:adec="http://schemas.microsoft.com/office/drawing/2017/decorative" val="1"/>
              </a:ext>
            </a:extLst>
          </p:cNvPr>
          <p:cNvSpPr/>
          <p:nvPr/>
        </p:nvSpPr>
        <p:spPr>
          <a:xfrm>
            <a:off x="1156101" y="3030471"/>
            <a:ext cx="9560681" cy="265339"/>
          </a:xfrm>
          <a:prstGeom prst="rect">
            <a:avLst/>
          </a:prstGeom>
          <a:solidFill>
            <a:schemeClr val="bg1">
              <a:lumMod val="65000"/>
              <a:alpha val="11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0F61D47C-6E95-BDC5-45AB-DC5AF5936908}"/>
              </a:ext>
              <a:ext uri="{C183D7F6-B498-43B3-948B-1728B52AA6E4}">
                <adec:decorative xmlns:adec="http://schemas.microsoft.com/office/drawing/2017/decorative" val="1"/>
              </a:ext>
            </a:extLst>
          </p:cNvPr>
          <p:cNvSpPr/>
          <p:nvPr/>
        </p:nvSpPr>
        <p:spPr>
          <a:xfrm>
            <a:off x="1202633" y="3576971"/>
            <a:ext cx="9560681" cy="265339"/>
          </a:xfrm>
          <a:prstGeom prst="rect">
            <a:avLst/>
          </a:prstGeom>
          <a:solidFill>
            <a:schemeClr val="bg1">
              <a:lumMod val="65000"/>
              <a:alpha val="11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0C6267A-EB14-6112-57F5-BEA982653E6C}"/>
              </a:ext>
              <a:ext uri="{C183D7F6-B498-43B3-948B-1728B52AA6E4}">
                <adec:decorative xmlns:adec="http://schemas.microsoft.com/office/drawing/2017/decorative" val="1"/>
              </a:ext>
            </a:extLst>
          </p:cNvPr>
          <p:cNvSpPr/>
          <p:nvPr/>
        </p:nvSpPr>
        <p:spPr>
          <a:xfrm>
            <a:off x="1195831" y="4152182"/>
            <a:ext cx="9560681" cy="265339"/>
          </a:xfrm>
          <a:prstGeom prst="rect">
            <a:avLst/>
          </a:prstGeom>
          <a:solidFill>
            <a:schemeClr val="bg1">
              <a:lumMod val="65000"/>
              <a:alpha val="11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7E80579-22AA-E407-A316-2E6A2D446EE9}"/>
              </a:ext>
              <a:ext uri="{C183D7F6-B498-43B3-948B-1728B52AA6E4}">
                <adec:decorative xmlns:adec="http://schemas.microsoft.com/office/drawing/2017/decorative" val="1"/>
              </a:ext>
            </a:extLst>
          </p:cNvPr>
          <p:cNvSpPr/>
          <p:nvPr/>
        </p:nvSpPr>
        <p:spPr>
          <a:xfrm>
            <a:off x="1197636" y="4695371"/>
            <a:ext cx="9560681" cy="265339"/>
          </a:xfrm>
          <a:prstGeom prst="rect">
            <a:avLst/>
          </a:prstGeom>
          <a:solidFill>
            <a:schemeClr val="bg1">
              <a:lumMod val="65000"/>
              <a:alpha val="11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066677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4562-211B-C924-3FF2-538490581A7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1D85B25-CF3F-FD33-6B9C-8FC92152603F}"/>
              </a:ext>
            </a:extLst>
          </p:cNvPr>
          <p:cNvSpPr>
            <a:spLocks noGrp="1"/>
          </p:cNvSpPr>
          <p:nvPr>
            <p:ph type="title"/>
          </p:nvPr>
        </p:nvSpPr>
        <p:spPr>
          <a:xfrm>
            <a:off x="588263" y="457200"/>
            <a:ext cx="11018520" cy="1107996"/>
          </a:xfrm>
        </p:spPr>
        <p:txBody>
          <a:bodyPr/>
          <a:lstStyle/>
          <a:p>
            <a:r>
              <a:rPr lang="en-GB" dirty="0"/>
              <a:t>72% of students with dyslexia have used </a:t>
            </a:r>
            <a:r>
              <a:rPr lang="en-US" dirty="0">
                <a:solidFill>
                  <a:schemeClr val="accent1"/>
                </a:solidFill>
              </a:rPr>
              <a:t>one or more technologies </a:t>
            </a:r>
            <a:r>
              <a:rPr lang="en-GB" dirty="0"/>
              <a:t>in dealing with dyslexia.</a:t>
            </a:r>
            <a:endParaRPr lang="en-IN" dirty="0"/>
          </a:p>
        </p:txBody>
      </p:sp>
      <p:sp>
        <p:nvSpPr>
          <p:cNvPr id="14" name="Rectangle: Rounded Corners 13">
            <a:extLst>
              <a:ext uri="{FF2B5EF4-FFF2-40B4-BE49-F238E27FC236}">
                <a16:creationId xmlns:a16="http://schemas.microsoft.com/office/drawing/2014/main" id="{A5FC78E6-7847-B2A9-4C24-0B23E25AC441}"/>
              </a:ext>
              <a:ext uri="{C183D7F6-B498-43B3-948B-1728B52AA6E4}">
                <adec:decorative xmlns:adec="http://schemas.microsoft.com/office/drawing/2017/decorative" val="1"/>
              </a:ext>
            </a:extLst>
          </p:cNvPr>
          <p:cNvSpPr/>
          <p:nvPr/>
        </p:nvSpPr>
        <p:spPr bwMode="auto">
          <a:xfrm>
            <a:off x="0" y="6073286"/>
            <a:ext cx="12188952" cy="784746"/>
          </a:xfrm>
          <a:prstGeom prst="roundRect">
            <a:avLst>
              <a:gd name="adj" fmla="val 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3" name="Text Placeholder 25">
            <a:extLst>
              <a:ext uri="{FF2B5EF4-FFF2-40B4-BE49-F238E27FC236}">
                <a16:creationId xmlns:a16="http://schemas.microsoft.com/office/drawing/2014/main" id="{72F7882B-369F-2E7D-851F-C2F1C95F6E28}"/>
              </a:ext>
            </a:extLst>
          </p:cNvPr>
          <p:cNvSpPr txBox="1">
            <a:spLocks/>
          </p:cNvSpPr>
          <p:nvPr/>
        </p:nvSpPr>
        <p:spPr>
          <a:xfrm>
            <a:off x="588963" y="6203310"/>
            <a:ext cx="11017250" cy="394980"/>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Source:</a:t>
            </a:r>
          </a:p>
          <a:p>
            <a:pPr>
              <a:spcBef>
                <a:spcPts val="200"/>
              </a:spcBef>
              <a:defRPr/>
            </a:pPr>
            <a:r>
              <a:rPr lang="en-US" sz="1200" dirty="0">
                <a:solidFill>
                  <a:srgbClr val="FFFFFF"/>
                </a:solidFill>
                <a:latin typeface="Segoe UI"/>
              </a:rPr>
              <a:t>“Experiences of students with dyslexia in higher education on the use of technology” (O’Connor, 2024)</a:t>
            </a: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a:t>
            </a:r>
          </a:p>
        </p:txBody>
      </p:sp>
      <p:sp>
        <p:nvSpPr>
          <p:cNvPr id="20" name="Rectangle: Rounded Corners 19">
            <a:extLst>
              <a:ext uri="{FF2B5EF4-FFF2-40B4-BE49-F238E27FC236}">
                <a16:creationId xmlns:a16="http://schemas.microsoft.com/office/drawing/2014/main" id="{82BDBE0A-052F-5877-C351-A6F660236896}"/>
              </a:ext>
              <a:ext uri="{C183D7F6-B498-43B3-948B-1728B52AA6E4}">
                <adec:decorative xmlns:adec="http://schemas.microsoft.com/office/drawing/2017/decorative" val="1"/>
              </a:ext>
            </a:extLst>
          </p:cNvPr>
          <p:cNvSpPr>
            <a:spLocks/>
          </p:cNvSpPr>
          <p:nvPr/>
        </p:nvSpPr>
        <p:spPr bwMode="auto">
          <a:xfrm>
            <a:off x="588963" y="1565196"/>
            <a:ext cx="11017250" cy="4410215"/>
          </a:xfrm>
          <a:prstGeom prst="roundRect">
            <a:avLst>
              <a:gd name="adj" fmla="val 7566"/>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cxnSp>
        <p:nvCxnSpPr>
          <p:cNvPr id="22" name="Straight Connector 21">
            <a:extLst>
              <a:ext uri="{FF2B5EF4-FFF2-40B4-BE49-F238E27FC236}">
                <a16:creationId xmlns:a16="http://schemas.microsoft.com/office/drawing/2014/main" id="{1F324760-285C-D119-04F8-E662997105DB}"/>
              </a:ext>
              <a:ext uri="{C183D7F6-B498-43B3-948B-1728B52AA6E4}">
                <adec:decorative xmlns:adec="http://schemas.microsoft.com/office/drawing/2017/decorative" val="1"/>
              </a:ext>
            </a:extLst>
          </p:cNvPr>
          <p:cNvCxnSpPr>
            <a:cxnSpLocks/>
          </p:cNvCxnSpPr>
          <p:nvPr/>
        </p:nvCxnSpPr>
        <p:spPr>
          <a:xfrm>
            <a:off x="5926573" y="6077835"/>
            <a:ext cx="721288" cy="0"/>
          </a:xfrm>
          <a:prstGeom prst="line">
            <a:avLst/>
          </a:prstGeom>
          <a:ln w="50800" cap="rnd">
            <a:gradFill flip="none" rotWithShape="1">
              <a:gsLst>
                <a:gs pos="0">
                  <a:srgbClr val="50E6FF"/>
                </a:gs>
                <a:gs pos="100000">
                  <a:srgbClr val="FEF000"/>
                </a:gs>
              </a:gsLst>
              <a:lin ang="0" scaled="1"/>
              <a:tileRect/>
            </a:gradFill>
            <a:headEnd type="none" w="lg" len="med"/>
            <a:tailEnd type="none" w="lg" len="med"/>
          </a:ln>
          <a:effectLst>
            <a:outerShdw blurRad="101600" dist="88900" dir="9000000" algn="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E3A977E-EA6B-5902-25BA-8D6E90B8442C}"/>
              </a:ext>
              <a:ext uri="{C183D7F6-B498-43B3-948B-1728B52AA6E4}">
                <adec:decorative xmlns:adec="http://schemas.microsoft.com/office/drawing/2017/decorative" val="1"/>
              </a:ext>
            </a:extLst>
          </p:cNvPr>
          <p:cNvSpPr txBox="1"/>
          <p:nvPr/>
        </p:nvSpPr>
        <p:spPr>
          <a:xfrm rot="16200000">
            <a:off x="634192" y="3102289"/>
            <a:ext cx="67518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Response</a:t>
            </a:r>
          </a:p>
        </p:txBody>
      </p:sp>
      <p:pic>
        <p:nvPicPr>
          <p:cNvPr id="4" name="Picture 3" descr="The image is a bar chart that illustrates the usage of various technology tools. The x-axis represents the number of responses, while the y-axis lists different technology tools. Here are the details:&#10;Microsoft Tools: Microsoft and Office 365 tools to help in many ways – 33% responses&#10;Note-Taking Technologies: Note-taking using online tools, devices, and software – 29% responses&#10;No Technology Tools Used: No, I have not used any technology tools – 28% responses&#10;Reading Technologies: Technologies to assist in different approaches to reading – 27% responses&#10;Writing Technologies: Tools for writing more effectively or for structuring your writing – 24% responses&#10;Apple Technologies: Apple Laptops, Desktops, iPads, and iPhones – 24% responses&#10;Google Technologies: Google tools found in the Chrome Browser and G Suite applications – 15% responses&#10;Organization Technologies: Online organization tools that can help in a number of ways – 9% responses&#10;Magnify with Online Learning Technologies/Tools/Software - 2% responses&#10;Mindset Technologies: Finding the right mindset when you study – 2% responses&#10;Communication Technologies: Communication technologies for communicating with others – 2% responses&#10;Collaboration Technologies: Collaborate online in different ways to achieve your goals – 1% response">
            <a:extLst>
              <a:ext uri="{FF2B5EF4-FFF2-40B4-BE49-F238E27FC236}">
                <a16:creationId xmlns:a16="http://schemas.microsoft.com/office/drawing/2014/main" id="{EB343C3B-CD02-14C4-4116-EADBDD5DC9C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440620" y="1626169"/>
            <a:ext cx="9238265" cy="3663127"/>
          </a:xfrm>
          <a:prstGeom prst="rect">
            <a:avLst/>
          </a:prstGeom>
        </p:spPr>
      </p:pic>
      <p:pic>
        <p:nvPicPr>
          <p:cNvPr id="5" name="Picture 4">
            <a:extLst>
              <a:ext uri="{FF2B5EF4-FFF2-40B4-BE49-F238E27FC236}">
                <a16:creationId xmlns:a16="http://schemas.microsoft.com/office/drawing/2014/main" id="{B5ED3E90-EFBC-9468-1E12-F04CEB3D87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37605" y="5533001"/>
            <a:ext cx="4854086" cy="348057"/>
          </a:xfrm>
          <a:prstGeom prst="rect">
            <a:avLst/>
          </a:prstGeom>
        </p:spPr>
      </p:pic>
      <p:sp>
        <p:nvSpPr>
          <p:cNvPr id="7" name="Rectangle 6">
            <a:extLst>
              <a:ext uri="{FF2B5EF4-FFF2-40B4-BE49-F238E27FC236}">
                <a16:creationId xmlns:a16="http://schemas.microsoft.com/office/drawing/2014/main" id="{70A5396D-72ED-F1F2-20AA-F50C07135D07}"/>
              </a:ext>
              <a:ext uri="{C183D7F6-B498-43B3-948B-1728B52AA6E4}">
                <adec:decorative xmlns:adec="http://schemas.microsoft.com/office/drawing/2017/decorative" val="1"/>
              </a:ext>
            </a:extLst>
          </p:cNvPr>
          <p:cNvSpPr/>
          <p:nvPr/>
        </p:nvSpPr>
        <p:spPr>
          <a:xfrm>
            <a:off x="1317578" y="1646304"/>
            <a:ext cx="9949136" cy="289402"/>
          </a:xfrm>
          <a:prstGeom prst="rect">
            <a:avLst/>
          </a:prstGeom>
          <a:solidFill>
            <a:schemeClr val="bg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168ABB01-3491-2602-9B19-1D6E346D2E99}"/>
              </a:ext>
              <a:ext uri="{C183D7F6-B498-43B3-948B-1728B52AA6E4}">
                <adec:decorative xmlns:adec="http://schemas.microsoft.com/office/drawing/2017/decorative" val="1"/>
              </a:ext>
            </a:extLst>
          </p:cNvPr>
          <p:cNvSpPr/>
          <p:nvPr/>
        </p:nvSpPr>
        <p:spPr>
          <a:xfrm>
            <a:off x="1317578" y="2208732"/>
            <a:ext cx="9949136" cy="289402"/>
          </a:xfrm>
          <a:prstGeom prst="rect">
            <a:avLst/>
          </a:prstGeom>
          <a:solidFill>
            <a:schemeClr val="bg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7148C6D1-2636-2B1D-EFD3-75D6434067C7}"/>
              </a:ext>
              <a:ext uri="{C183D7F6-B498-43B3-948B-1728B52AA6E4}">
                <adec:decorative xmlns:adec="http://schemas.microsoft.com/office/drawing/2017/decorative" val="1"/>
              </a:ext>
            </a:extLst>
          </p:cNvPr>
          <p:cNvSpPr/>
          <p:nvPr/>
        </p:nvSpPr>
        <p:spPr>
          <a:xfrm>
            <a:off x="1317578" y="2772923"/>
            <a:ext cx="9949136" cy="289402"/>
          </a:xfrm>
          <a:prstGeom prst="rect">
            <a:avLst/>
          </a:prstGeom>
          <a:solidFill>
            <a:schemeClr val="bg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6647E20E-C517-3B25-5913-262B2766992F}"/>
              </a:ext>
              <a:ext uri="{C183D7F6-B498-43B3-948B-1728B52AA6E4}">
                <adec:decorative xmlns:adec="http://schemas.microsoft.com/office/drawing/2017/decorative" val="1"/>
              </a:ext>
            </a:extLst>
          </p:cNvPr>
          <p:cNvSpPr/>
          <p:nvPr/>
        </p:nvSpPr>
        <p:spPr>
          <a:xfrm>
            <a:off x="1317578" y="3338008"/>
            <a:ext cx="9949136" cy="289402"/>
          </a:xfrm>
          <a:prstGeom prst="rect">
            <a:avLst/>
          </a:prstGeom>
          <a:solidFill>
            <a:schemeClr val="bg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B1C9E16-8978-5589-EFC2-9A6DD6EAEE73}"/>
              </a:ext>
              <a:ext uri="{C183D7F6-B498-43B3-948B-1728B52AA6E4}">
                <adec:decorative xmlns:adec="http://schemas.microsoft.com/office/drawing/2017/decorative" val="1"/>
              </a:ext>
            </a:extLst>
          </p:cNvPr>
          <p:cNvSpPr/>
          <p:nvPr/>
        </p:nvSpPr>
        <p:spPr>
          <a:xfrm>
            <a:off x="1317578" y="3898117"/>
            <a:ext cx="9949136" cy="289402"/>
          </a:xfrm>
          <a:prstGeom prst="rect">
            <a:avLst/>
          </a:prstGeom>
          <a:solidFill>
            <a:schemeClr val="bg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097FD94-22E9-CDA2-E59E-22792DD15946}"/>
              </a:ext>
              <a:ext uri="{C183D7F6-B498-43B3-948B-1728B52AA6E4}">
                <adec:decorative xmlns:adec="http://schemas.microsoft.com/office/drawing/2017/decorative" val="1"/>
              </a:ext>
            </a:extLst>
          </p:cNvPr>
          <p:cNvSpPr/>
          <p:nvPr/>
        </p:nvSpPr>
        <p:spPr>
          <a:xfrm>
            <a:off x="1317578" y="4452679"/>
            <a:ext cx="9949136" cy="289402"/>
          </a:xfrm>
          <a:prstGeom prst="rect">
            <a:avLst/>
          </a:prstGeom>
          <a:solidFill>
            <a:schemeClr val="bg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F08C918E-9F21-2C45-D204-176E9799387D}"/>
              </a:ext>
              <a:ext uri="{C183D7F6-B498-43B3-948B-1728B52AA6E4}">
                <adec:decorative xmlns:adec="http://schemas.microsoft.com/office/drawing/2017/decorative" val="1"/>
              </a:ext>
            </a:extLst>
          </p:cNvPr>
          <p:cNvSpPr/>
          <p:nvPr/>
        </p:nvSpPr>
        <p:spPr>
          <a:xfrm>
            <a:off x="1317578" y="5019911"/>
            <a:ext cx="9949136" cy="289402"/>
          </a:xfrm>
          <a:prstGeom prst="rect">
            <a:avLst/>
          </a:prstGeom>
          <a:solidFill>
            <a:schemeClr val="bg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CD295D8C-CF80-BC8F-4214-77F39DFAFD08}"/>
              </a:ext>
              <a:ext uri="{C183D7F6-B498-43B3-948B-1728B52AA6E4}">
                <adec:decorative xmlns:adec="http://schemas.microsoft.com/office/drawing/2017/decorative" val="1"/>
              </a:ext>
            </a:extLst>
          </p:cNvPr>
          <p:cNvSpPr txBox="1"/>
          <p:nvPr/>
        </p:nvSpPr>
        <p:spPr>
          <a:xfrm>
            <a:off x="7524318" y="5737289"/>
            <a:ext cx="1755071" cy="21544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Percent of Respondents</a:t>
            </a:r>
          </a:p>
        </p:txBody>
      </p:sp>
      <p:sp>
        <p:nvSpPr>
          <p:cNvPr id="16" name="TextBox 15">
            <a:extLst>
              <a:ext uri="{FF2B5EF4-FFF2-40B4-BE49-F238E27FC236}">
                <a16:creationId xmlns:a16="http://schemas.microsoft.com/office/drawing/2014/main" id="{C53802F8-2231-9C1E-9D1B-FC1670A2991C}"/>
              </a:ext>
              <a:ext uri="{C183D7F6-B498-43B3-948B-1728B52AA6E4}">
                <adec:decorative xmlns:adec="http://schemas.microsoft.com/office/drawing/2017/decorative" val="1"/>
              </a:ext>
            </a:extLst>
          </p:cNvPr>
          <p:cNvSpPr txBox="1"/>
          <p:nvPr/>
        </p:nvSpPr>
        <p:spPr>
          <a:xfrm>
            <a:off x="4939139" y="5372606"/>
            <a:ext cx="447558"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7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Other*</a:t>
            </a:r>
          </a:p>
        </p:txBody>
      </p:sp>
      <p:sp>
        <p:nvSpPr>
          <p:cNvPr id="17" name="Rectangle 16">
            <a:extLst>
              <a:ext uri="{FF2B5EF4-FFF2-40B4-BE49-F238E27FC236}">
                <a16:creationId xmlns:a16="http://schemas.microsoft.com/office/drawing/2014/main" id="{A7BD598D-4FA7-12E4-8BBA-B3D7F2D7A5C8}"/>
              </a:ext>
              <a:ext uri="{C183D7F6-B498-43B3-948B-1728B52AA6E4}">
                <adec:decorative xmlns:adec="http://schemas.microsoft.com/office/drawing/2017/decorative" val="1"/>
              </a:ext>
            </a:extLst>
          </p:cNvPr>
          <p:cNvSpPr/>
          <p:nvPr/>
        </p:nvSpPr>
        <p:spPr>
          <a:xfrm>
            <a:off x="5407108" y="5340116"/>
            <a:ext cx="378056" cy="226729"/>
          </a:xfrm>
          <a:prstGeom prst="rect">
            <a:avLst/>
          </a:prstGeom>
          <a:solidFill>
            <a:srgbClr val="118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23BAEC8D-7E97-8E33-9B4D-33B2EF7BF743}"/>
              </a:ext>
              <a:ext uri="{C183D7F6-B498-43B3-948B-1728B52AA6E4}">
                <adec:decorative xmlns:adec="http://schemas.microsoft.com/office/drawing/2017/decorative" val="1"/>
              </a:ext>
            </a:extLst>
          </p:cNvPr>
          <p:cNvSpPr txBox="1"/>
          <p:nvPr/>
        </p:nvSpPr>
        <p:spPr>
          <a:xfrm>
            <a:off x="10558520" y="1692872"/>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21" name="TextBox 20">
            <a:extLst>
              <a:ext uri="{FF2B5EF4-FFF2-40B4-BE49-F238E27FC236}">
                <a16:creationId xmlns:a16="http://schemas.microsoft.com/office/drawing/2014/main" id="{BA0A0E75-29C9-FAB4-0A76-0DAB537174BE}"/>
              </a:ext>
              <a:ext uri="{C183D7F6-B498-43B3-948B-1728B52AA6E4}">
                <adec:decorative xmlns:adec="http://schemas.microsoft.com/office/drawing/2017/decorative" val="1"/>
              </a:ext>
            </a:extLst>
          </p:cNvPr>
          <p:cNvSpPr txBox="1"/>
          <p:nvPr/>
        </p:nvSpPr>
        <p:spPr>
          <a:xfrm>
            <a:off x="10038748" y="1972798"/>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23" name="TextBox 22">
            <a:extLst>
              <a:ext uri="{FF2B5EF4-FFF2-40B4-BE49-F238E27FC236}">
                <a16:creationId xmlns:a16="http://schemas.microsoft.com/office/drawing/2014/main" id="{65B28A68-7D33-8431-419E-8E8686ACEE28}"/>
              </a:ext>
              <a:ext uri="{C183D7F6-B498-43B3-948B-1728B52AA6E4}">
                <adec:decorative xmlns:adec="http://schemas.microsoft.com/office/drawing/2017/decorative" val="1"/>
              </a:ext>
            </a:extLst>
          </p:cNvPr>
          <p:cNvSpPr txBox="1"/>
          <p:nvPr/>
        </p:nvSpPr>
        <p:spPr>
          <a:xfrm>
            <a:off x="9821368" y="2249906"/>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24" name="TextBox 23">
            <a:extLst>
              <a:ext uri="{FF2B5EF4-FFF2-40B4-BE49-F238E27FC236}">
                <a16:creationId xmlns:a16="http://schemas.microsoft.com/office/drawing/2014/main" id="{018C8109-99CF-824A-2B3E-0E68A2B0C62A}"/>
              </a:ext>
              <a:ext uri="{C183D7F6-B498-43B3-948B-1728B52AA6E4}">
                <adec:decorative xmlns:adec="http://schemas.microsoft.com/office/drawing/2017/decorative" val="1"/>
              </a:ext>
            </a:extLst>
          </p:cNvPr>
          <p:cNvSpPr txBox="1"/>
          <p:nvPr/>
        </p:nvSpPr>
        <p:spPr>
          <a:xfrm>
            <a:off x="9736341" y="2535500"/>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25" name="TextBox 24">
            <a:extLst>
              <a:ext uri="{FF2B5EF4-FFF2-40B4-BE49-F238E27FC236}">
                <a16:creationId xmlns:a16="http://schemas.microsoft.com/office/drawing/2014/main" id="{1617DAE4-7D3B-DED9-323D-960ECDE5AB98}"/>
              </a:ext>
              <a:ext uri="{C183D7F6-B498-43B3-948B-1728B52AA6E4}">
                <adec:decorative xmlns:adec="http://schemas.microsoft.com/office/drawing/2017/decorative" val="1"/>
              </a:ext>
            </a:extLst>
          </p:cNvPr>
          <p:cNvSpPr txBox="1"/>
          <p:nvPr/>
        </p:nvSpPr>
        <p:spPr>
          <a:xfrm>
            <a:off x="9299405" y="2812805"/>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26" name="TextBox 25">
            <a:extLst>
              <a:ext uri="{FF2B5EF4-FFF2-40B4-BE49-F238E27FC236}">
                <a16:creationId xmlns:a16="http://schemas.microsoft.com/office/drawing/2014/main" id="{157FDDFF-DE2A-6694-C62D-3E3297D262E5}"/>
              </a:ext>
              <a:ext uri="{C183D7F6-B498-43B3-948B-1728B52AA6E4}">
                <adec:decorative xmlns:adec="http://schemas.microsoft.com/office/drawing/2017/decorative" val="1"/>
              </a:ext>
            </a:extLst>
          </p:cNvPr>
          <p:cNvSpPr txBox="1"/>
          <p:nvPr/>
        </p:nvSpPr>
        <p:spPr>
          <a:xfrm>
            <a:off x="9225926" y="3095689"/>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27" name="TextBox 26">
            <a:extLst>
              <a:ext uri="{FF2B5EF4-FFF2-40B4-BE49-F238E27FC236}">
                <a16:creationId xmlns:a16="http://schemas.microsoft.com/office/drawing/2014/main" id="{B2B60AB2-2537-6FEC-94A0-3D0666E73F0A}"/>
              </a:ext>
              <a:ext uri="{C183D7F6-B498-43B3-948B-1728B52AA6E4}">
                <adec:decorative xmlns:adec="http://schemas.microsoft.com/office/drawing/2017/decorative" val="1"/>
              </a:ext>
            </a:extLst>
          </p:cNvPr>
          <p:cNvSpPr txBox="1"/>
          <p:nvPr/>
        </p:nvSpPr>
        <p:spPr>
          <a:xfrm>
            <a:off x="8995039" y="3372313"/>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28" name="TextBox 27">
            <a:extLst>
              <a:ext uri="{FF2B5EF4-FFF2-40B4-BE49-F238E27FC236}">
                <a16:creationId xmlns:a16="http://schemas.microsoft.com/office/drawing/2014/main" id="{5A648423-0143-1EBC-ABDF-FE141877F556}"/>
              </a:ext>
              <a:ext uri="{C183D7F6-B498-43B3-948B-1728B52AA6E4}">
                <adec:decorative xmlns:adec="http://schemas.microsoft.com/office/drawing/2017/decorative" val="1"/>
              </a:ext>
            </a:extLst>
          </p:cNvPr>
          <p:cNvSpPr txBox="1"/>
          <p:nvPr/>
        </p:nvSpPr>
        <p:spPr>
          <a:xfrm>
            <a:off x="7797176" y="3654344"/>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29" name="TextBox 28">
            <a:extLst>
              <a:ext uri="{FF2B5EF4-FFF2-40B4-BE49-F238E27FC236}">
                <a16:creationId xmlns:a16="http://schemas.microsoft.com/office/drawing/2014/main" id="{58498F48-94FE-502F-6819-BF3A2C2863C8}"/>
              </a:ext>
              <a:ext uri="{C183D7F6-B498-43B3-948B-1728B52AA6E4}">
                <adec:decorative xmlns:adec="http://schemas.microsoft.com/office/drawing/2017/decorative" val="1"/>
              </a:ext>
            </a:extLst>
          </p:cNvPr>
          <p:cNvSpPr txBox="1"/>
          <p:nvPr/>
        </p:nvSpPr>
        <p:spPr>
          <a:xfrm>
            <a:off x="6772558" y="3940143"/>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30" name="TextBox 29">
            <a:extLst>
              <a:ext uri="{FF2B5EF4-FFF2-40B4-BE49-F238E27FC236}">
                <a16:creationId xmlns:a16="http://schemas.microsoft.com/office/drawing/2014/main" id="{5577DEBC-CD78-460D-F721-BE4AB5FFD5F3}"/>
              </a:ext>
              <a:ext uri="{C183D7F6-B498-43B3-948B-1728B52AA6E4}">
                <adec:decorative xmlns:adec="http://schemas.microsoft.com/office/drawing/2017/decorative" val="1"/>
              </a:ext>
            </a:extLst>
          </p:cNvPr>
          <p:cNvSpPr txBox="1"/>
          <p:nvPr/>
        </p:nvSpPr>
        <p:spPr>
          <a:xfrm>
            <a:off x="5804808" y="4216459"/>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31" name="TextBox 30">
            <a:extLst>
              <a:ext uri="{FF2B5EF4-FFF2-40B4-BE49-F238E27FC236}">
                <a16:creationId xmlns:a16="http://schemas.microsoft.com/office/drawing/2014/main" id="{43A6BC48-9BFF-59F8-2FB2-0EE85A01E9B8}"/>
              </a:ext>
              <a:ext uri="{C183D7F6-B498-43B3-948B-1728B52AA6E4}">
                <adec:decorative xmlns:adec="http://schemas.microsoft.com/office/drawing/2017/decorative" val="1"/>
              </a:ext>
            </a:extLst>
          </p:cNvPr>
          <p:cNvSpPr txBox="1"/>
          <p:nvPr/>
        </p:nvSpPr>
        <p:spPr>
          <a:xfrm>
            <a:off x="5804667" y="4495731"/>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32" name="TextBox 31">
            <a:extLst>
              <a:ext uri="{FF2B5EF4-FFF2-40B4-BE49-F238E27FC236}">
                <a16:creationId xmlns:a16="http://schemas.microsoft.com/office/drawing/2014/main" id="{C1ABCEAB-615D-DBE0-7747-995EDCE0631D}"/>
              </a:ext>
              <a:ext uri="{C183D7F6-B498-43B3-948B-1728B52AA6E4}">
                <adec:decorative xmlns:adec="http://schemas.microsoft.com/office/drawing/2017/decorative" val="1"/>
              </a:ext>
            </a:extLst>
          </p:cNvPr>
          <p:cNvSpPr txBox="1"/>
          <p:nvPr/>
        </p:nvSpPr>
        <p:spPr>
          <a:xfrm>
            <a:off x="5736109" y="4779551"/>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33" name="TextBox 32">
            <a:extLst>
              <a:ext uri="{FF2B5EF4-FFF2-40B4-BE49-F238E27FC236}">
                <a16:creationId xmlns:a16="http://schemas.microsoft.com/office/drawing/2014/main" id="{BF14ADE4-8CCF-73E9-1B8E-2E9977FBBA3F}"/>
              </a:ext>
              <a:ext uri="{C183D7F6-B498-43B3-948B-1728B52AA6E4}">
                <adec:decorative xmlns:adec="http://schemas.microsoft.com/office/drawing/2017/decorative" val="1"/>
              </a:ext>
            </a:extLst>
          </p:cNvPr>
          <p:cNvSpPr txBox="1"/>
          <p:nvPr/>
        </p:nvSpPr>
        <p:spPr>
          <a:xfrm>
            <a:off x="5658551" y="5057100"/>
            <a:ext cx="2680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34" name="TextBox 33">
            <a:extLst>
              <a:ext uri="{FF2B5EF4-FFF2-40B4-BE49-F238E27FC236}">
                <a16:creationId xmlns:a16="http://schemas.microsoft.com/office/drawing/2014/main" id="{8416E84F-B5BF-B6C8-1B11-E401D500A839}"/>
              </a:ext>
              <a:ext uri="{C183D7F6-B498-43B3-948B-1728B52AA6E4}">
                <adec:decorative xmlns:adec="http://schemas.microsoft.com/office/drawing/2017/decorative" val="1"/>
              </a:ext>
            </a:extLst>
          </p:cNvPr>
          <p:cNvSpPr txBox="1"/>
          <p:nvPr/>
        </p:nvSpPr>
        <p:spPr>
          <a:xfrm>
            <a:off x="5805649" y="5348864"/>
            <a:ext cx="3529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2 %</a:t>
            </a:r>
          </a:p>
        </p:txBody>
      </p:sp>
      <p:cxnSp>
        <p:nvCxnSpPr>
          <p:cNvPr id="35" name="Straight Connector 34">
            <a:extLst>
              <a:ext uri="{FF2B5EF4-FFF2-40B4-BE49-F238E27FC236}">
                <a16:creationId xmlns:a16="http://schemas.microsoft.com/office/drawing/2014/main" id="{3C6DFB89-CFC0-BAB1-2228-CD3B51FBF062}"/>
              </a:ext>
              <a:ext uri="{C183D7F6-B498-43B3-948B-1728B52AA6E4}">
                <adec:decorative xmlns:adec="http://schemas.microsoft.com/office/drawing/2017/decorative" val="1"/>
              </a:ext>
            </a:extLst>
          </p:cNvPr>
          <p:cNvCxnSpPr>
            <a:cxnSpLocks/>
          </p:cNvCxnSpPr>
          <p:nvPr/>
        </p:nvCxnSpPr>
        <p:spPr>
          <a:xfrm>
            <a:off x="5407108" y="1646304"/>
            <a:ext cx="4721" cy="3982079"/>
          </a:xfrm>
          <a:prstGeom prst="line">
            <a:avLst/>
          </a:prstGeom>
          <a:ln>
            <a:solidFill>
              <a:schemeClr val="tx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9F2744-2DEF-D94D-0E19-7E68CC8DDB48}"/>
              </a:ext>
              <a:ext uri="{C183D7F6-B498-43B3-948B-1728B52AA6E4}">
                <adec:decorative xmlns:adec="http://schemas.microsoft.com/office/drawing/2017/decorative" val="1"/>
              </a:ext>
            </a:extLst>
          </p:cNvPr>
          <p:cNvCxnSpPr/>
          <p:nvPr/>
        </p:nvCxnSpPr>
        <p:spPr>
          <a:xfrm>
            <a:off x="404909" y="575205"/>
            <a:ext cx="0" cy="369332"/>
          </a:xfrm>
          <a:prstGeom prst="line">
            <a:avLst/>
          </a:prstGeom>
          <a:ln w="31750">
            <a:solidFill>
              <a:srgbClr val="118D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50633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B59B539-BA2D-42DA-A9C2-631FBDD80EBA}"/>
              </a:ext>
              <a:ext uri="{C183D7F6-B498-43B3-948B-1728B52AA6E4}">
                <adec:decorative xmlns:adec="http://schemas.microsoft.com/office/drawing/2017/decorative" val="1"/>
              </a:ext>
            </a:extLst>
          </p:cNvPr>
          <p:cNvGrpSpPr/>
          <p:nvPr/>
        </p:nvGrpSpPr>
        <p:grpSpPr>
          <a:xfrm>
            <a:off x="-3" y="1536198"/>
            <a:ext cx="12192004" cy="5152360"/>
            <a:chOff x="-3" y="1366458"/>
            <a:chExt cx="12434892" cy="5255005"/>
          </a:xfrm>
        </p:grpSpPr>
        <p:grpSp>
          <p:nvGrpSpPr>
            <p:cNvPr id="35" name="Group 34">
              <a:extLst>
                <a:ext uri="{FF2B5EF4-FFF2-40B4-BE49-F238E27FC236}">
                  <a16:creationId xmlns:a16="http://schemas.microsoft.com/office/drawing/2014/main" id="{EF001636-2989-49F0-B143-70358821EF95}"/>
                </a:ext>
                <a:ext uri="{C183D7F6-B498-43B3-948B-1728B52AA6E4}">
                  <adec:decorative xmlns:adec="http://schemas.microsoft.com/office/drawing/2017/decorative" val="1"/>
                </a:ext>
              </a:extLst>
            </p:cNvPr>
            <p:cNvGrpSpPr/>
            <p:nvPr/>
          </p:nvGrpSpPr>
          <p:grpSpPr>
            <a:xfrm>
              <a:off x="-3" y="1366458"/>
              <a:ext cx="12434892" cy="5255005"/>
              <a:chOff x="-3" y="1366458"/>
              <a:chExt cx="12434892" cy="5255005"/>
            </a:xfrm>
          </p:grpSpPr>
          <p:sp>
            <p:nvSpPr>
              <p:cNvPr id="36" name="Rectangle: Single Corner Rounded 35">
                <a:extLst>
                  <a:ext uri="{FF2B5EF4-FFF2-40B4-BE49-F238E27FC236}">
                    <a16:creationId xmlns:a16="http://schemas.microsoft.com/office/drawing/2014/main" id="{8B74BDF1-3C4F-4445-AD38-67FB3ABE6C04}"/>
                  </a:ext>
                  <a:ext uri="{C183D7F6-B498-43B3-948B-1728B52AA6E4}">
                    <adec:decorative xmlns:adec="http://schemas.microsoft.com/office/drawing/2017/decorative" val="1"/>
                  </a:ext>
                </a:extLst>
              </p:cNvPr>
              <p:cNvSpPr/>
              <p:nvPr/>
            </p:nvSpPr>
            <p:spPr bwMode="auto">
              <a:xfrm>
                <a:off x="1" y="1366458"/>
                <a:ext cx="5456582" cy="5100559"/>
              </a:xfrm>
              <a:prstGeom prst="round1Rect">
                <a:avLst>
                  <a:gd name="adj" fmla="val 372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1" name="Arrow: Bent 40">
                <a:extLst>
                  <a:ext uri="{FF2B5EF4-FFF2-40B4-BE49-F238E27FC236}">
                    <a16:creationId xmlns:a16="http://schemas.microsoft.com/office/drawing/2014/main" id="{5E181BE9-FB19-4E3A-8F25-172BA2620C8D}"/>
                  </a:ext>
                  <a:ext uri="{C183D7F6-B498-43B3-948B-1728B52AA6E4}">
                    <adec:decorative xmlns:adec="http://schemas.microsoft.com/office/drawing/2017/decorative" val="1"/>
                  </a:ext>
                </a:extLst>
              </p:cNvPr>
              <p:cNvSpPr/>
              <p:nvPr/>
            </p:nvSpPr>
            <p:spPr bwMode="auto">
              <a:xfrm rot="5400000">
                <a:off x="1109736" y="256720"/>
                <a:ext cx="3237103" cy="5456581"/>
              </a:xfrm>
              <a:prstGeom prst="bentArrow">
                <a:avLst>
                  <a:gd name="adj1" fmla="val 25000"/>
                  <a:gd name="adj2" fmla="val 0"/>
                  <a:gd name="adj3" fmla="val 25000"/>
                  <a:gd name="adj4" fmla="val 6043"/>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3" name="Arrow: Bent 42">
                <a:extLst>
                  <a:ext uri="{FF2B5EF4-FFF2-40B4-BE49-F238E27FC236}">
                    <a16:creationId xmlns:a16="http://schemas.microsoft.com/office/drawing/2014/main" id="{826BFA96-0897-4E4F-B204-000405DB0340}"/>
                  </a:ext>
                  <a:ext uri="{C183D7F6-B498-43B3-948B-1728B52AA6E4}">
                    <adec:decorative xmlns:adec="http://schemas.microsoft.com/office/drawing/2017/decorative" val="1"/>
                  </a:ext>
                </a:extLst>
              </p:cNvPr>
              <p:cNvSpPr/>
              <p:nvPr/>
            </p:nvSpPr>
            <p:spPr bwMode="auto">
              <a:xfrm rot="16200000">
                <a:off x="7327182" y="1513756"/>
                <a:ext cx="3237104" cy="6978310"/>
              </a:xfrm>
              <a:prstGeom prst="bentArrow">
                <a:avLst>
                  <a:gd name="adj1" fmla="val 25000"/>
                  <a:gd name="adj2" fmla="val 0"/>
                  <a:gd name="adj3" fmla="val 25000"/>
                  <a:gd name="adj4" fmla="val 55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46" name="Straight Connector 45">
                <a:extLst>
                  <a:ext uri="{FF2B5EF4-FFF2-40B4-BE49-F238E27FC236}">
                    <a16:creationId xmlns:a16="http://schemas.microsoft.com/office/drawing/2014/main" id="{21079467-634D-41DB-A2E2-225673F340C5}"/>
                  </a:ext>
                  <a:ext uri="{C183D7F6-B498-43B3-948B-1728B52AA6E4}">
                    <adec:decorative xmlns:adec="http://schemas.microsoft.com/office/drawing/2017/decorative" val="1"/>
                  </a:ext>
                </a:extLst>
              </p:cNvPr>
              <p:cNvCxnSpPr>
                <a:cxnSpLocks/>
              </p:cNvCxnSpPr>
              <p:nvPr/>
            </p:nvCxnSpPr>
            <p:spPr>
              <a:xfrm flipH="1">
                <a:off x="1552103" y="3015363"/>
                <a:ext cx="390447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A4939C7-5FD6-40C3-A8A0-A72D4455CEF0}"/>
                  </a:ext>
                  <a:ext uri="{C183D7F6-B498-43B3-948B-1728B52AA6E4}">
                    <adec:decorative xmlns:adec="http://schemas.microsoft.com/office/drawing/2017/decorative" val="1"/>
                  </a:ext>
                </a:extLst>
              </p:cNvPr>
              <p:cNvCxnSpPr>
                <a:cxnSpLocks/>
              </p:cNvCxnSpPr>
              <p:nvPr/>
            </p:nvCxnSpPr>
            <p:spPr>
              <a:xfrm flipH="1">
                <a:off x="1552103" y="4603704"/>
                <a:ext cx="390447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281" name="Straight Connector 280">
              <a:extLst>
                <a:ext uri="{FF2B5EF4-FFF2-40B4-BE49-F238E27FC236}">
                  <a16:creationId xmlns:a16="http://schemas.microsoft.com/office/drawing/2014/main" id="{C0271C32-CC15-431B-A170-4902363BCE00}"/>
                </a:ext>
                <a:ext uri="{C183D7F6-B498-43B3-948B-1728B52AA6E4}">
                  <adec:decorative xmlns:adec="http://schemas.microsoft.com/office/drawing/2017/decorative" val="1"/>
                </a:ext>
              </a:extLst>
            </p:cNvPr>
            <p:cNvCxnSpPr>
              <a:cxnSpLocks/>
            </p:cNvCxnSpPr>
            <p:nvPr/>
          </p:nvCxnSpPr>
          <p:spPr>
            <a:xfrm flipH="1">
              <a:off x="5705061" y="6621463"/>
              <a:ext cx="6729827" cy="0"/>
            </a:xfrm>
            <a:prstGeom prst="line">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86" name="Oval 85">
            <a:extLst>
              <a:ext uri="{FF2B5EF4-FFF2-40B4-BE49-F238E27FC236}">
                <a16:creationId xmlns:a16="http://schemas.microsoft.com/office/drawing/2014/main" id="{2C96CAAD-76D1-45CE-BD49-4A49B83EDC42}"/>
              </a:ext>
              <a:ext uri="{C183D7F6-B498-43B3-948B-1728B52AA6E4}">
                <adec:decorative xmlns:adec="http://schemas.microsoft.com/office/drawing/2017/decorative" val="1"/>
              </a:ext>
            </a:extLst>
          </p:cNvPr>
          <p:cNvSpPr>
            <a:spLocks/>
          </p:cNvSpPr>
          <p:nvPr/>
        </p:nvSpPr>
        <p:spPr bwMode="auto">
          <a:xfrm>
            <a:off x="448269" y="2000245"/>
            <a:ext cx="734664" cy="734665"/>
          </a:xfrm>
          <a:prstGeom prst="ellipse">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1961" b="0" i="0" u="none" strike="noStrike" kern="1200" cap="none" spc="0" normalizeH="0" baseline="0" noProof="0" dirty="0">
              <a:ln>
                <a:noFill/>
              </a:ln>
              <a:solidFill>
                <a:srgbClr val="353535"/>
              </a:solidFill>
              <a:effectLst/>
              <a:uLnTx/>
              <a:uFillTx/>
              <a:latin typeface="Segoe UI Semilight"/>
              <a:ea typeface="+mn-ea"/>
              <a:cs typeface="Segoe UI Semilight" panose="020B0402040204020203" pitchFamily="34" charset="0"/>
            </a:endParaRPr>
          </a:p>
        </p:txBody>
      </p:sp>
      <p:sp>
        <p:nvSpPr>
          <p:cNvPr id="2" name="Title 1">
            <a:extLst>
              <a:ext uri="{FF2B5EF4-FFF2-40B4-BE49-F238E27FC236}">
                <a16:creationId xmlns:a16="http://schemas.microsoft.com/office/drawing/2014/main" id="{217DAC2D-B667-4DDA-BE39-54858EEE492E}"/>
              </a:ext>
            </a:extLst>
          </p:cNvPr>
          <p:cNvSpPr>
            <a:spLocks noGrp="1"/>
          </p:cNvSpPr>
          <p:nvPr>
            <p:ph type="title"/>
          </p:nvPr>
        </p:nvSpPr>
        <p:spPr>
          <a:xfrm>
            <a:off x="588963" y="457200"/>
            <a:ext cx="11017250" cy="923330"/>
          </a:xfrm>
        </p:spPr>
        <p:txBody>
          <a:bodyPr/>
          <a:lstStyle/>
          <a:p>
            <a:r>
              <a:rPr lang="en-US" dirty="0"/>
              <a:t>Technology experiences of students with dyslexia</a:t>
            </a:r>
            <a:br>
              <a:rPr lang="en-US" dirty="0"/>
            </a:br>
            <a:r>
              <a:rPr lang="en-US" sz="2800" dirty="0">
                <a:solidFill>
                  <a:schemeClr val="tx1"/>
                </a:solidFill>
              </a:rPr>
              <a:t>what tools are used to support your reading? (1 of 3)</a:t>
            </a:r>
            <a:endParaRPr lang="en-US" dirty="0"/>
          </a:p>
        </p:txBody>
      </p:sp>
      <p:sp>
        <p:nvSpPr>
          <p:cNvPr id="110" name="list_4">
            <a:extLst>
              <a:ext uri="{FF2B5EF4-FFF2-40B4-BE49-F238E27FC236}">
                <a16:creationId xmlns:a16="http://schemas.microsoft.com/office/drawing/2014/main" id="{8400FE28-1C45-4419-992D-C0377A6ACF67}"/>
              </a:ext>
              <a:ext uri="{C183D7F6-B498-43B3-948B-1728B52AA6E4}">
                <adec:decorative xmlns:adec="http://schemas.microsoft.com/office/drawing/2017/decorative" val="1"/>
              </a:ext>
            </a:extLst>
          </p:cNvPr>
          <p:cNvSpPr>
            <a:spLocks noChangeAspect="1" noEditPoints="1"/>
          </p:cNvSpPr>
          <p:nvPr/>
        </p:nvSpPr>
        <p:spPr bwMode="auto">
          <a:xfrm>
            <a:off x="574824" y="2204838"/>
            <a:ext cx="481555" cy="325478"/>
          </a:xfrm>
          <a:custGeom>
            <a:avLst/>
            <a:gdLst>
              <a:gd name="T0" fmla="*/ 90 w 253"/>
              <a:gd name="T1" fmla="*/ 24 h 171"/>
              <a:gd name="T2" fmla="*/ 253 w 253"/>
              <a:gd name="T3" fmla="*/ 24 h 171"/>
              <a:gd name="T4" fmla="*/ 90 w 253"/>
              <a:gd name="T5" fmla="*/ 73 h 171"/>
              <a:gd name="T6" fmla="*/ 253 w 253"/>
              <a:gd name="T7" fmla="*/ 73 h 171"/>
              <a:gd name="T8" fmla="*/ 90 w 253"/>
              <a:gd name="T9" fmla="*/ 121 h 171"/>
              <a:gd name="T10" fmla="*/ 253 w 253"/>
              <a:gd name="T11" fmla="*/ 121 h 171"/>
              <a:gd name="T12" fmla="*/ 90 w 253"/>
              <a:gd name="T13" fmla="*/ 171 h 171"/>
              <a:gd name="T14" fmla="*/ 253 w 253"/>
              <a:gd name="T15" fmla="*/ 171 h 171"/>
              <a:gd name="T16" fmla="*/ 0 w 253"/>
              <a:gd name="T17" fmla="*/ 23 h 171"/>
              <a:gd name="T18" fmla="*/ 17 w 253"/>
              <a:gd name="T19" fmla="*/ 40 h 171"/>
              <a:gd name="T20" fmla="*/ 58 w 253"/>
              <a:gd name="T21" fmla="*/ 0 h 171"/>
              <a:gd name="T22" fmla="*/ 0 w 253"/>
              <a:gd name="T23" fmla="*/ 121 h 171"/>
              <a:gd name="T24" fmla="*/ 17 w 253"/>
              <a:gd name="T25" fmla="*/ 138 h 171"/>
              <a:gd name="T26" fmla="*/ 58 w 253"/>
              <a:gd name="T27" fmla="*/ 9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71">
                <a:moveTo>
                  <a:pt x="90" y="24"/>
                </a:moveTo>
                <a:lnTo>
                  <a:pt x="253" y="24"/>
                </a:lnTo>
                <a:moveTo>
                  <a:pt x="90" y="73"/>
                </a:moveTo>
                <a:lnTo>
                  <a:pt x="253" y="73"/>
                </a:lnTo>
                <a:moveTo>
                  <a:pt x="90" y="121"/>
                </a:moveTo>
                <a:lnTo>
                  <a:pt x="253" y="121"/>
                </a:lnTo>
                <a:moveTo>
                  <a:pt x="90" y="171"/>
                </a:moveTo>
                <a:lnTo>
                  <a:pt x="253" y="171"/>
                </a:lnTo>
                <a:moveTo>
                  <a:pt x="0" y="23"/>
                </a:moveTo>
                <a:lnTo>
                  <a:pt x="17" y="40"/>
                </a:lnTo>
                <a:lnTo>
                  <a:pt x="58" y="0"/>
                </a:lnTo>
                <a:moveTo>
                  <a:pt x="0" y="121"/>
                </a:moveTo>
                <a:lnTo>
                  <a:pt x="17" y="138"/>
                </a:lnTo>
                <a:lnTo>
                  <a:pt x="58" y="98"/>
                </a:ln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19" name="Rectangle 118">
            <a:extLst>
              <a:ext uri="{FF2B5EF4-FFF2-40B4-BE49-F238E27FC236}">
                <a16:creationId xmlns:a16="http://schemas.microsoft.com/office/drawing/2014/main" id="{5263AAAB-18B8-44B5-9D19-557DC3B1E948}"/>
              </a:ext>
            </a:extLst>
          </p:cNvPr>
          <p:cNvSpPr/>
          <p:nvPr/>
        </p:nvSpPr>
        <p:spPr bwMode="auto">
          <a:xfrm>
            <a:off x="1519057" y="1874670"/>
            <a:ext cx="3393881"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554" rtl="0" eaLnBrk="1" fontAlgn="auto" latinLnBrk="0" hangingPunct="1">
              <a:lnSpc>
                <a:spcPct val="100000"/>
              </a:lnSpc>
              <a:spcBef>
                <a:spcPts val="0"/>
              </a:spcBef>
              <a:spcAft>
                <a:spcPts val="2942"/>
              </a:spcAft>
              <a:buClrTx/>
              <a:buSzTx/>
              <a:buFontTx/>
              <a:buNone/>
              <a:tabLst/>
              <a:defRPr/>
            </a:pPr>
            <a:r>
              <a:rPr lang="en-US" dirty="0">
                <a:solidFill>
                  <a:srgbClr val="000000"/>
                </a:solidFill>
                <a:latin typeface="Segoe UI"/>
                <a:ea typeface="Segoe UI" panose="020B0502040204020203" pitchFamily="34" charset="0"/>
              </a:rPr>
              <a:t>1. Note-Taking Software</a:t>
            </a:r>
            <a:endParaRPr kumimoji="0" lang="en-US" sz="1800" i="0" u="none" strike="noStrike" kern="1200" cap="none" spc="0" normalizeH="0" baseline="0" noProof="0" dirty="0">
              <a:ln>
                <a:noFill/>
              </a:ln>
              <a:solidFill>
                <a:srgbClr val="000000"/>
              </a:solidFill>
              <a:effectLst/>
              <a:uLnTx/>
              <a:uFillTx/>
              <a:latin typeface="Segoe UI"/>
              <a:ea typeface="Segoe UI" panose="020B0502040204020203" pitchFamily="34" charset="0"/>
              <a:cs typeface="+mn-cs"/>
            </a:endParaRPr>
          </a:p>
        </p:txBody>
      </p:sp>
      <p:sp>
        <p:nvSpPr>
          <p:cNvPr id="148" name="Oval 147">
            <a:extLst>
              <a:ext uri="{FF2B5EF4-FFF2-40B4-BE49-F238E27FC236}">
                <a16:creationId xmlns:a16="http://schemas.microsoft.com/office/drawing/2014/main" id="{EF06A6B5-4A0E-4A04-943E-5DA00D3A0663}"/>
              </a:ext>
              <a:ext uri="{C183D7F6-B498-43B3-948B-1728B52AA6E4}">
                <adec:decorative xmlns:adec="http://schemas.microsoft.com/office/drawing/2017/decorative" val="1"/>
              </a:ext>
            </a:extLst>
          </p:cNvPr>
          <p:cNvSpPr>
            <a:spLocks/>
          </p:cNvSpPr>
          <p:nvPr/>
        </p:nvSpPr>
        <p:spPr bwMode="auto">
          <a:xfrm>
            <a:off x="448269" y="3588978"/>
            <a:ext cx="734664" cy="734665"/>
          </a:xfrm>
          <a:prstGeom prst="ellipse">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1961" b="0" i="0" u="none" strike="noStrike" kern="1200" cap="none" spc="0" normalizeH="0" baseline="0" noProof="0" dirty="0">
              <a:ln>
                <a:noFill/>
              </a:ln>
              <a:solidFill>
                <a:srgbClr val="353535"/>
              </a:solidFill>
              <a:effectLst/>
              <a:uLnTx/>
              <a:uFillTx/>
              <a:latin typeface="Segoe UI Semilight"/>
              <a:ea typeface="+mn-ea"/>
              <a:cs typeface="Segoe UI Semilight" panose="020B0402040204020203" pitchFamily="34" charset="0"/>
            </a:endParaRPr>
          </a:p>
        </p:txBody>
      </p:sp>
      <p:sp>
        <p:nvSpPr>
          <p:cNvPr id="168" name="Brush">
            <a:extLst>
              <a:ext uri="{FF2B5EF4-FFF2-40B4-BE49-F238E27FC236}">
                <a16:creationId xmlns:a16="http://schemas.microsoft.com/office/drawing/2014/main" id="{11278496-4A34-46F0-89B1-C4BE0392C37F}"/>
              </a:ext>
              <a:ext uri="{C183D7F6-B498-43B3-948B-1728B52AA6E4}">
                <adec:decorative xmlns:adec="http://schemas.microsoft.com/office/drawing/2017/decorative" val="1"/>
              </a:ext>
            </a:extLst>
          </p:cNvPr>
          <p:cNvSpPr>
            <a:spLocks noChangeAspect="1" noEditPoints="1"/>
          </p:cNvSpPr>
          <p:nvPr/>
        </p:nvSpPr>
        <p:spPr bwMode="auto">
          <a:xfrm>
            <a:off x="579923" y="3785912"/>
            <a:ext cx="471359" cy="340796"/>
          </a:xfrm>
          <a:custGeom>
            <a:avLst/>
            <a:gdLst>
              <a:gd name="T0" fmla="*/ 873 w 3144"/>
              <a:gd name="T1" fmla="*/ 1898 h 2272"/>
              <a:gd name="T2" fmla="*/ 1247 w 3144"/>
              <a:gd name="T3" fmla="*/ 1523 h 2272"/>
              <a:gd name="T4" fmla="*/ 1621 w 3144"/>
              <a:gd name="T5" fmla="*/ 1898 h 2272"/>
              <a:gd name="T6" fmla="*/ 1247 w 3144"/>
              <a:gd name="T7" fmla="*/ 2272 h 2272"/>
              <a:gd name="T8" fmla="*/ 499 w 3144"/>
              <a:gd name="T9" fmla="*/ 2272 h 2272"/>
              <a:gd name="T10" fmla="*/ 873 w 3144"/>
              <a:gd name="T11" fmla="*/ 1898 h 2272"/>
              <a:gd name="T12" fmla="*/ 1621 w 3144"/>
              <a:gd name="T13" fmla="*/ 1898 h 2272"/>
              <a:gd name="T14" fmla="*/ 3041 w 3144"/>
              <a:gd name="T15" fmla="*/ 478 h 2272"/>
              <a:gd name="T16" fmla="*/ 3041 w 3144"/>
              <a:gd name="T17" fmla="*/ 104 h 2272"/>
              <a:gd name="T18" fmla="*/ 2667 w 3144"/>
              <a:gd name="T19" fmla="*/ 104 h 2272"/>
              <a:gd name="T20" fmla="*/ 1247 w 3144"/>
              <a:gd name="T21" fmla="*/ 1523 h 2272"/>
              <a:gd name="T22" fmla="*/ 2066 w 3144"/>
              <a:gd name="T23" fmla="*/ 1453 h 2272"/>
              <a:gd name="T24" fmla="*/ 1691 w 3144"/>
              <a:gd name="T25" fmla="*/ 1079 h 2272"/>
              <a:gd name="T26" fmla="*/ 0 w 3144"/>
              <a:gd name="T27" fmla="*/ 2272 h 2272"/>
              <a:gd name="T28" fmla="*/ 499 w 3144"/>
              <a:gd name="T29"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4" h="2272">
                <a:moveTo>
                  <a:pt x="873" y="1898"/>
                </a:moveTo>
                <a:cubicBezTo>
                  <a:pt x="873" y="1691"/>
                  <a:pt x="1040" y="1523"/>
                  <a:pt x="1247" y="1523"/>
                </a:cubicBezTo>
                <a:cubicBezTo>
                  <a:pt x="1454" y="1523"/>
                  <a:pt x="1621" y="1691"/>
                  <a:pt x="1621" y="1898"/>
                </a:cubicBezTo>
                <a:cubicBezTo>
                  <a:pt x="1621" y="2104"/>
                  <a:pt x="1454" y="2272"/>
                  <a:pt x="1247" y="2272"/>
                </a:cubicBezTo>
                <a:cubicBezTo>
                  <a:pt x="499" y="2272"/>
                  <a:pt x="499" y="2272"/>
                  <a:pt x="499" y="2272"/>
                </a:cubicBezTo>
                <a:cubicBezTo>
                  <a:pt x="705" y="2272"/>
                  <a:pt x="873" y="2104"/>
                  <a:pt x="873" y="1898"/>
                </a:cubicBezTo>
                <a:moveTo>
                  <a:pt x="1621" y="1898"/>
                </a:moveTo>
                <a:cubicBezTo>
                  <a:pt x="3041" y="478"/>
                  <a:pt x="3041" y="478"/>
                  <a:pt x="3041" y="478"/>
                </a:cubicBezTo>
                <a:cubicBezTo>
                  <a:pt x="3144" y="375"/>
                  <a:pt x="3144" y="207"/>
                  <a:pt x="3041" y="104"/>
                </a:cubicBezTo>
                <a:cubicBezTo>
                  <a:pt x="2938" y="0"/>
                  <a:pt x="2770" y="0"/>
                  <a:pt x="2667" y="104"/>
                </a:cubicBezTo>
                <a:cubicBezTo>
                  <a:pt x="1247" y="1523"/>
                  <a:pt x="1247" y="1523"/>
                  <a:pt x="1247" y="1523"/>
                </a:cubicBezTo>
                <a:moveTo>
                  <a:pt x="2066" y="1453"/>
                </a:moveTo>
                <a:cubicBezTo>
                  <a:pt x="1979" y="1295"/>
                  <a:pt x="1850" y="1165"/>
                  <a:pt x="1691" y="1079"/>
                </a:cubicBezTo>
                <a:moveTo>
                  <a:pt x="0" y="2272"/>
                </a:moveTo>
                <a:cubicBezTo>
                  <a:pt x="499" y="2272"/>
                  <a:pt x="499" y="2272"/>
                  <a:pt x="499" y="2272"/>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01" name="Oval 200">
            <a:extLst>
              <a:ext uri="{FF2B5EF4-FFF2-40B4-BE49-F238E27FC236}">
                <a16:creationId xmlns:a16="http://schemas.microsoft.com/office/drawing/2014/main" id="{F8ADC83D-CF53-4D6A-8C58-3C5CB05C2237}"/>
              </a:ext>
              <a:ext uri="{C183D7F6-B498-43B3-948B-1728B52AA6E4}">
                <adec:decorative xmlns:adec="http://schemas.microsoft.com/office/drawing/2017/decorative" val="1"/>
              </a:ext>
            </a:extLst>
          </p:cNvPr>
          <p:cNvSpPr>
            <a:spLocks/>
          </p:cNvSpPr>
          <p:nvPr/>
        </p:nvSpPr>
        <p:spPr bwMode="auto">
          <a:xfrm>
            <a:off x="448269" y="5188664"/>
            <a:ext cx="734664" cy="734665"/>
          </a:xfrm>
          <a:prstGeom prst="ellipse">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1961" b="0" i="0" u="none" strike="noStrike" kern="1200" cap="none" spc="0" normalizeH="0" baseline="0" noProof="0" dirty="0">
              <a:ln>
                <a:noFill/>
              </a:ln>
              <a:solidFill>
                <a:srgbClr val="353535"/>
              </a:solidFill>
              <a:effectLst/>
              <a:uLnTx/>
              <a:uFillTx/>
              <a:latin typeface="Segoe UI Semilight"/>
              <a:ea typeface="+mn-ea"/>
              <a:cs typeface="Segoe UI Semilight" panose="020B0402040204020203" pitchFamily="34" charset="0"/>
            </a:endParaRPr>
          </a:p>
        </p:txBody>
      </p:sp>
      <p:sp>
        <p:nvSpPr>
          <p:cNvPr id="217" name="manager">
            <a:extLst>
              <a:ext uri="{FF2B5EF4-FFF2-40B4-BE49-F238E27FC236}">
                <a16:creationId xmlns:a16="http://schemas.microsoft.com/office/drawing/2014/main" id="{C34B76A4-DF0C-4812-BF61-DC922DC0C0E1}"/>
              </a:ext>
              <a:ext uri="{C183D7F6-B498-43B3-948B-1728B52AA6E4}">
                <adec:decorative xmlns:adec="http://schemas.microsoft.com/office/drawing/2017/decorative" val="1"/>
              </a:ext>
            </a:extLst>
          </p:cNvPr>
          <p:cNvSpPr>
            <a:spLocks noChangeAspect="1" noEditPoints="1"/>
          </p:cNvSpPr>
          <p:nvPr/>
        </p:nvSpPr>
        <p:spPr bwMode="auto">
          <a:xfrm>
            <a:off x="595423" y="5311847"/>
            <a:ext cx="440358" cy="443854"/>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pic>
        <p:nvPicPr>
          <p:cNvPr id="5" name="Picture 4">
            <a:extLst>
              <a:ext uri="{FF2B5EF4-FFF2-40B4-BE49-F238E27FC236}">
                <a16:creationId xmlns:a16="http://schemas.microsoft.com/office/drawing/2014/main" id="{57ADB5CB-9EFE-CD9A-9719-A986A6D5A0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25902" y="2089816"/>
            <a:ext cx="342918" cy="304816"/>
          </a:xfrm>
          <a:prstGeom prst="rect">
            <a:avLst/>
          </a:prstGeom>
        </p:spPr>
      </p:pic>
      <p:sp>
        <p:nvSpPr>
          <p:cNvPr id="6" name="TextBox 5">
            <a:extLst>
              <a:ext uri="{FF2B5EF4-FFF2-40B4-BE49-F238E27FC236}">
                <a16:creationId xmlns:a16="http://schemas.microsoft.com/office/drawing/2014/main" id="{9AAD5ACC-3532-3C1D-79FB-B1E828ECA5F8}"/>
              </a:ext>
            </a:extLst>
          </p:cNvPr>
          <p:cNvSpPr txBox="1"/>
          <p:nvPr/>
        </p:nvSpPr>
        <p:spPr>
          <a:xfrm>
            <a:off x="6256442" y="2026780"/>
            <a:ext cx="1541551"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067B8"/>
                </a:solidFill>
                <a:effectLst/>
                <a:uLnTx/>
                <a:uFillTx/>
                <a:latin typeface="+mj-lt"/>
                <a:ea typeface="+mn-ea"/>
                <a:cs typeface="+mn-cs"/>
              </a:rPr>
              <a:t>OneNote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0" i="0" u="none" strike="noStrike" kern="1200" cap="none" spc="0" normalizeH="0" baseline="0" noProof="0" dirty="0">
                <a:ln>
                  <a:noFill/>
                </a:ln>
                <a:solidFill>
                  <a:prstClr val="black"/>
                </a:solidFill>
                <a:effectLst/>
                <a:uLnTx/>
                <a:uFillTx/>
                <a:ea typeface="+mn-ea"/>
                <a:cs typeface="+mn-cs"/>
              </a:rPr>
              <a:t>+ Organising lecture notes </a:t>
            </a:r>
          </a:p>
        </p:txBody>
      </p:sp>
      <p:pic>
        <p:nvPicPr>
          <p:cNvPr id="7" name="Picture 6">
            <a:extLst>
              <a:ext uri="{FF2B5EF4-FFF2-40B4-BE49-F238E27FC236}">
                <a16:creationId xmlns:a16="http://schemas.microsoft.com/office/drawing/2014/main" id="{437BF487-2FC2-B4C6-3EC8-8BC55378BF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96936" y="2057530"/>
            <a:ext cx="329801" cy="314342"/>
          </a:xfrm>
          <a:prstGeom prst="rect">
            <a:avLst/>
          </a:prstGeom>
        </p:spPr>
      </p:pic>
      <p:sp>
        <p:nvSpPr>
          <p:cNvPr id="8" name="TextBox 7">
            <a:extLst>
              <a:ext uri="{FF2B5EF4-FFF2-40B4-BE49-F238E27FC236}">
                <a16:creationId xmlns:a16="http://schemas.microsoft.com/office/drawing/2014/main" id="{5758971B-A3AC-AB6E-90B7-6D12E439F051}"/>
              </a:ext>
            </a:extLst>
          </p:cNvPr>
          <p:cNvSpPr txBox="1"/>
          <p:nvPr/>
        </p:nvSpPr>
        <p:spPr>
          <a:xfrm>
            <a:off x="8237096" y="2023054"/>
            <a:ext cx="127970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067B8"/>
                </a:solidFill>
                <a:effectLst/>
                <a:uLnTx/>
                <a:uFillTx/>
                <a:latin typeface="+mj-lt"/>
                <a:ea typeface="+mn-ea"/>
                <a:cs typeface="+mn-cs"/>
              </a:rPr>
              <a:t>Notability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0" i="0" u="none" strike="noStrike" kern="1200" cap="none" spc="0" normalizeH="0" baseline="0" noProof="0" dirty="0">
                <a:ln>
                  <a:noFill/>
                </a:ln>
                <a:solidFill>
                  <a:prstClr val="black"/>
                </a:solidFill>
                <a:effectLst/>
                <a:uLnTx/>
                <a:uFillTx/>
                <a:ea typeface="+mn-ea"/>
                <a:cs typeface="+mn-cs"/>
              </a:rPr>
              <a:t>+ Recording lectures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0" i="0" u="none" strike="noStrike" kern="1200" cap="none" spc="0" normalizeH="0" baseline="0" noProof="0" dirty="0">
                <a:ln>
                  <a:noFill/>
                </a:ln>
                <a:solidFill>
                  <a:prstClr val="black"/>
                </a:solidFill>
                <a:effectLst/>
                <a:uLnTx/>
                <a:uFillTx/>
                <a:ea typeface="+mn-ea"/>
                <a:cs typeface="+mn-cs"/>
              </a:rPr>
              <a:t>+ Taking notes</a:t>
            </a:r>
          </a:p>
        </p:txBody>
      </p:sp>
      <p:pic>
        <p:nvPicPr>
          <p:cNvPr id="10" name="Picture 9">
            <a:extLst>
              <a:ext uri="{FF2B5EF4-FFF2-40B4-BE49-F238E27FC236}">
                <a16:creationId xmlns:a16="http://schemas.microsoft.com/office/drawing/2014/main" id="{5F7D2A31-D639-D7E0-D041-0094E4975F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113709" y="2094370"/>
            <a:ext cx="307975" cy="313108"/>
          </a:xfrm>
          <a:prstGeom prst="rect">
            <a:avLst/>
          </a:prstGeom>
        </p:spPr>
      </p:pic>
      <p:sp>
        <p:nvSpPr>
          <p:cNvPr id="11" name="TextBox 10">
            <a:extLst>
              <a:ext uri="{FF2B5EF4-FFF2-40B4-BE49-F238E27FC236}">
                <a16:creationId xmlns:a16="http://schemas.microsoft.com/office/drawing/2014/main" id="{2EF69805-5771-8FFC-68D2-8D67E98AB94C}"/>
              </a:ext>
            </a:extLst>
          </p:cNvPr>
          <p:cNvSpPr txBox="1"/>
          <p:nvPr/>
        </p:nvSpPr>
        <p:spPr>
          <a:xfrm>
            <a:off x="10416659" y="2047611"/>
            <a:ext cx="1274042"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067B8"/>
                </a:solidFill>
                <a:effectLst/>
                <a:uLnTx/>
                <a:uFillTx/>
                <a:latin typeface="+mj-lt"/>
                <a:ea typeface="+mn-ea"/>
                <a:cs typeface="+mn-cs"/>
              </a:rPr>
              <a:t>Glean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0" i="0" u="none" strike="noStrike" kern="1200" cap="none" spc="0" normalizeH="0" baseline="0" noProof="0" dirty="0">
                <a:ln>
                  <a:noFill/>
                </a:ln>
                <a:solidFill>
                  <a:prstClr val="black"/>
                </a:solidFill>
                <a:effectLst/>
                <a:uLnTx/>
                <a:uFillTx/>
                <a:ea typeface="+mn-ea"/>
                <a:cs typeface="+mn-cs"/>
              </a:rPr>
              <a:t>+ Summarise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0" i="0" u="none" strike="noStrike" kern="1200" cap="none" spc="0" normalizeH="0" baseline="0" noProof="0" dirty="0">
                <a:ln>
                  <a:noFill/>
                </a:ln>
                <a:solidFill>
                  <a:prstClr val="black"/>
                </a:solidFill>
                <a:effectLst/>
                <a:uLnTx/>
                <a:uFillTx/>
                <a:ea typeface="+mn-ea"/>
                <a:cs typeface="+mn-cs"/>
              </a:rPr>
              <a:t>+ Taking notes</a:t>
            </a:r>
          </a:p>
        </p:txBody>
      </p:sp>
      <p:sp>
        <p:nvSpPr>
          <p:cNvPr id="13" name="Rectangle 12">
            <a:extLst>
              <a:ext uri="{FF2B5EF4-FFF2-40B4-BE49-F238E27FC236}">
                <a16:creationId xmlns:a16="http://schemas.microsoft.com/office/drawing/2014/main" id="{F8227FE7-D214-C800-CB3E-0B27A474912F}"/>
              </a:ext>
            </a:extLst>
          </p:cNvPr>
          <p:cNvSpPr/>
          <p:nvPr/>
        </p:nvSpPr>
        <p:spPr bwMode="auto">
          <a:xfrm>
            <a:off x="1521786" y="2063584"/>
            <a:ext cx="3337597" cy="8227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algn="l" defTabSz="914289" rtl="0" eaLnBrk="1" fontAlgn="base" latinLnBrk="0" hangingPunct="1">
              <a:lnSpc>
                <a:spcPct val="100000"/>
              </a:lnSpc>
              <a:spcBef>
                <a:spcPct val="0"/>
              </a:spcBef>
              <a:spcAft>
                <a:spcPts val="588"/>
              </a:spcAft>
              <a:buClrTx/>
              <a:buSzTx/>
              <a:tabLst/>
              <a:defRPr/>
            </a:pPr>
            <a:r>
              <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rPr>
              <a:t>OneNote for organizing notes. </a:t>
            </a:r>
            <a:r>
              <a:rPr lang="en-US" sz="1100" dirty="0">
                <a:solidFill>
                  <a:srgbClr val="353535"/>
                </a:solidFill>
                <a:latin typeface="Segoe UI"/>
                <a:ea typeface="Segoe UI" pitchFamily="34" charset="0"/>
                <a:cs typeface="Segoe UI" pitchFamily="34" charset="0"/>
              </a:rPr>
              <a:t>Notability for recording lectures and taking notes. </a:t>
            </a:r>
            <a:r>
              <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rPr>
              <a:t>Apps that summari</a:t>
            </a:r>
            <a:r>
              <a:rPr lang="en-US" sz="1100" dirty="0">
                <a:solidFill>
                  <a:srgbClr val="353535"/>
                </a:solidFill>
                <a:latin typeface="Segoe UI"/>
                <a:ea typeface="Segoe UI" pitchFamily="34" charset="0"/>
                <a:cs typeface="Segoe UI" pitchFamily="34" charset="0"/>
              </a:rPr>
              <a:t>se and reduce information for easier study.</a:t>
            </a:r>
            <a:endPar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565D5F31-A0E8-DD78-3919-8A98BB858F4C}"/>
              </a:ext>
            </a:extLst>
          </p:cNvPr>
          <p:cNvSpPr/>
          <p:nvPr/>
        </p:nvSpPr>
        <p:spPr bwMode="auto">
          <a:xfrm>
            <a:off x="1519057" y="3454056"/>
            <a:ext cx="3557503"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554" rtl="0" eaLnBrk="1" fontAlgn="auto" latinLnBrk="0" hangingPunct="1">
              <a:lnSpc>
                <a:spcPct val="100000"/>
              </a:lnSpc>
              <a:spcBef>
                <a:spcPts val="0"/>
              </a:spcBef>
              <a:spcAft>
                <a:spcPts val="2942"/>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mn-cs"/>
              </a:rPr>
              <a:t>2. Reading and Writing Assistance</a:t>
            </a:r>
          </a:p>
        </p:txBody>
      </p:sp>
      <p:sp>
        <p:nvSpPr>
          <p:cNvPr id="15" name="Rectangle 14">
            <a:extLst>
              <a:ext uri="{FF2B5EF4-FFF2-40B4-BE49-F238E27FC236}">
                <a16:creationId xmlns:a16="http://schemas.microsoft.com/office/drawing/2014/main" id="{B335FA43-42B0-D609-7238-C567362CB32C}"/>
              </a:ext>
            </a:extLst>
          </p:cNvPr>
          <p:cNvSpPr/>
          <p:nvPr/>
        </p:nvSpPr>
        <p:spPr bwMode="auto">
          <a:xfrm>
            <a:off x="1519057" y="3739621"/>
            <a:ext cx="3340326" cy="8227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algn="l" defTabSz="914289" rtl="0" eaLnBrk="1" fontAlgn="base" latinLnBrk="0" hangingPunct="1">
              <a:lnSpc>
                <a:spcPct val="100000"/>
              </a:lnSpc>
              <a:spcBef>
                <a:spcPct val="0"/>
              </a:spcBef>
              <a:spcAft>
                <a:spcPts val="588"/>
              </a:spcAft>
              <a:buClrTx/>
              <a:buSzTx/>
              <a:tabLst/>
              <a:defRPr/>
            </a:pPr>
            <a:r>
              <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rPr>
              <a:t>Grammarly for grammar checking and sentence structuring. </a:t>
            </a:r>
            <a:r>
              <a:rPr lang="en-US" sz="1100" dirty="0">
                <a:solidFill>
                  <a:srgbClr val="353535"/>
                </a:solidFill>
                <a:latin typeface="Segoe UI"/>
                <a:ea typeface="Segoe UI" pitchFamily="34" charset="0"/>
                <a:cs typeface="Segoe UI" pitchFamily="34" charset="0"/>
              </a:rPr>
              <a:t>Text-to-speech software to aid in understanding written material. </a:t>
            </a:r>
            <a:r>
              <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rPr>
              <a:t>Spell check features in Microsoft Word and other writing platforms.</a:t>
            </a:r>
          </a:p>
        </p:txBody>
      </p:sp>
      <p:pic>
        <p:nvPicPr>
          <p:cNvPr id="16" name="Picture 15">
            <a:extLst>
              <a:ext uri="{FF2B5EF4-FFF2-40B4-BE49-F238E27FC236}">
                <a16:creationId xmlns:a16="http://schemas.microsoft.com/office/drawing/2014/main" id="{5DC866C4-85CA-2299-B838-046F043FA39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25902" y="3062746"/>
            <a:ext cx="314342" cy="314342"/>
          </a:xfrm>
          <a:prstGeom prst="rect">
            <a:avLst/>
          </a:prstGeom>
        </p:spPr>
      </p:pic>
      <p:sp>
        <p:nvSpPr>
          <p:cNvPr id="17" name="TextBox 16">
            <a:extLst>
              <a:ext uri="{FF2B5EF4-FFF2-40B4-BE49-F238E27FC236}">
                <a16:creationId xmlns:a16="http://schemas.microsoft.com/office/drawing/2014/main" id="{1A3A6E49-3E92-4077-75F6-47948F77F28E}"/>
              </a:ext>
            </a:extLst>
          </p:cNvPr>
          <p:cNvSpPr txBox="1"/>
          <p:nvPr/>
        </p:nvSpPr>
        <p:spPr>
          <a:xfrm>
            <a:off x="6279604" y="3044546"/>
            <a:ext cx="1254386" cy="846386"/>
          </a:xfrm>
          <a:prstGeom prst="rect">
            <a:avLst/>
          </a:prstGeom>
          <a:noFill/>
        </p:spPr>
        <p:txBody>
          <a:bodyPr wrap="square">
            <a:spAutoFit/>
          </a:bodyPr>
          <a:lstStyle/>
          <a:p>
            <a:pPr>
              <a:defRPr/>
            </a:pPr>
            <a:r>
              <a:rPr lang="en-IE" sz="1400" dirty="0">
                <a:solidFill>
                  <a:srgbClr val="0067B8"/>
                </a:solidFill>
                <a:latin typeface="+mj-lt"/>
              </a:rPr>
              <a:t>Grammarly</a:t>
            </a:r>
          </a:p>
          <a:p>
            <a:pPr>
              <a:defRPr/>
            </a:pPr>
            <a:r>
              <a:rPr lang="en-IE" sz="800" dirty="0">
                <a:solidFill>
                  <a:prstClr val="black"/>
                </a:solidFill>
              </a:rPr>
              <a:t>+ </a:t>
            </a:r>
            <a:r>
              <a:rPr lang="en-IE" sz="900" dirty="0">
                <a:solidFill>
                  <a:prstClr val="black"/>
                </a:solidFill>
              </a:rPr>
              <a:t>Grammer checking</a:t>
            </a:r>
          </a:p>
          <a:p>
            <a:pPr>
              <a:defRPr/>
            </a:pPr>
            <a:r>
              <a:rPr lang="en-IE" sz="900" dirty="0">
                <a:solidFill>
                  <a:prstClr val="black"/>
                </a:solidFill>
              </a:rPr>
              <a:t>+ Sentence structuring</a:t>
            </a:r>
          </a:p>
          <a:p>
            <a:pPr>
              <a:defRPr/>
            </a:pPr>
            <a:endParaRPr lang="en-IE" sz="800" dirty="0">
              <a:solidFill>
                <a:prstClr val="black"/>
              </a:solidFill>
              <a:latin typeface="Aptos" panose="02110004020202020204"/>
            </a:endParaRPr>
          </a:p>
        </p:txBody>
      </p:sp>
      <p:sp>
        <p:nvSpPr>
          <p:cNvPr id="18" name="TextBox 17">
            <a:extLst>
              <a:ext uri="{FF2B5EF4-FFF2-40B4-BE49-F238E27FC236}">
                <a16:creationId xmlns:a16="http://schemas.microsoft.com/office/drawing/2014/main" id="{EC1FC3A3-DBCF-EEC2-00F6-59671D7AC2A9}"/>
              </a:ext>
            </a:extLst>
          </p:cNvPr>
          <p:cNvSpPr txBox="1"/>
          <p:nvPr/>
        </p:nvSpPr>
        <p:spPr>
          <a:xfrm>
            <a:off x="8250541" y="3044772"/>
            <a:ext cx="1873903" cy="861774"/>
          </a:xfrm>
          <a:prstGeom prst="rect">
            <a:avLst/>
          </a:prstGeom>
          <a:noFill/>
        </p:spPr>
        <p:txBody>
          <a:bodyPr wrap="square">
            <a:spAutoFit/>
          </a:bodyPr>
          <a:lstStyle/>
          <a:p>
            <a:pPr>
              <a:defRPr/>
            </a:pPr>
            <a:r>
              <a:rPr lang="en-IE" sz="1400" dirty="0">
                <a:solidFill>
                  <a:srgbClr val="0067B8"/>
                </a:solidFill>
                <a:latin typeface="+mj-lt"/>
              </a:rPr>
              <a:t>Microsoft Word</a:t>
            </a:r>
          </a:p>
          <a:p>
            <a:pPr>
              <a:defRPr/>
            </a:pPr>
            <a:r>
              <a:rPr lang="en-IE" sz="1200" dirty="0">
                <a:solidFill>
                  <a:prstClr val="black"/>
                </a:solidFill>
              </a:rPr>
              <a:t>+ Spell check</a:t>
            </a:r>
          </a:p>
          <a:p>
            <a:pPr>
              <a:defRPr/>
            </a:pPr>
            <a:r>
              <a:rPr lang="en-IE" sz="1200" dirty="0">
                <a:solidFill>
                  <a:prstClr val="black"/>
                </a:solidFill>
              </a:rPr>
              <a:t>+ Immersive Reader</a:t>
            </a:r>
          </a:p>
          <a:p>
            <a:pPr>
              <a:defRPr/>
            </a:pPr>
            <a:r>
              <a:rPr lang="en-IE" sz="1200" dirty="0">
                <a:solidFill>
                  <a:prstClr val="black"/>
                </a:solidFill>
              </a:rPr>
              <a:t>+ Read aloud</a:t>
            </a:r>
          </a:p>
        </p:txBody>
      </p:sp>
      <p:pic>
        <p:nvPicPr>
          <p:cNvPr id="19" name="Picture 18">
            <a:extLst>
              <a:ext uri="{FF2B5EF4-FFF2-40B4-BE49-F238E27FC236}">
                <a16:creationId xmlns:a16="http://schemas.microsoft.com/office/drawing/2014/main" id="{E5D69817-1DAD-9C77-791B-71601D5FF47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118245" y="3049161"/>
            <a:ext cx="319581" cy="314342"/>
          </a:xfrm>
          <a:prstGeom prst="rect">
            <a:avLst/>
          </a:prstGeom>
        </p:spPr>
      </p:pic>
      <p:sp>
        <p:nvSpPr>
          <p:cNvPr id="20" name="TextBox 19">
            <a:extLst>
              <a:ext uri="{FF2B5EF4-FFF2-40B4-BE49-F238E27FC236}">
                <a16:creationId xmlns:a16="http://schemas.microsoft.com/office/drawing/2014/main" id="{8AB310AE-6FC3-FA4C-0364-3D2089A0D795}"/>
              </a:ext>
            </a:extLst>
          </p:cNvPr>
          <p:cNvSpPr txBox="1"/>
          <p:nvPr/>
        </p:nvSpPr>
        <p:spPr>
          <a:xfrm>
            <a:off x="10483969" y="3006302"/>
            <a:ext cx="1254386" cy="492443"/>
          </a:xfrm>
          <a:prstGeom prst="rect">
            <a:avLst/>
          </a:prstGeom>
          <a:noFill/>
        </p:spPr>
        <p:txBody>
          <a:bodyPr wrap="square">
            <a:spAutoFit/>
          </a:bodyPr>
          <a:lstStyle/>
          <a:p>
            <a:pPr>
              <a:defRPr/>
            </a:pPr>
            <a:r>
              <a:rPr lang="en-IE" sz="1400" dirty="0">
                <a:solidFill>
                  <a:srgbClr val="0067B8"/>
                </a:solidFill>
                <a:latin typeface="+mj-lt"/>
              </a:rPr>
              <a:t>C-Pen</a:t>
            </a:r>
          </a:p>
          <a:p>
            <a:pPr>
              <a:defRPr/>
            </a:pPr>
            <a:r>
              <a:rPr lang="en-IE" sz="1200" dirty="0">
                <a:solidFill>
                  <a:prstClr val="black"/>
                </a:solidFill>
              </a:rPr>
              <a:t>+ Reader pen</a:t>
            </a:r>
          </a:p>
        </p:txBody>
      </p:sp>
      <p:pic>
        <p:nvPicPr>
          <p:cNvPr id="21" name="Picture 20">
            <a:extLst>
              <a:ext uri="{FF2B5EF4-FFF2-40B4-BE49-F238E27FC236}">
                <a16:creationId xmlns:a16="http://schemas.microsoft.com/office/drawing/2014/main" id="{64D60198-5343-17C4-E228-65C8BAE7298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124444" y="3812894"/>
            <a:ext cx="313382" cy="318604"/>
          </a:xfrm>
          <a:prstGeom prst="rect">
            <a:avLst/>
          </a:prstGeom>
        </p:spPr>
      </p:pic>
      <p:sp>
        <p:nvSpPr>
          <p:cNvPr id="22" name="TextBox 21">
            <a:extLst>
              <a:ext uri="{FF2B5EF4-FFF2-40B4-BE49-F238E27FC236}">
                <a16:creationId xmlns:a16="http://schemas.microsoft.com/office/drawing/2014/main" id="{F73765A2-391D-2DE2-8E0D-0EABDF301673}"/>
              </a:ext>
            </a:extLst>
          </p:cNvPr>
          <p:cNvSpPr txBox="1"/>
          <p:nvPr/>
        </p:nvSpPr>
        <p:spPr>
          <a:xfrm>
            <a:off x="10478274" y="3785092"/>
            <a:ext cx="1423795" cy="492443"/>
          </a:xfrm>
          <a:prstGeom prst="rect">
            <a:avLst/>
          </a:prstGeom>
          <a:noFill/>
        </p:spPr>
        <p:txBody>
          <a:bodyPr wrap="square">
            <a:spAutoFit/>
          </a:bodyPr>
          <a:lstStyle/>
          <a:p>
            <a:pPr>
              <a:defRPr/>
            </a:pPr>
            <a:r>
              <a:rPr lang="en-IE" sz="1400" dirty="0">
                <a:solidFill>
                  <a:srgbClr val="0067B8"/>
                </a:solidFill>
                <a:latin typeface="+mj-lt"/>
              </a:rPr>
              <a:t>Natural reader</a:t>
            </a:r>
          </a:p>
          <a:p>
            <a:pPr>
              <a:defRPr/>
            </a:pPr>
            <a:r>
              <a:rPr lang="en-IE" sz="1200" dirty="0">
                <a:solidFill>
                  <a:prstClr val="black"/>
                </a:solidFill>
              </a:rPr>
              <a:t>+ Read aloud</a:t>
            </a:r>
          </a:p>
        </p:txBody>
      </p:sp>
      <p:pic>
        <p:nvPicPr>
          <p:cNvPr id="23" name="Picture 22">
            <a:extLst>
              <a:ext uri="{FF2B5EF4-FFF2-40B4-BE49-F238E27FC236}">
                <a16:creationId xmlns:a16="http://schemas.microsoft.com/office/drawing/2014/main" id="{6CEEE6B0-3919-A0F1-291D-C52CF55BD3F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896936" y="3813252"/>
            <a:ext cx="294119" cy="304815"/>
          </a:xfrm>
          <a:prstGeom prst="rect">
            <a:avLst/>
          </a:prstGeom>
        </p:spPr>
      </p:pic>
      <p:sp>
        <p:nvSpPr>
          <p:cNvPr id="24" name="TextBox 23">
            <a:extLst>
              <a:ext uri="{FF2B5EF4-FFF2-40B4-BE49-F238E27FC236}">
                <a16:creationId xmlns:a16="http://schemas.microsoft.com/office/drawing/2014/main" id="{707B904A-27E9-B482-74CB-56F49ECBF95D}"/>
              </a:ext>
            </a:extLst>
          </p:cNvPr>
          <p:cNvSpPr txBox="1"/>
          <p:nvPr/>
        </p:nvSpPr>
        <p:spPr>
          <a:xfrm>
            <a:off x="8250409" y="3775278"/>
            <a:ext cx="1676482" cy="492443"/>
          </a:xfrm>
          <a:prstGeom prst="rect">
            <a:avLst/>
          </a:prstGeom>
          <a:noFill/>
        </p:spPr>
        <p:txBody>
          <a:bodyPr wrap="square">
            <a:spAutoFit/>
          </a:bodyPr>
          <a:lstStyle/>
          <a:p>
            <a:pPr>
              <a:defRPr/>
            </a:pPr>
            <a:r>
              <a:rPr lang="en-IE" sz="1400" dirty="0">
                <a:solidFill>
                  <a:srgbClr val="0067B8"/>
                </a:solidFill>
                <a:latin typeface="+mj-lt"/>
              </a:rPr>
              <a:t>Brightspace – Ally</a:t>
            </a:r>
          </a:p>
          <a:p>
            <a:pPr>
              <a:defRPr/>
            </a:pPr>
            <a:r>
              <a:rPr lang="en-IE" sz="1200" dirty="0">
                <a:solidFill>
                  <a:prstClr val="black"/>
                </a:solidFill>
              </a:rPr>
              <a:t>+ Read aloud</a:t>
            </a:r>
          </a:p>
        </p:txBody>
      </p:sp>
      <p:pic>
        <p:nvPicPr>
          <p:cNvPr id="25" name="Picture 24">
            <a:extLst>
              <a:ext uri="{FF2B5EF4-FFF2-40B4-BE49-F238E27FC236}">
                <a16:creationId xmlns:a16="http://schemas.microsoft.com/office/drawing/2014/main" id="{F5552849-E82C-7345-2F94-9E6AD9506D49}"/>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925902" y="3812894"/>
            <a:ext cx="267880" cy="277621"/>
          </a:xfrm>
          <a:prstGeom prst="rect">
            <a:avLst/>
          </a:prstGeom>
        </p:spPr>
      </p:pic>
      <p:sp>
        <p:nvSpPr>
          <p:cNvPr id="26" name="TextBox 25">
            <a:extLst>
              <a:ext uri="{FF2B5EF4-FFF2-40B4-BE49-F238E27FC236}">
                <a16:creationId xmlns:a16="http://schemas.microsoft.com/office/drawing/2014/main" id="{898875BF-2326-4C27-07BE-A3C7B017FC46}"/>
              </a:ext>
            </a:extLst>
          </p:cNvPr>
          <p:cNvSpPr txBox="1"/>
          <p:nvPr/>
        </p:nvSpPr>
        <p:spPr>
          <a:xfrm>
            <a:off x="6268820" y="3772500"/>
            <a:ext cx="1254386" cy="492443"/>
          </a:xfrm>
          <a:prstGeom prst="rect">
            <a:avLst/>
          </a:prstGeom>
          <a:noFill/>
        </p:spPr>
        <p:txBody>
          <a:bodyPr wrap="square">
            <a:spAutoFit/>
          </a:bodyPr>
          <a:lstStyle/>
          <a:p>
            <a:pPr>
              <a:defRPr/>
            </a:pPr>
            <a:r>
              <a:rPr lang="en-IE" sz="1400" dirty="0">
                <a:solidFill>
                  <a:srgbClr val="0067B8"/>
                </a:solidFill>
                <a:latin typeface="+mj-lt"/>
              </a:rPr>
              <a:t>Chrome</a:t>
            </a:r>
          </a:p>
          <a:p>
            <a:pPr>
              <a:defRPr/>
            </a:pPr>
            <a:r>
              <a:rPr lang="en-IE" sz="1200" dirty="0">
                <a:solidFill>
                  <a:prstClr val="black"/>
                </a:solidFill>
              </a:rPr>
              <a:t>+ Read aloud</a:t>
            </a:r>
          </a:p>
        </p:txBody>
      </p:sp>
      <p:pic>
        <p:nvPicPr>
          <p:cNvPr id="27" name="Picture 26">
            <a:extLst>
              <a:ext uri="{FF2B5EF4-FFF2-40B4-BE49-F238E27FC236}">
                <a16:creationId xmlns:a16="http://schemas.microsoft.com/office/drawing/2014/main" id="{E6819B78-8777-E6F4-8150-9A64F4CDC7B7}"/>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5925902" y="4485318"/>
            <a:ext cx="282199" cy="282199"/>
          </a:xfrm>
          <a:prstGeom prst="rect">
            <a:avLst/>
          </a:prstGeom>
        </p:spPr>
      </p:pic>
      <p:sp>
        <p:nvSpPr>
          <p:cNvPr id="28" name="TextBox 27">
            <a:extLst>
              <a:ext uri="{FF2B5EF4-FFF2-40B4-BE49-F238E27FC236}">
                <a16:creationId xmlns:a16="http://schemas.microsoft.com/office/drawing/2014/main" id="{1CEA92DD-133C-9BC2-25DF-70560674E974}"/>
              </a:ext>
            </a:extLst>
          </p:cNvPr>
          <p:cNvSpPr txBox="1"/>
          <p:nvPr/>
        </p:nvSpPr>
        <p:spPr>
          <a:xfrm>
            <a:off x="6279604" y="4439917"/>
            <a:ext cx="1419599" cy="492443"/>
          </a:xfrm>
          <a:prstGeom prst="rect">
            <a:avLst/>
          </a:prstGeom>
          <a:noFill/>
        </p:spPr>
        <p:txBody>
          <a:bodyPr wrap="square">
            <a:spAutoFit/>
          </a:bodyPr>
          <a:lstStyle/>
          <a:p>
            <a:pPr>
              <a:defRPr/>
            </a:pPr>
            <a:r>
              <a:rPr lang="en-IE" sz="1400" dirty="0">
                <a:solidFill>
                  <a:srgbClr val="0067B8"/>
                </a:solidFill>
                <a:latin typeface="+mj-lt"/>
              </a:rPr>
              <a:t>Beeline reader</a:t>
            </a:r>
          </a:p>
          <a:p>
            <a:pPr>
              <a:defRPr/>
            </a:pPr>
            <a:r>
              <a:rPr lang="en-IE" sz="1200" dirty="0">
                <a:solidFill>
                  <a:prstClr val="black"/>
                </a:solidFill>
              </a:rPr>
              <a:t>+ Read aloud</a:t>
            </a:r>
          </a:p>
        </p:txBody>
      </p:sp>
      <p:pic>
        <p:nvPicPr>
          <p:cNvPr id="29" name="Picture 28">
            <a:extLst>
              <a:ext uri="{FF2B5EF4-FFF2-40B4-BE49-F238E27FC236}">
                <a16:creationId xmlns:a16="http://schemas.microsoft.com/office/drawing/2014/main" id="{5ABE1819-92B2-2C57-BB51-58B537AB2B1F}"/>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917656" y="4467658"/>
            <a:ext cx="294118" cy="309331"/>
          </a:xfrm>
          <a:prstGeom prst="rect">
            <a:avLst/>
          </a:prstGeom>
        </p:spPr>
      </p:pic>
      <p:sp>
        <p:nvSpPr>
          <p:cNvPr id="30" name="TextBox 29">
            <a:extLst>
              <a:ext uri="{FF2B5EF4-FFF2-40B4-BE49-F238E27FC236}">
                <a16:creationId xmlns:a16="http://schemas.microsoft.com/office/drawing/2014/main" id="{0211BDF2-28A2-3D0B-EDD4-1E619F37F4EA}"/>
              </a:ext>
            </a:extLst>
          </p:cNvPr>
          <p:cNvSpPr txBox="1"/>
          <p:nvPr/>
        </p:nvSpPr>
        <p:spPr>
          <a:xfrm>
            <a:off x="8250409" y="4437453"/>
            <a:ext cx="1351409" cy="492443"/>
          </a:xfrm>
          <a:prstGeom prst="rect">
            <a:avLst/>
          </a:prstGeom>
          <a:noFill/>
        </p:spPr>
        <p:txBody>
          <a:bodyPr wrap="square">
            <a:spAutoFit/>
          </a:bodyPr>
          <a:lstStyle/>
          <a:p>
            <a:pPr>
              <a:defRPr/>
            </a:pPr>
            <a:r>
              <a:rPr lang="en-IE" sz="1400" dirty="0">
                <a:solidFill>
                  <a:srgbClr val="0067B8"/>
                </a:solidFill>
                <a:latin typeface="+mj-lt"/>
              </a:rPr>
              <a:t>Bionic Reader</a:t>
            </a:r>
          </a:p>
          <a:p>
            <a:pPr>
              <a:defRPr/>
            </a:pPr>
            <a:r>
              <a:rPr lang="en-IE" sz="1200" dirty="0"/>
              <a:t>+ Read aloud</a:t>
            </a:r>
          </a:p>
        </p:txBody>
      </p:sp>
      <p:pic>
        <p:nvPicPr>
          <p:cNvPr id="31" name="Picture 30">
            <a:extLst>
              <a:ext uri="{FF2B5EF4-FFF2-40B4-BE49-F238E27FC236}">
                <a16:creationId xmlns:a16="http://schemas.microsoft.com/office/drawing/2014/main" id="{448CB8A3-F497-E4B4-AD78-FB1AF72D01DE}"/>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7913504" y="3065390"/>
            <a:ext cx="294120" cy="304816"/>
          </a:xfrm>
          <a:prstGeom prst="rect">
            <a:avLst/>
          </a:prstGeom>
        </p:spPr>
      </p:pic>
      <p:cxnSp>
        <p:nvCxnSpPr>
          <p:cNvPr id="34" name="Straight Connector 33">
            <a:extLst>
              <a:ext uri="{FF2B5EF4-FFF2-40B4-BE49-F238E27FC236}">
                <a16:creationId xmlns:a16="http://schemas.microsoft.com/office/drawing/2014/main" id="{982DFCF6-03CA-849D-C429-7BE6083C9CA7}"/>
              </a:ext>
              <a:ext uri="{C183D7F6-B498-43B3-948B-1728B52AA6E4}">
                <adec:decorative xmlns:adec="http://schemas.microsoft.com/office/drawing/2017/decorative" val="1"/>
              </a:ext>
            </a:extLst>
          </p:cNvPr>
          <p:cNvCxnSpPr>
            <a:cxnSpLocks/>
          </p:cNvCxnSpPr>
          <p:nvPr/>
        </p:nvCxnSpPr>
        <p:spPr>
          <a:xfrm>
            <a:off x="5593625" y="2783175"/>
            <a:ext cx="6345097" cy="0"/>
          </a:xfrm>
          <a:prstGeom prst="line">
            <a:avLst/>
          </a:prstGeom>
          <a:ln w="6350">
            <a:solidFill>
              <a:srgbClr val="3BA9FF"/>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5F3405-3079-E50C-496B-7700A5981E60}"/>
              </a:ext>
              <a:ext uri="{C183D7F6-B498-43B3-948B-1728B52AA6E4}">
                <adec:decorative xmlns:adec="http://schemas.microsoft.com/office/drawing/2017/decorative" val="1"/>
              </a:ext>
            </a:extLst>
          </p:cNvPr>
          <p:cNvCxnSpPr>
            <a:cxnSpLocks/>
          </p:cNvCxnSpPr>
          <p:nvPr/>
        </p:nvCxnSpPr>
        <p:spPr>
          <a:xfrm>
            <a:off x="5623438" y="5169399"/>
            <a:ext cx="6345097" cy="0"/>
          </a:xfrm>
          <a:prstGeom prst="line">
            <a:avLst/>
          </a:prstGeom>
          <a:ln w="6350">
            <a:solidFill>
              <a:srgbClr val="3BA9FF"/>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D42CA5D5-D1E2-E0FF-D52E-9511FA5390F6}"/>
              </a:ext>
            </a:extLst>
          </p:cNvPr>
          <p:cNvSpPr/>
          <p:nvPr/>
        </p:nvSpPr>
        <p:spPr bwMode="auto">
          <a:xfrm>
            <a:off x="1519057" y="5058769"/>
            <a:ext cx="3393881"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554" rtl="0" eaLnBrk="1" fontAlgn="auto" latinLnBrk="0" hangingPunct="1">
              <a:lnSpc>
                <a:spcPct val="100000"/>
              </a:lnSpc>
              <a:spcBef>
                <a:spcPts val="0"/>
              </a:spcBef>
              <a:spcAft>
                <a:spcPts val="2942"/>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mn-cs"/>
              </a:rPr>
              <a:t>3. Audio and Listening Devices</a:t>
            </a:r>
          </a:p>
        </p:txBody>
      </p:sp>
      <p:sp>
        <p:nvSpPr>
          <p:cNvPr id="45" name="Rectangle 44">
            <a:extLst>
              <a:ext uri="{FF2B5EF4-FFF2-40B4-BE49-F238E27FC236}">
                <a16:creationId xmlns:a16="http://schemas.microsoft.com/office/drawing/2014/main" id="{96F005FA-46EF-5DEA-1120-D0287DEB5F80}"/>
              </a:ext>
            </a:extLst>
          </p:cNvPr>
          <p:cNvSpPr/>
          <p:nvPr/>
        </p:nvSpPr>
        <p:spPr bwMode="auto">
          <a:xfrm>
            <a:off x="1519057" y="5344334"/>
            <a:ext cx="3340326" cy="8227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algn="l" defTabSz="914289" rtl="0" eaLnBrk="1" fontAlgn="base" latinLnBrk="0" hangingPunct="1">
              <a:lnSpc>
                <a:spcPct val="100000"/>
              </a:lnSpc>
              <a:spcBef>
                <a:spcPct val="0"/>
              </a:spcBef>
              <a:spcAft>
                <a:spcPts val="588"/>
              </a:spcAft>
              <a:buClrTx/>
              <a:buSzTx/>
              <a:tabLst/>
              <a:defRPr/>
            </a:pPr>
            <a:r>
              <a:rPr lang="en-US" sz="1100" dirty="0">
                <a:solidFill>
                  <a:srgbClr val="353535"/>
                </a:solidFill>
                <a:latin typeface="Segoe UI"/>
                <a:ea typeface="Segoe UI" pitchFamily="34" charset="0"/>
                <a:cs typeface="Segoe UI" pitchFamily="34" charset="0"/>
              </a:rPr>
              <a:t>Audiobooks as an alternative to reading text. Calming music playlists to aid concentration. Audio recordings of lectures for repeated listening.</a:t>
            </a:r>
            <a:endPar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endParaRPr>
          </a:p>
        </p:txBody>
      </p:sp>
      <p:pic>
        <p:nvPicPr>
          <p:cNvPr id="48" name="Graphic 47">
            <a:extLst>
              <a:ext uri="{FF2B5EF4-FFF2-40B4-BE49-F238E27FC236}">
                <a16:creationId xmlns:a16="http://schemas.microsoft.com/office/drawing/2014/main" id="{3562EC28-E3D1-5EBE-2B83-6088B499954D}"/>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29665" y="5626735"/>
            <a:ext cx="363936" cy="363936"/>
          </a:xfrm>
          <a:prstGeom prst="rect">
            <a:avLst/>
          </a:prstGeom>
        </p:spPr>
      </p:pic>
      <p:pic>
        <p:nvPicPr>
          <p:cNvPr id="50" name="Graphic 49">
            <a:extLst>
              <a:ext uri="{FF2B5EF4-FFF2-40B4-BE49-F238E27FC236}">
                <a16:creationId xmlns:a16="http://schemas.microsoft.com/office/drawing/2014/main" id="{C0D2EBB9-BD74-F4E9-C0A6-63809AD455FE}"/>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07242" y="5570369"/>
            <a:ext cx="307374" cy="307374"/>
          </a:xfrm>
          <a:prstGeom prst="rect">
            <a:avLst/>
          </a:prstGeom>
        </p:spPr>
      </p:pic>
      <p:sp>
        <p:nvSpPr>
          <p:cNvPr id="51" name="TextBox 50">
            <a:extLst>
              <a:ext uri="{FF2B5EF4-FFF2-40B4-BE49-F238E27FC236}">
                <a16:creationId xmlns:a16="http://schemas.microsoft.com/office/drawing/2014/main" id="{4075CEAA-D18E-0CE5-1CBC-0AB0550EA0E2}"/>
              </a:ext>
            </a:extLst>
          </p:cNvPr>
          <p:cNvSpPr txBox="1"/>
          <p:nvPr/>
        </p:nvSpPr>
        <p:spPr>
          <a:xfrm>
            <a:off x="6208101" y="5554577"/>
            <a:ext cx="2032955" cy="830997"/>
          </a:xfrm>
          <a:prstGeom prst="rect">
            <a:avLst/>
          </a:prstGeom>
          <a:noFill/>
        </p:spPr>
        <p:txBody>
          <a:bodyPr wrap="square">
            <a:spAutoFit/>
          </a:bodyPr>
          <a:lstStyle/>
          <a:p>
            <a:pPr>
              <a:defRPr/>
            </a:pPr>
            <a:r>
              <a:rPr lang="en-IE" sz="1200" dirty="0">
                <a:solidFill>
                  <a:srgbClr val="0067B8"/>
                </a:solidFill>
                <a:latin typeface="+mj-lt"/>
              </a:rPr>
              <a:t>Audiobooks </a:t>
            </a:r>
          </a:p>
          <a:p>
            <a:pPr>
              <a:defRPr/>
            </a:pPr>
            <a:r>
              <a:rPr lang="en-IE" sz="1200" dirty="0">
                <a:solidFill>
                  <a:srgbClr val="0067B8"/>
                </a:solidFill>
                <a:latin typeface="+mj-lt"/>
              </a:rPr>
              <a:t>\ eBooks</a:t>
            </a:r>
          </a:p>
          <a:p>
            <a:pPr>
              <a:defRPr/>
            </a:pPr>
            <a:r>
              <a:rPr lang="en-IE" sz="1200" dirty="0">
                <a:solidFill>
                  <a:prstClr val="black"/>
                </a:solidFill>
              </a:rPr>
              <a:t>+ Alternative to reading text</a:t>
            </a:r>
          </a:p>
        </p:txBody>
      </p:sp>
      <p:pic>
        <p:nvPicPr>
          <p:cNvPr id="52" name="Graphic 51">
            <a:extLst>
              <a:ext uri="{FF2B5EF4-FFF2-40B4-BE49-F238E27FC236}">
                <a16:creationId xmlns:a16="http://schemas.microsoft.com/office/drawing/2014/main" id="{96442ED7-98D7-FB6F-076E-9670BD6A74BF}"/>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15865" y="5585180"/>
            <a:ext cx="338116" cy="338116"/>
          </a:xfrm>
          <a:prstGeom prst="rect">
            <a:avLst/>
          </a:prstGeom>
        </p:spPr>
      </p:pic>
      <p:sp>
        <p:nvSpPr>
          <p:cNvPr id="53" name="TextBox 52">
            <a:extLst>
              <a:ext uri="{FF2B5EF4-FFF2-40B4-BE49-F238E27FC236}">
                <a16:creationId xmlns:a16="http://schemas.microsoft.com/office/drawing/2014/main" id="{34DB730C-5D94-1881-20D4-7A1C13405E1D}"/>
              </a:ext>
            </a:extLst>
          </p:cNvPr>
          <p:cNvSpPr txBox="1"/>
          <p:nvPr/>
        </p:nvSpPr>
        <p:spPr>
          <a:xfrm>
            <a:off x="8302810" y="5555534"/>
            <a:ext cx="1518359" cy="646331"/>
          </a:xfrm>
          <a:prstGeom prst="rect">
            <a:avLst/>
          </a:prstGeom>
          <a:noFill/>
        </p:spPr>
        <p:txBody>
          <a:bodyPr wrap="square">
            <a:spAutoFit/>
          </a:bodyPr>
          <a:lstStyle/>
          <a:p>
            <a:pPr>
              <a:defRPr/>
            </a:pPr>
            <a:r>
              <a:rPr lang="en-IE" sz="1200" dirty="0">
                <a:solidFill>
                  <a:srgbClr val="0067B8"/>
                </a:solidFill>
                <a:latin typeface="+mj-lt"/>
              </a:rPr>
              <a:t>Calming music</a:t>
            </a:r>
          </a:p>
          <a:p>
            <a:pPr>
              <a:defRPr/>
            </a:pPr>
            <a:r>
              <a:rPr lang="en-IE" sz="1200" dirty="0">
                <a:solidFill>
                  <a:prstClr val="black"/>
                </a:solidFill>
              </a:rPr>
              <a:t>+ Aid concentration</a:t>
            </a:r>
          </a:p>
        </p:txBody>
      </p:sp>
      <p:sp>
        <p:nvSpPr>
          <p:cNvPr id="49" name="TextBox 48">
            <a:extLst>
              <a:ext uri="{FF2B5EF4-FFF2-40B4-BE49-F238E27FC236}">
                <a16:creationId xmlns:a16="http://schemas.microsoft.com/office/drawing/2014/main" id="{3439D711-B5F0-A64F-EDF8-C73304E5C794}"/>
              </a:ext>
            </a:extLst>
          </p:cNvPr>
          <p:cNvSpPr txBox="1"/>
          <p:nvPr/>
        </p:nvSpPr>
        <p:spPr>
          <a:xfrm>
            <a:off x="10482125" y="5585180"/>
            <a:ext cx="1693705" cy="461665"/>
          </a:xfrm>
          <a:prstGeom prst="rect">
            <a:avLst/>
          </a:prstGeom>
          <a:noFill/>
        </p:spPr>
        <p:txBody>
          <a:bodyPr wrap="square">
            <a:spAutoFit/>
          </a:bodyPr>
          <a:lstStyle/>
          <a:p>
            <a:pPr>
              <a:defRPr/>
            </a:pPr>
            <a:r>
              <a:rPr lang="en-IE" sz="1200" dirty="0">
                <a:solidFill>
                  <a:srgbClr val="0067B8"/>
                </a:solidFill>
                <a:latin typeface="+mj-lt"/>
              </a:rPr>
              <a:t>Recorded lectures</a:t>
            </a:r>
          </a:p>
          <a:p>
            <a:pPr>
              <a:defRPr/>
            </a:pPr>
            <a:r>
              <a:rPr lang="en-IE" sz="1200" dirty="0">
                <a:solidFill>
                  <a:prstClr val="black"/>
                </a:solidFill>
              </a:rPr>
              <a:t>+ Repeated listening</a:t>
            </a:r>
          </a:p>
        </p:txBody>
      </p:sp>
    </p:spTree>
    <p:extLst>
      <p:ext uri="{BB962C8B-B14F-4D97-AF65-F5344CB8AC3E}">
        <p14:creationId xmlns:p14="http://schemas.microsoft.com/office/powerpoint/2010/main" val="23746776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182BB-DC75-7D7E-4DE4-2A5D1B0F1CBE}"/>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11B3905-3ACE-83FE-18B0-B2EEEE4DE1D1}"/>
              </a:ext>
              <a:ext uri="{C183D7F6-B498-43B3-948B-1728B52AA6E4}">
                <adec:decorative xmlns:adec="http://schemas.microsoft.com/office/drawing/2017/decorative" val="1"/>
              </a:ext>
            </a:extLst>
          </p:cNvPr>
          <p:cNvGrpSpPr/>
          <p:nvPr/>
        </p:nvGrpSpPr>
        <p:grpSpPr>
          <a:xfrm>
            <a:off x="-3" y="1536198"/>
            <a:ext cx="12192004" cy="5152360"/>
            <a:chOff x="-3" y="1366458"/>
            <a:chExt cx="12434892" cy="5255005"/>
          </a:xfrm>
        </p:grpSpPr>
        <p:grpSp>
          <p:nvGrpSpPr>
            <p:cNvPr id="35" name="Group 34">
              <a:extLst>
                <a:ext uri="{FF2B5EF4-FFF2-40B4-BE49-F238E27FC236}">
                  <a16:creationId xmlns:a16="http://schemas.microsoft.com/office/drawing/2014/main" id="{4527A75F-946A-5D91-ED5F-AFAF125F59EC}"/>
                </a:ext>
                <a:ext uri="{C183D7F6-B498-43B3-948B-1728B52AA6E4}">
                  <adec:decorative xmlns:adec="http://schemas.microsoft.com/office/drawing/2017/decorative" val="1"/>
                </a:ext>
              </a:extLst>
            </p:cNvPr>
            <p:cNvGrpSpPr/>
            <p:nvPr/>
          </p:nvGrpSpPr>
          <p:grpSpPr>
            <a:xfrm>
              <a:off x="-3" y="1366458"/>
              <a:ext cx="12434892" cy="5255005"/>
              <a:chOff x="-3" y="1366458"/>
              <a:chExt cx="12434892" cy="5255005"/>
            </a:xfrm>
          </p:grpSpPr>
          <p:sp>
            <p:nvSpPr>
              <p:cNvPr id="36" name="Rectangle: Single Corner Rounded 35">
                <a:extLst>
                  <a:ext uri="{FF2B5EF4-FFF2-40B4-BE49-F238E27FC236}">
                    <a16:creationId xmlns:a16="http://schemas.microsoft.com/office/drawing/2014/main" id="{F0856797-63E7-D340-6DDF-3C797B9DB669}"/>
                  </a:ext>
                  <a:ext uri="{C183D7F6-B498-43B3-948B-1728B52AA6E4}">
                    <adec:decorative xmlns:adec="http://schemas.microsoft.com/office/drawing/2017/decorative" val="1"/>
                  </a:ext>
                </a:extLst>
              </p:cNvPr>
              <p:cNvSpPr/>
              <p:nvPr/>
            </p:nvSpPr>
            <p:spPr bwMode="auto">
              <a:xfrm>
                <a:off x="1" y="1366458"/>
                <a:ext cx="5456582" cy="5100559"/>
              </a:xfrm>
              <a:prstGeom prst="round1Rect">
                <a:avLst>
                  <a:gd name="adj" fmla="val 372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1" name="Arrow: Bent 40">
                <a:extLst>
                  <a:ext uri="{FF2B5EF4-FFF2-40B4-BE49-F238E27FC236}">
                    <a16:creationId xmlns:a16="http://schemas.microsoft.com/office/drawing/2014/main" id="{FD7544DB-8D0B-F102-E7CE-91E3CB67A79A}"/>
                  </a:ext>
                  <a:ext uri="{C183D7F6-B498-43B3-948B-1728B52AA6E4}">
                    <adec:decorative xmlns:adec="http://schemas.microsoft.com/office/drawing/2017/decorative" val="1"/>
                  </a:ext>
                </a:extLst>
              </p:cNvPr>
              <p:cNvSpPr/>
              <p:nvPr/>
            </p:nvSpPr>
            <p:spPr bwMode="auto">
              <a:xfrm rot="5400000">
                <a:off x="1109736" y="256720"/>
                <a:ext cx="3237103" cy="5456581"/>
              </a:xfrm>
              <a:prstGeom prst="bentArrow">
                <a:avLst>
                  <a:gd name="adj1" fmla="val 25000"/>
                  <a:gd name="adj2" fmla="val 0"/>
                  <a:gd name="adj3" fmla="val 25000"/>
                  <a:gd name="adj4" fmla="val 6043"/>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3" name="Arrow: Bent 42">
                <a:extLst>
                  <a:ext uri="{FF2B5EF4-FFF2-40B4-BE49-F238E27FC236}">
                    <a16:creationId xmlns:a16="http://schemas.microsoft.com/office/drawing/2014/main" id="{5A5B5809-8832-B8A5-2485-AD3DB5D39895}"/>
                  </a:ext>
                  <a:ext uri="{C183D7F6-B498-43B3-948B-1728B52AA6E4}">
                    <adec:decorative xmlns:adec="http://schemas.microsoft.com/office/drawing/2017/decorative" val="1"/>
                  </a:ext>
                </a:extLst>
              </p:cNvPr>
              <p:cNvSpPr/>
              <p:nvPr/>
            </p:nvSpPr>
            <p:spPr bwMode="auto">
              <a:xfrm rot="16200000">
                <a:off x="7327182" y="1513756"/>
                <a:ext cx="3237104" cy="6978310"/>
              </a:xfrm>
              <a:prstGeom prst="bentArrow">
                <a:avLst>
                  <a:gd name="adj1" fmla="val 25000"/>
                  <a:gd name="adj2" fmla="val 0"/>
                  <a:gd name="adj3" fmla="val 25000"/>
                  <a:gd name="adj4" fmla="val 55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46" name="Straight Connector 45">
                <a:extLst>
                  <a:ext uri="{FF2B5EF4-FFF2-40B4-BE49-F238E27FC236}">
                    <a16:creationId xmlns:a16="http://schemas.microsoft.com/office/drawing/2014/main" id="{2A0E1577-C9E4-99A9-264D-E3DF3D568A21}"/>
                  </a:ext>
                  <a:ext uri="{C183D7F6-B498-43B3-948B-1728B52AA6E4}">
                    <adec:decorative xmlns:adec="http://schemas.microsoft.com/office/drawing/2017/decorative" val="1"/>
                  </a:ext>
                </a:extLst>
              </p:cNvPr>
              <p:cNvCxnSpPr>
                <a:cxnSpLocks/>
              </p:cNvCxnSpPr>
              <p:nvPr/>
            </p:nvCxnSpPr>
            <p:spPr>
              <a:xfrm flipH="1">
                <a:off x="1552103" y="3015363"/>
                <a:ext cx="390447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2A3F9D7-D5C1-6A09-B38E-53A798E65436}"/>
                  </a:ext>
                  <a:ext uri="{C183D7F6-B498-43B3-948B-1728B52AA6E4}">
                    <adec:decorative xmlns:adec="http://schemas.microsoft.com/office/drawing/2017/decorative" val="1"/>
                  </a:ext>
                </a:extLst>
              </p:cNvPr>
              <p:cNvCxnSpPr>
                <a:cxnSpLocks/>
              </p:cNvCxnSpPr>
              <p:nvPr/>
            </p:nvCxnSpPr>
            <p:spPr>
              <a:xfrm flipH="1">
                <a:off x="1552103" y="4603704"/>
                <a:ext cx="390447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281" name="Straight Connector 280">
              <a:extLst>
                <a:ext uri="{FF2B5EF4-FFF2-40B4-BE49-F238E27FC236}">
                  <a16:creationId xmlns:a16="http://schemas.microsoft.com/office/drawing/2014/main" id="{5EE73FE2-A9E0-A422-2CFD-80A4BE1B027C}"/>
                </a:ext>
                <a:ext uri="{C183D7F6-B498-43B3-948B-1728B52AA6E4}">
                  <adec:decorative xmlns:adec="http://schemas.microsoft.com/office/drawing/2017/decorative" val="1"/>
                </a:ext>
              </a:extLst>
            </p:cNvPr>
            <p:cNvCxnSpPr>
              <a:cxnSpLocks/>
            </p:cNvCxnSpPr>
            <p:nvPr/>
          </p:nvCxnSpPr>
          <p:spPr>
            <a:xfrm flipH="1">
              <a:off x="5705061" y="6621463"/>
              <a:ext cx="6729827" cy="0"/>
            </a:xfrm>
            <a:prstGeom prst="line">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86" name="Oval 85">
            <a:extLst>
              <a:ext uri="{FF2B5EF4-FFF2-40B4-BE49-F238E27FC236}">
                <a16:creationId xmlns:a16="http://schemas.microsoft.com/office/drawing/2014/main" id="{354B5EB2-00FD-DE32-C850-97B829E54E43}"/>
              </a:ext>
              <a:ext uri="{C183D7F6-B498-43B3-948B-1728B52AA6E4}">
                <adec:decorative xmlns:adec="http://schemas.microsoft.com/office/drawing/2017/decorative" val="1"/>
              </a:ext>
            </a:extLst>
          </p:cNvPr>
          <p:cNvSpPr>
            <a:spLocks/>
          </p:cNvSpPr>
          <p:nvPr/>
        </p:nvSpPr>
        <p:spPr bwMode="auto">
          <a:xfrm>
            <a:off x="448269" y="2000245"/>
            <a:ext cx="734664" cy="734665"/>
          </a:xfrm>
          <a:prstGeom prst="ellipse">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1961" b="0" i="0" u="none" strike="noStrike" kern="1200" cap="none" spc="0" normalizeH="0" baseline="0" noProof="0" dirty="0">
              <a:ln>
                <a:noFill/>
              </a:ln>
              <a:solidFill>
                <a:srgbClr val="353535"/>
              </a:solidFill>
              <a:effectLst/>
              <a:uLnTx/>
              <a:uFillTx/>
              <a:latin typeface="Segoe UI Semilight"/>
              <a:ea typeface="+mn-ea"/>
              <a:cs typeface="Segoe UI Semilight" panose="020B0402040204020203" pitchFamily="34" charset="0"/>
            </a:endParaRPr>
          </a:p>
        </p:txBody>
      </p:sp>
      <p:sp>
        <p:nvSpPr>
          <p:cNvPr id="2" name="Title 1">
            <a:extLst>
              <a:ext uri="{FF2B5EF4-FFF2-40B4-BE49-F238E27FC236}">
                <a16:creationId xmlns:a16="http://schemas.microsoft.com/office/drawing/2014/main" id="{F68DBB09-1DDE-E6CA-481C-19D9CE61C7F0}"/>
              </a:ext>
            </a:extLst>
          </p:cNvPr>
          <p:cNvSpPr>
            <a:spLocks noGrp="1"/>
          </p:cNvSpPr>
          <p:nvPr>
            <p:ph type="title"/>
          </p:nvPr>
        </p:nvSpPr>
        <p:spPr>
          <a:xfrm>
            <a:off x="588963" y="457200"/>
            <a:ext cx="11017250" cy="923330"/>
          </a:xfrm>
        </p:spPr>
        <p:txBody>
          <a:bodyPr/>
          <a:lstStyle/>
          <a:p>
            <a:r>
              <a:rPr lang="en-US" dirty="0"/>
              <a:t>Technology experiences of students with dyslexia</a:t>
            </a:r>
            <a:br>
              <a:rPr lang="en-US" dirty="0"/>
            </a:br>
            <a:r>
              <a:rPr lang="en-US" sz="2800" dirty="0">
                <a:solidFill>
                  <a:schemeClr val="tx1"/>
                </a:solidFill>
              </a:rPr>
              <a:t>what tools are used to support your reading? </a:t>
            </a:r>
            <a:r>
              <a:rPr kumimoji="0" lang="en-US" sz="28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(2 of 3)</a:t>
            </a:r>
            <a:endParaRPr lang="en-US" dirty="0"/>
          </a:p>
        </p:txBody>
      </p:sp>
      <p:sp>
        <p:nvSpPr>
          <p:cNvPr id="119" name="Rectangle 118">
            <a:extLst>
              <a:ext uri="{FF2B5EF4-FFF2-40B4-BE49-F238E27FC236}">
                <a16:creationId xmlns:a16="http://schemas.microsoft.com/office/drawing/2014/main" id="{6380916B-0658-CCEC-E142-7331F0CF31AB}"/>
              </a:ext>
            </a:extLst>
          </p:cNvPr>
          <p:cNvSpPr/>
          <p:nvPr/>
        </p:nvSpPr>
        <p:spPr bwMode="auto">
          <a:xfrm>
            <a:off x="1519057" y="1874670"/>
            <a:ext cx="3393881"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554" rtl="0" eaLnBrk="1" fontAlgn="auto" latinLnBrk="0" hangingPunct="1">
              <a:lnSpc>
                <a:spcPct val="100000"/>
              </a:lnSpc>
              <a:spcBef>
                <a:spcPts val="0"/>
              </a:spcBef>
              <a:spcAft>
                <a:spcPts val="2942"/>
              </a:spcAft>
              <a:buClrTx/>
              <a:buSzTx/>
              <a:buFontTx/>
              <a:buNone/>
              <a:tabLst/>
              <a:defRPr/>
            </a:pPr>
            <a:r>
              <a:rPr lang="en-US" dirty="0">
                <a:solidFill>
                  <a:srgbClr val="000000"/>
                </a:solidFill>
                <a:latin typeface="Segoe UI"/>
                <a:ea typeface="Segoe UI" panose="020B0502040204020203" pitchFamily="34" charset="0"/>
              </a:rPr>
              <a:t>4. </a:t>
            </a:r>
            <a:r>
              <a:rPr lang="en-US" dirty="0" err="1">
                <a:solidFill>
                  <a:srgbClr val="000000"/>
                </a:solidFill>
                <a:latin typeface="Segoe UI"/>
                <a:ea typeface="Segoe UI" panose="020B0502040204020203" pitchFamily="34" charset="0"/>
              </a:rPr>
              <a:t>Organisational</a:t>
            </a:r>
            <a:r>
              <a:rPr lang="en-US" dirty="0">
                <a:solidFill>
                  <a:srgbClr val="000000"/>
                </a:solidFill>
                <a:latin typeface="Segoe UI"/>
                <a:ea typeface="Segoe UI" panose="020B0502040204020203" pitchFamily="34" charset="0"/>
              </a:rPr>
              <a:t> Aids</a:t>
            </a:r>
            <a:endParaRPr kumimoji="0" lang="en-US" sz="180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mn-cs"/>
            </a:endParaRPr>
          </a:p>
        </p:txBody>
      </p:sp>
      <p:sp>
        <p:nvSpPr>
          <p:cNvPr id="13" name="Rectangle 12">
            <a:extLst>
              <a:ext uri="{FF2B5EF4-FFF2-40B4-BE49-F238E27FC236}">
                <a16:creationId xmlns:a16="http://schemas.microsoft.com/office/drawing/2014/main" id="{6B03BDD8-C1BC-3D32-9290-EFC40786AE2B}"/>
              </a:ext>
            </a:extLst>
          </p:cNvPr>
          <p:cNvSpPr/>
          <p:nvPr/>
        </p:nvSpPr>
        <p:spPr bwMode="auto">
          <a:xfrm>
            <a:off x="1521786" y="2151669"/>
            <a:ext cx="3337597" cy="8227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algn="l" defTabSz="914289" rtl="0" eaLnBrk="1" fontAlgn="base" latinLnBrk="0" hangingPunct="1">
              <a:lnSpc>
                <a:spcPct val="100000"/>
              </a:lnSpc>
              <a:spcBef>
                <a:spcPct val="0"/>
              </a:spcBef>
              <a:spcAft>
                <a:spcPts val="588"/>
              </a:spcAft>
              <a:buClrTx/>
              <a:buSzTx/>
              <a:tabLst/>
              <a:defRPr/>
            </a:pPr>
            <a:r>
              <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rPr>
              <a:t>Digital calendars (like Google Calendar) for scheduling and reminders. Tablets with </a:t>
            </a:r>
            <a:r>
              <a:rPr lang="en-US" sz="1100" dirty="0">
                <a:solidFill>
                  <a:srgbClr val="353535"/>
                </a:solidFill>
                <a:latin typeface="Segoe UI"/>
                <a:ea typeface="Segoe UI" pitchFamily="34" charset="0"/>
                <a:cs typeface="Segoe UI" pitchFamily="34" charset="0"/>
              </a:rPr>
              <a:t>highlighting features for reading materials. Whiteboards for </a:t>
            </a:r>
            <a:r>
              <a:rPr lang="en-US" sz="1100" dirty="0" err="1">
                <a:solidFill>
                  <a:srgbClr val="353535"/>
                </a:solidFill>
                <a:latin typeface="Segoe UI"/>
                <a:ea typeface="Segoe UI" pitchFamily="34" charset="0"/>
                <a:cs typeface="Segoe UI" pitchFamily="34" charset="0"/>
              </a:rPr>
              <a:t>organising</a:t>
            </a:r>
            <a:r>
              <a:rPr lang="en-US" sz="1100" dirty="0">
                <a:solidFill>
                  <a:srgbClr val="353535"/>
                </a:solidFill>
                <a:latin typeface="Segoe UI"/>
                <a:ea typeface="Segoe UI" pitchFamily="34" charset="0"/>
                <a:cs typeface="Segoe UI" pitchFamily="34" charset="0"/>
              </a:rPr>
              <a:t> thoughts and visual planning.</a:t>
            </a:r>
            <a:endPar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endParaRPr>
          </a:p>
        </p:txBody>
      </p:sp>
      <p:sp>
        <p:nvSpPr>
          <p:cNvPr id="110" name="list_4">
            <a:extLst>
              <a:ext uri="{FF2B5EF4-FFF2-40B4-BE49-F238E27FC236}">
                <a16:creationId xmlns:a16="http://schemas.microsoft.com/office/drawing/2014/main" id="{4BC88B65-0B39-C453-2452-3CD1C21D5F1F}"/>
              </a:ext>
              <a:ext uri="{C183D7F6-B498-43B3-948B-1728B52AA6E4}">
                <adec:decorative xmlns:adec="http://schemas.microsoft.com/office/drawing/2017/decorative" val="1"/>
              </a:ext>
            </a:extLst>
          </p:cNvPr>
          <p:cNvSpPr>
            <a:spLocks noChangeAspect="1" noEditPoints="1"/>
          </p:cNvSpPr>
          <p:nvPr/>
        </p:nvSpPr>
        <p:spPr bwMode="auto">
          <a:xfrm>
            <a:off x="574824" y="2204838"/>
            <a:ext cx="481555" cy="325478"/>
          </a:xfrm>
          <a:custGeom>
            <a:avLst/>
            <a:gdLst>
              <a:gd name="T0" fmla="*/ 90 w 253"/>
              <a:gd name="T1" fmla="*/ 24 h 171"/>
              <a:gd name="T2" fmla="*/ 253 w 253"/>
              <a:gd name="T3" fmla="*/ 24 h 171"/>
              <a:gd name="T4" fmla="*/ 90 w 253"/>
              <a:gd name="T5" fmla="*/ 73 h 171"/>
              <a:gd name="T6" fmla="*/ 253 w 253"/>
              <a:gd name="T7" fmla="*/ 73 h 171"/>
              <a:gd name="T8" fmla="*/ 90 w 253"/>
              <a:gd name="T9" fmla="*/ 121 h 171"/>
              <a:gd name="T10" fmla="*/ 253 w 253"/>
              <a:gd name="T11" fmla="*/ 121 h 171"/>
              <a:gd name="T12" fmla="*/ 90 w 253"/>
              <a:gd name="T13" fmla="*/ 171 h 171"/>
              <a:gd name="T14" fmla="*/ 253 w 253"/>
              <a:gd name="T15" fmla="*/ 171 h 171"/>
              <a:gd name="T16" fmla="*/ 0 w 253"/>
              <a:gd name="T17" fmla="*/ 23 h 171"/>
              <a:gd name="T18" fmla="*/ 17 w 253"/>
              <a:gd name="T19" fmla="*/ 40 h 171"/>
              <a:gd name="T20" fmla="*/ 58 w 253"/>
              <a:gd name="T21" fmla="*/ 0 h 171"/>
              <a:gd name="T22" fmla="*/ 0 w 253"/>
              <a:gd name="T23" fmla="*/ 121 h 171"/>
              <a:gd name="T24" fmla="*/ 17 w 253"/>
              <a:gd name="T25" fmla="*/ 138 h 171"/>
              <a:gd name="T26" fmla="*/ 58 w 253"/>
              <a:gd name="T27" fmla="*/ 9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71">
                <a:moveTo>
                  <a:pt x="90" y="24"/>
                </a:moveTo>
                <a:lnTo>
                  <a:pt x="253" y="24"/>
                </a:lnTo>
                <a:moveTo>
                  <a:pt x="90" y="73"/>
                </a:moveTo>
                <a:lnTo>
                  <a:pt x="253" y="73"/>
                </a:lnTo>
                <a:moveTo>
                  <a:pt x="90" y="121"/>
                </a:moveTo>
                <a:lnTo>
                  <a:pt x="253" y="121"/>
                </a:lnTo>
                <a:moveTo>
                  <a:pt x="90" y="171"/>
                </a:moveTo>
                <a:lnTo>
                  <a:pt x="253" y="171"/>
                </a:lnTo>
                <a:moveTo>
                  <a:pt x="0" y="23"/>
                </a:moveTo>
                <a:lnTo>
                  <a:pt x="17" y="40"/>
                </a:lnTo>
                <a:lnTo>
                  <a:pt x="58" y="0"/>
                </a:lnTo>
                <a:moveTo>
                  <a:pt x="0" y="121"/>
                </a:moveTo>
                <a:lnTo>
                  <a:pt x="17" y="138"/>
                </a:lnTo>
                <a:lnTo>
                  <a:pt x="58" y="98"/>
                </a:ln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33" name="TextBox 32">
            <a:extLst>
              <a:ext uri="{FF2B5EF4-FFF2-40B4-BE49-F238E27FC236}">
                <a16:creationId xmlns:a16="http://schemas.microsoft.com/office/drawing/2014/main" id="{B370F412-34AA-1A27-9AA2-F2525D2F95A1}"/>
              </a:ext>
            </a:extLst>
          </p:cNvPr>
          <p:cNvSpPr txBox="1"/>
          <p:nvPr/>
        </p:nvSpPr>
        <p:spPr>
          <a:xfrm>
            <a:off x="6240244" y="1775730"/>
            <a:ext cx="155842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srgbClr val="0067B8"/>
                </a:solidFill>
                <a:effectLst/>
                <a:uLnTx/>
                <a:uFillTx/>
                <a:latin typeface="+mj-lt"/>
                <a:ea typeface="+mn-ea"/>
                <a:cs typeface="+mn-cs"/>
              </a:rPr>
              <a:t>Google calendar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ea typeface="+mn-ea"/>
                <a:cs typeface="+mn-cs"/>
              </a:rPr>
              <a:t>+ Scheduling and reminders</a:t>
            </a:r>
          </a:p>
        </p:txBody>
      </p:sp>
      <p:sp>
        <p:nvSpPr>
          <p:cNvPr id="40" name="TextBox 39">
            <a:extLst>
              <a:ext uri="{FF2B5EF4-FFF2-40B4-BE49-F238E27FC236}">
                <a16:creationId xmlns:a16="http://schemas.microsoft.com/office/drawing/2014/main" id="{F6B298BC-E405-5E52-7819-B72BE5A17EED}"/>
              </a:ext>
            </a:extLst>
          </p:cNvPr>
          <p:cNvSpPr txBox="1"/>
          <p:nvPr/>
        </p:nvSpPr>
        <p:spPr>
          <a:xfrm>
            <a:off x="8241056" y="1801435"/>
            <a:ext cx="147148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dirty="0">
                <a:ln>
                  <a:noFill/>
                </a:ln>
                <a:solidFill>
                  <a:srgbClr val="0067B8"/>
                </a:solidFill>
                <a:effectLst/>
                <a:uLnTx/>
                <a:uFillTx/>
                <a:latin typeface="+mj-lt"/>
                <a:ea typeface="+mn-ea"/>
                <a:cs typeface="+mn-cs"/>
              </a:rPr>
              <a:t>Laptop / Tablet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dirty="0">
                <a:ln>
                  <a:noFill/>
                </a:ln>
                <a:solidFill>
                  <a:prstClr val="black"/>
                </a:solidFill>
                <a:effectLst/>
                <a:uLnTx/>
                <a:uFillTx/>
                <a:ea typeface="+mn-ea"/>
                <a:cs typeface="+mn-cs"/>
              </a:rPr>
              <a:t>+ Highlighting features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dirty="0">
                <a:ln>
                  <a:noFill/>
                </a:ln>
                <a:solidFill>
                  <a:prstClr val="black"/>
                </a:solidFill>
                <a:effectLst/>
                <a:uLnTx/>
                <a:uFillTx/>
                <a:ea typeface="+mn-ea"/>
                <a:cs typeface="+mn-cs"/>
              </a:rPr>
              <a:t>for reading materials</a:t>
            </a:r>
          </a:p>
        </p:txBody>
      </p:sp>
      <p:sp>
        <p:nvSpPr>
          <p:cNvPr id="38" name="TextBox 37">
            <a:extLst>
              <a:ext uri="{FF2B5EF4-FFF2-40B4-BE49-F238E27FC236}">
                <a16:creationId xmlns:a16="http://schemas.microsoft.com/office/drawing/2014/main" id="{2DC9FA96-6A64-9D65-D7F0-A7A902409C57}"/>
              </a:ext>
            </a:extLst>
          </p:cNvPr>
          <p:cNvSpPr txBox="1"/>
          <p:nvPr/>
        </p:nvSpPr>
        <p:spPr>
          <a:xfrm>
            <a:off x="10445302" y="1794986"/>
            <a:ext cx="133661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srgbClr val="0067B8"/>
                </a:solidFill>
                <a:effectLst/>
                <a:uLnTx/>
                <a:uFillTx/>
                <a:latin typeface="+mj-lt"/>
                <a:ea typeface="+mn-ea"/>
                <a:cs typeface="+mn-cs"/>
              </a:rPr>
              <a:t>Whiteboards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ea typeface="+mn-ea"/>
                <a:cs typeface="+mn-cs"/>
              </a:rPr>
              <a:t>+ Organising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ea typeface="+mn-ea"/>
                <a:cs typeface="+mn-cs"/>
              </a:rPr>
              <a:t>+ Visual planning</a:t>
            </a:r>
          </a:p>
        </p:txBody>
      </p:sp>
      <p:sp>
        <p:nvSpPr>
          <p:cNvPr id="148" name="Oval 147">
            <a:extLst>
              <a:ext uri="{FF2B5EF4-FFF2-40B4-BE49-F238E27FC236}">
                <a16:creationId xmlns:a16="http://schemas.microsoft.com/office/drawing/2014/main" id="{710D5628-D625-DFAF-529E-DAF4862FA249}"/>
              </a:ext>
              <a:ext uri="{C183D7F6-B498-43B3-948B-1728B52AA6E4}">
                <adec:decorative xmlns:adec="http://schemas.microsoft.com/office/drawing/2017/decorative" val="1"/>
              </a:ext>
            </a:extLst>
          </p:cNvPr>
          <p:cNvSpPr>
            <a:spLocks/>
          </p:cNvSpPr>
          <p:nvPr/>
        </p:nvSpPr>
        <p:spPr bwMode="auto">
          <a:xfrm>
            <a:off x="448269" y="3588978"/>
            <a:ext cx="734664" cy="734665"/>
          </a:xfrm>
          <a:prstGeom prst="ellipse">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1961" b="0" i="0" u="none" strike="noStrike" kern="1200" cap="none" spc="0" normalizeH="0" baseline="0" noProof="0">
              <a:ln>
                <a:noFill/>
              </a:ln>
              <a:solidFill>
                <a:srgbClr val="353535"/>
              </a:solidFill>
              <a:effectLst/>
              <a:uLnTx/>
              <a:uFillTx/>
              <a:latin typeface="Segoe UI Semilight"/>
              <a:ea typeface="+mn-ea"/>
              <a:cs typeface="Segoe UI Semilight" panose="020B0402040204020203" pitchFamily="34" charset="0"/>
            </a:endParaRPr>
          </a:p>
        </p:txBody>
      </p:sp>
      <p:sp>
        <p:nvSpPr>
          <p:cNvPr id="168" name="Brush">
            <a:extLst>
              <a:ext uri="{FF2B5EF4-FFF2-40B4-BE49-F238E27FC236}">
                <a16:creationId xmlns:a16="http://schemas.microsoft.com/office/drawing/2014/main" id="{909C05AE-635C-BFA6-B7EF-BCD6A81F2582}"/>
              </a:ext>
              <a:ext uri="{C183D7F6-B498-43B3-948B-1728B52AA6E4}">
                <adec:decorative xmlns:adec="http://schemas.microsoft.com/office/drawing/2017/decorative" val="1"/>
              </a:ext>
            </a:extLst>
          </p:cNvPr>
          <p:cNvSpPr>
            <a:spLocks noChangeAspect="1" noEditPoints="1"/>
          </p:cNvSpPr>
          <p:nvPr/>
        </p:nvSpPr>
        <p:spPr bwMode="auto">
          <a:xfrm>
            <a:off x="579923" y="3785912"/>
            <a:ext cx="471359" cy="340796"/>
          </a:xfrm>
          <a:custGeom>
            <a:avLst/>
            <a:gdLst>
              <a:gd name="T0" fmla="*/ 873 w 3144"/>
              <a:gd name="T1" fmla="*/ 1898 h 2272"/>
              <a:gd name="T2" fmla="*/ 1247 w 3144"/>
              <a:gd name="T3" fmla="*/ 1523 h 2272"/>
              <a:gd name="T4" fmla="*/ 1621 w 3144"/>
              <a:gd name="T5" fmla="*/ 1898 h 2272"/>
              <a:gd name="T6" fmla="*/ 1247 w 3144"/>
              <a:gd name="T7" fmla="*/ 2272 h 2272"/>
              <a:gd name="T8" fmla="*/ 499 w 3144"/>
              <a:gd name="T9" fmla="*/ 2272 h 2272"/>
              <a:gd name="T10" fmla="*/ 873 w 3144"/>
              <a:gd name="T11" fmla="*/ 1898 h 2272"/>
              <a:gd name="T12" fmla="*/ 1621 w 3144"/>
              <a:gd name="T13" fmla="*/ 1898 h 2272"/>
              <a:gd name="T14" fmla="*/ 3041 w 3144"/>
              <a:gd name="T15" fmla="*/ 478 h 2272"/>
              <a:gd name="T16" fmla="*/ 3041 w 3144"/>
              <a:gd name="T17" fmla="*/ 104 h 2272"/>
              <a:gd name="T18" fmla="*/ 2667 w 3144"/>
              <a:gd name="T19" fmla="*/ 104 h 2272"/>
              <a:gd name="T20" fmla="*/ 1247 w 3144"/>
              <a:gd name="T21" fmla="*/ 1523 h 2272"/>
              <a:gd name="T22" fmla="*/ 2066 w 3144"/>
              <a:gd name="T23" fmla="*/ 1453 h 2272"/>
              <a:gd name="T24" fmla="*/ 1691 w 3144"/>
              <a:gd name="T25" fmla="*/ 1079 h 2272"/>
              <a:gd name="T26" fmla="*/ 0 w 3144"/>
              <a:gd name="T27" fmla="*/ 2272 h 2272"/>
              <a:gd name="T28" fmla="*/ 499 w 3144"/>
              <a:gd name="T29"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4" h="2272">
                <a:moveTo>
                  <a:pt x="873" y="1898"/>
                </a:moveTo>
                <a:cubicBezTo>
                  <a:pt x="873" y="1691"/>
                  <a:pt x="1040" y="1523"/>
                  <a:pt x="1247" y="1523"/>
                </a:cubicBezTo>
                <a:cubicBezTo>
                  <a:pt x="1454" y="1523"/>
                  <a:pt x="1621" y="1691"/>
                  <a:pt x="1621" y="1898"/>
                </a:cubicBezTo>
                <a:cubicBezTo>
                  <a:pt x="1621" y="2104"/>
                  <a:pt x="1454" y="2272"/>
                  <a:pt x="1247" y="2272"/>
                </a:cubicBezTo>
                <a:cubicBezTo>
                  <a:pt x="499" y="2272"/>
                  <a:pt x="499" y="2272"/>
                  <a:pt x="499" y="2272"/>
                </a:cubicBezTo>
                <a:cubicBezTo>
                  <a:pt x="705" y="2272"/>
                  <a:pt x="873" y="2104"/>
                  <a:pt x="873" y="1898"/>
                </a:cubicBezTo>
                <a:moveTo>
                  <a:pt x="1621" y="1898"/>
                </a:moveTo>
                <a:cubicBezTo>
                  <a:pt x="3041" y="478"/>
                  <a:pt x="3041" y="478"/>
                  <a:pt x="3041" y="478"/>
                </a:cubicBezTo>
                <a:cubicBezTo>
                  <a:pt x="3144" y="375"/>
                  <a:pt x="3144" y="207"/>
                  <a:pt x="3041" y="104"/>
                </a:cubicBezTo>
                <a:cubicBezTo>
                  <a:pt x="2938" y="0"/>
                  <a:pt x="2770" y="0"/>
                  <a:pt x="2667" y="104"/>
                </a:cubicBezTo>
                <a:cubicBezTo>
                  <a:pt x="1247" y="1523"/>
                  <a:pt x="1247" y="1523"/>
                  <a:pt x="1247" y="1523"/>
                </a:cubicBezTo>
                <a:moveTo>
                  <a:pt x="2066" y="1453"/>
                </a:moveTo>
                <a:cubicBezTo>
                  <a:pt x="1979" y="1295"/>
                  <a:pt x="1850" y="1165"/>
                  <a:pt x="1691" y="1079"/>
                </a:cubicBezTo>
                <a:moveTo>
                  <a:pt x="0" y="2272"/>
                </a:moveTo>
                <a:cubicBezTo>
                  <a:pt x="499" y="2272"/>
                  <a:pt x="499" y="2272"/>
                  <a:pt x="499" y="2272"/>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 name="TextBox 11">
            <a:extLst>
              <a:ext uri="{FF2B5EF4-FFF2-40B4-BE49-F238E27FC236}">
                <a16:creationId xmlns:a16="http://schemas.microsoft.com/office/drawing/2014/main" id="{4A9CF29C-3A53-AD14-156F-989C39D00B10}"/>
              </a:ext>
            </a:extLst>
          </p:cNvPr>
          <p:cNvSpPr txBox="1"/>
          <p:nvPr/>
        </p:nvSpPr>
        <p:spPr>
          <a:xfrm>
            <a:off x="6257082" y="2387674"/>
            <a:ext cx="11947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srgbClr val="0067B8"/>
                </a:solidFill>
                <a:effectLst/>
                <a:uLnTx/>
                <a:uFillTx/>
                <a:latin typeface="+mj-lt"/>
                <a:ea typeface="+mn-ea"/>
                <a:cs typeface="+mn-cs"/>
              </a:rPr>
              <a:t>iPad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ea typeface="+mn-ea"/>
                <a:cs typeface="+mn-cs"/>
              </a:rPr>
              <a:t>Mac, Apple Siri</a:t>
            </a:r>
          </a:p>
        </p:txBody>
      </p:sp>
      <p:sp>
        <p:nvSpPr>
          <p:cNvPr id="58" name="TextBox 57">
            <a:extLst>
              <a:ext uri="{FF2B5EF4-FFF2-40B4-BE49-F238E27FC236}">
                <a16:creationId xmlns:a16="http://schemas.microsoft.com/office/drawing/2014/main" id="{95021BAB-07DB-5BA0-B01C-20D44E6B5B2C}"/>
              </a:ext>
            </a:extLst>
          </p:cNvPr>
          <p:cNvSpPr txBox="1"/>
          <p:nvPr/>
        </p:nvSpPr>
        <p:spPr>
          <a:xfrm>
            <a:off x="8236576" y="2405017"/>
            <a:ext cx="78097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067B8"/>
                </a:solidFill>
                <a:effectLst/>
                <a:uLnTx/>
                <a:uFillTx/>
                <a:latin typeface="+mj-lt"/>
                <a:ea typeface="+mn-ea"/>
                <a:cs typeface="+mn-cs"/>
              </a:rPr>
              <a:t>Laptop</a:t>
            </a:r>
          </a:p>
        </p:txBody>
      </p:sp>
      <p:sp>
        <p:nvSpPr>
          <p:cNvPr id="201" name="Oval 200">
            <a:extLst>
              <a:ext uri="{FF2B5EF4-FFF2-40B4-BE49-F238E27FC236}">
                <a16:creationId xmlns:a16="http://schemas.microsoft.com/office/drawing/2014/main" id="{13A784C2-1C58-5562-5ED8-44760FD4605C}"/>
              </a:ext>
              <a:ext uri="{C183D7F6-B498-43B3-948B-1728B52AA6E4}">
                <adec:decorative xmlns:adec="http://schemas.microsoft.com/office/drawing/2017/decorative" val="1"/>
              </a:ext>
            </a:extLst>
          </p:cNvPr>
          <p:cNvSpPr>
            <a:spLocks/>
          </p:cNvSpPr>
          <p:nvPr/>
        </p:nvSpPr>
        <p:spPr bwMode="auto">
          <a:xfrm>
            <a:off x="448269" y="5188664"/>
            <a:ext cx="734664" cy="734665"/>
          </a:xfrm>
          <a:prstGeom prst="ellipse">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1961" b="0" i="0" u="none" strike="noStrike" kern="1200" cap="none" spc="0" normalizeH="0" baseline="0" noProof="0">
              <a:ln>
                <a:noFill/>
              </a:ln>
              <a:solidFill>
                <a:srgbClr val="353535"/>
              </a:solidFill>
              <a:effectLst/>
              <a:uLnTx/>
              <a:uFillTx/>
              <a:latin typeface="Segoe UI Semilight"/>
              <a:ea typeface="+mn-ea"/>
              <a:cs typeface="Segoe UI Semilight" panose="020B0402040204020203" pitchFamily="34" charset="0"/>
            </a:endParaRPr>
          </a:p>
        </p:txBody>
      </p:sp>
      <p:sp>
        <p:nvSpPr>
          <p:cNvPr id="217" name="manager">
            <a:extLst>
              <a:ext uri="{FF2B5EF4-FFF2-40B4-BE49-F238E27FC236}">
                <a16:creationId xmlns:a16="http://schemas.microsoft.com/office/drawing/2014/main" id="{71EE4E82-D0B1-E62D-B3A3-EE8009CC79A0}"/>
              </a:ext>
              <a:ext uri="{C183D7F6-B498-43B3-948B-1728B52AA6E4}">
                <adec:decorative xmlns:adec="http://schemas.microsoft.com/office/drawing/2017/decorative" val="1"/>
              </a:ext>
            </a:extLst>
          </p:cNvPr>
          <p:cNvSpPr>
            <a:spLocks noChangeAspect="1" noEditPoints="1"/>
          </p:cNvSpPr>
          <p:nvPr/>
        </p:nvSpPr>
        <p:spPr bwMode="auto">
          <a:xfrm>
            <a:off x="595423" y="5311847"/>
            <a:ext cx="440358" cy="443854"/>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 name="Rectangle 13">
            <a:extLst>
              <a:ext uri="{FF2B5EF4-FFF2-40B4-BE49-F238E27FC236}">
                <a16:creationId xmlns:a16="http://schemas.microsoft.com/office/drawing/2014/main" id="{BE2453A5-1B80-7F42-D687-6A3FA84AAE1A}"/>
              </a:ext>
            </a:extLst>
          </p:cNvPr>
          <p:cNvSpPr/>
          <p:nvPr/>
        </p:nvSpPr>
        <p:spPr bwMode="auto">
          <a:xfrm>
            <a:off x="1519057" y="3454056"/>
            <a:ext cx="3393881"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554" rtl="0" eaLnBrk="1" fontAlgn="auto" latinLnBrk="0" hangingPunct="1">
              <a:lnSpc>
                <a:spcPct val="100000"/>
              </a:lnSpc>
              <a:spcBef>
                <a:spcPts val="0"/>
              </a:spcBef>
              <a:spcAft>
                <a:spcPts val="2942"/>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mn-cs"/>
              </a:rPr>
              <a:t>5. </a:t>
            </a:r>
            <a:r>
              <a:rPr kumimoji="0" lang="en-US" sz="1800" b="0" i="0" u="none" strike="noStrike" kern="1200" cap="none" spc="0" normalizeH="0" baseline="0" noProof="0" dirty="0" err="1">
                <a:ln>
                  <a:noFill/>
                </a:ln>
                <a:solidFill>
                  <a:srgbClr val="000000"/>
                </a:solidFill>
                <a:effectLst/>
                <a:uLnTx/>
                <a:uFillTx/>
                <a:latin typeface="Segoe UI"/>
                <a:ea typeface="Segoe UI" panose="020B0502040204020203" pitchFamily="34" charset="0"/>
                <a:cs typeface="+mn-cs"/>
              </a:rPr>
              <a:t>Visua</a:t>
            </a:r>
            <a:r>
              <a:rPr lang="en-US" dirty="0">
                <a:solidFill>
                  <a:srgbClr val="000000"/>
                </a:solidFill>
                <a:latin typeface="Segoe UI"/>
                <a:ea typeface="Segoe UI" panose="020B0502040204020203" pitchFamily="34" charset="0"/>
              </a:rPr>
              <a:t>l Aids</a:t>
            </a:r>
            <a:endParaRPr kumimoji="0" lang="en-US" sz="180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mn-cs"/>
            </a:endParaRPr>
          </a:p>
        </p:txBody>
      </p:sp>
      <p:sp>
        <p:nvSpPr>
          <p:cNvPr id="15" name="Rectangle 14">
            <a:extLst>
              <a:ext uri="{FF2B5EF4-FFF2-40B4-BE49-F238E27FC236}">
                <a16:creationId xmlns:a16="http://schemas.microsoft.com/office/drawing/2014/main" id="{95730EB1-D49F-FA2F-1BDB-5B97C25C9E1C}"/>
              </a:ext>
            </a:extLst>
          </p:cNvPr>
          <p:cNvSpPr/>
          <p:nvPr/>
        </p:nvSpPr>
        <p:spPr bwMode="auto">
          <a:xfrm>
            <a:off x="1519057" y="3739621"/>
            <a:ext cx="3340326" cy="8227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algn="l" defTabSz="914289" rtl="0" eaLnBrk="1" fontAlgn="base" latinLnBrk="0" hangingPunct="1">
              <a:lnSpc>
                <a:spcPct val="100000"/>
              </a:lnSpc>
              <a:spcBef>
                <a:spcPct val="0"/>
              </a:spcBef>
              <a:spcAft>
                <a:spcPts val="588"/>
              </a:spcAft>
              <a:buClrTx/>
              <a:buSzTx/>
              <a:tabLst/>
              <a:defRPr/>
            </a:pPr>
            <a:r>
              <a:rPr kumimoji="0" lang="en-US" sz="1100" b="0" i="0" u="none" strike="noStrike" kern="1200" cap="none" spc="0" normalizeH="0" baseline="0" noProof="0" dirty="0" err="1">
                <a:ln>
                  <a:noFill/>
                </a:ln>
                <a:solidFill>
                  <a:srgbClr val="353535"/>
                </a:solidFill>
                <a:effectLst/>
                <a:uLnTx/>
                <a:uFillTx/>
                <a:latin typeface="Segoe UI"/>
                <a:ea typeface="Segoe UI" pitchFamily="34" charset="0"/>
                <a:cs typeface="Segoe UI" pitchFamily="34" charset="0"/>
              </a:rPr>
              <a:t>Coloured</a:t>
            </a:r>
            <a:r>
              <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rPr>
              <a:t> highlighters for </a:t>
            </a:r>
            <a:r>
              <a:rPr kumimoji="0" lang="en-US" sz="1100" b="0" i="0" u="none" strike="noStrike" kern="1200" cap="none" spc="0" normalizeH="0" baseline="0" noProof="0" dirty="0" err="1">
                <a:ln>
                  <a:noFill/>
                </a:ln>
                <a:solidFill>
                  <a:srgbClr val="353535"/>
                </a:solidFill>
                <a:effectLst/>
                <a:uLnTx/>
                <a:uFillTx/>
                <a:latin typeface="Segoe UI"/>
                <a:ea typeface="Segoe UI" pitchFamily="34" charset="0"/>
                <a:cs typeface="Segoe UI" pitchFamily="34" charset="0"/>
              </a:rPr>
              <a:t>emphasing</a:t>
            </a:r>
            <a:r>
              <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rPr>
              <a:t> key points in text. Mind maps and flashcards for </a:t>
            </a:r>
            <a:r>
              <a:rPr lang="en-US" sz="1100" dirty="0">
                <a:solidFill>
                  <a:srgbClr val="353535"/>
                </a:solidFill>
                <a:latin typeface="Segoe UI"/>
                <a:ea typeface="Segoe UI" pitchFamily="34" charset="0"/>
                <a:cs typeface="Segoe UI" pitchFamily="34" charset="0"/>
              </a:rPr>
              <a:t>visual learning. </a:t>
            </a:r>
            <a:r>
              <a:rPr lang="en-US" sz="1100" dirty="0" err="1">
                <a:solidFill>
                  <a:srgbClr val="353535"/>
                </a:solidFill>
                <a:latin typeface="Segoe UI"/>
                <a:ea typeface="Segoe UI" pitchFamily="34" charset="0"/>
                <a:cs typeface="Segoe UI" pitchFamily="34" charset="0"/>
              </a:rPr>
              <a:t>Coloured</a:t>
            </a:r>
            <a:r>
              <a:rPr lang="en-US" sz="1100" dirty="0">
                <a:solidFill>
                  <a:srgbClr val="353535"/>
                </a:solidFill>
                <a:latin typeface="Segoe UI"/>
                <a:ea typeface="Segoe UI" pitchFamily="34" charset="0"/>
                <a:cs typeface="Segoe UI" pitchFamily="34" charset="0"/>
              </a:rPr>
              <a:t> paper and backgrounds to reduce visual stress.</a:t>
            </a:r>
            <a:endPar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endParaRPr>
          </a:p>
        </p:txBody>
      </p:sp>
      <p:sp>
        <p:nvSpPr>
          <p:cNvPr id="63" name="TextBox 62">
            <a:extLst>
              <a:ext uri="{FF2B5EF4-FFF2-40B4-BE49-F238E27FC236}">
                <a16:creationId xmlns:a16="http://schemas.microsoft.com/office/drawing/2014/main" id="{5FDB2AAF-BC7E-9B19-2E0B-4BE285A17BD9}"/>
              </a:ext>
            </a:extLst>
          </p:cNvPr>
          <p:cNvSpPr txBox="1"/>
          <p:nvPr/>
        </p:nvSpPr>
        <p:spPr>
          <a:xfrm>
            <a:off x="6296287" y="3386877"/>
            <a:ext cx="1309522" cy="677108"/>
          </a:xfrm>
          <a:prstGeom prst="rect">
            <a:avLst/>
          </a:prstGeom>
          <a:noFill/>
        </p:spPr>
        <p:txBody>
          <a:bodyPr wrap="square">
            <a:spAutoFit/>
          </a:bodyPr>
          <a:lstStyle/>
          <a:p>
            <a:pPr>
              <a:defRPr/>
            </a:pPr>
            <a:r>
              <a:rPr lang="en-IE" sz="1400" dirty="0">
                <a:solidFill>
                  <a:srgbClr val="0067B8"/>
                </a:solidFill>
                <a:latin typeface="+mj-lt"/>
              </a:rPr>
              <a:t>Highlighters</a:t>
            </a:r>
          </a:p>
          <a:p>
            <a:pPr>
              <a:defRPr/>
            </a:pPr>
            <a:r>
              <a:rPr lang="en-IE" sz="1200" dirty="0">
                <a:solidFill>
                  <a:prstClr val="black"/>
                </a:solidFill>
              </a:rPr>
              <a:t>+ Emphasising key points</a:t>
            </a:r>
          </a:p>
        </p:txBody>
      </p:sp>
      <p:sp>
        <p:nvSpPr>
          <p:cNvPr id="65" name="TextBox 64">
            <a:extLst>
              <a:ext uri="{FF2B5EF4-FFF2-40B4-BE49-F238E27FC236}">
                <a16:creationId xmlns:a16="http://schemas.microsoft.com/office/drawing/2014/main" id="{4E22EBC7-6CB2-B13B-ED49-F8FB71B14B2E}"/>
              </a:ext>
            </a:extLst>
          </p:cNvPr>
          <p:cNvSpPr txBox="1"/>
          <p:nvPr/>
        </p:nvSpPr>
        <p:spPr>
          <a:xfrm>
            <a:off x="8256993" y="3336773"/>
            <a:ext cx="1431516" cy="707886"/>
          </a:xfrm>
          <a:prstGeom prst="rect">
            <a:avLst/>
          </a:prstGeom>
          <a:noFill/>
        </p:spPr>
        <p:txBody>
          <a:bodyPr wrap="square">
            <a:spAutoFit/>
          </a:bodyPr>
          <a:lstStyle/>
          <a:p>
            <a:pPr>
              <a:defRPr/>
            </a:pPr>
            <a:r>
              <a:rPr lang="en-IE" sz="1400" dirty="0">
                <a:solidFill>
                  <a:srgbClr val="0067B8"/>
                </a:solidFill>
                <a:latin typeface="+mj-lt"/>
              </a:rPr>
              <a:t>Mind maps and flashcards</a:t>
            </a:r>
          </a:p>
          <a:p>
            <a:pPr>
              <a:defRPr/>
            </a:pPr>
            <a:r>
              <a:rPr lang="en-IE" sz="1200" dirty="0">
                <a:solidFill>
                  <a:prstClr val="black"/>
                </a:solidFill>
              </a:rPr>
              <a:t>+ Visual learning</a:t>
            </a:r>
          </a:p>
        </p:txBody>
      </p:sp>
      <p:sp>
        <p:nvSpPr>
          <p:cNvPr id="62" name="TextBox 61">
            <a:extLst>
              <a:ext uri="{FF2B5EF4-FFF2-40B4-BE49-F238E27FC236}">
                <a16:creationId xmlns:a16="http://schemas.microsoft.com/office/drawing/2014/main" id="{81A2D8C2-4316-4FEE-A222-42C0CC916110}"/>
              </a:ext>
            </a:extLst>
          </p:cNvPr>
          <p:cNvSpPr txBox="1"/>
          <p:nvPr/>
        </p:nvSpPr>
        <p:spPr>
          <a:xfrm>
            <a:off x="10413812" y="3324504"/>
            <a:ext cx="1672239" cy="707886"/>
          </a:xfrm>
          <a:prstGeom prst="rect">
            <a:avLst/>
          </a:prstGeom>
          <a:noFill/>
        </p:spPr>
        <p:txBody>
          <a:bodyPr wrap="square">
            <a:spAutoFit/>
          </a:bodyPr>
          <a:lstStyle/>
          <a:p>
            <a:pPr>
              <a:defRPr/>
            </a:pPr>
            <a:r>
              <a:rPr lang="en-IE" sz="1400" dirty="0">
                <a:solidFill>
                  <a:srgbClr val="0067B8"/>
                </a:solidFill>
                <a:latin typeface="+mj-lt"/>
              </a:rPr>
              <a:t>Coloured paper and backgrounds</a:t>
            </a:r>
          </a:p>
          <a:p>
            <a:pPr>
              <a:defRPr/>
            </a:pPr>
            <a:r>
              <a:rPr lang="en-IE" sz="1200" dirty="0">
                <a:solidFill>
                  <a:prstClr val="black"/>
                </a:solidFill>
              </a:rPr>
              <a:t>+ Reduce visual stress</a:t>
            </a:r>
          </a:p>
        </p:txBody>
      </p:sp>
      <p:sp>
        <p:nvSpPr>
          <p:cNvPr id="59" name="TextBox 58">
            <a:extLst>
              <a:ext uri="{FF2B5EF4-FFF2-40B4-BE49-F238E27FC236}">
                <a16:creationId xmlns:a16="http://schemas.microsoft.com/office/drawing/2014/main" id="{02200FFE-A731-C672-CCC6-DD80B189F149}"/>
              </a:ext>
            </a:extLst>
          </p:cNvPr>
          <p:cNvSpPr txBox="1"/>
          <p:nvPr/>
        </p:nvSpPr>
        <p:spPr>
          <a:xfrm>
            <a:off x="6287125" y="4203744"/>
            <a:ext cx="2013674" cy="677108"/>
          </a:xfrm>
          <a:prstGeom prst="rect">
            <a:avLst/>
          </a:prstGeom>
          <a:noFill/>
        </p:spPr>
        <p:txBody>
          <a:bodyPr wrap="square">
            <a:spAutoFit/>
          </a:bodyPr>
          <a:lstStyle/>
          <a:p>
            <a:pPr>
              <a:defRPr/>
            </a:pPr>
            <a:r>
              <a:rPr lang="en-IE" sz="1400" dirty="0">
                <a:solidFill>
                  <a:srgbClr val="0067B8"/>
                </a:solidFill>
                <a:latin typeface="+mj-lt"/>
              </a:rPr>
              <a:t>Different fonts / sizes</a:t>
            </a:r>
          </a:p>
          <a:p>
            <a:pPr>
              <a:defRPr/>
            </a:pPr>
            <a:r>
              <a:rPr lang="en-IE" sz="1200" dirty="0">
                <a:solidFill>
                  <a:prstClr val="black"/>
                </a:solidFill>
              </a:rPr>
              <a:t>+ Preferred font settings for reading</a:t>
            </a:r>
          </a:p>
        </p:txBody>
      </p:sp>
      <p:cxnSp>
        <p:nvCxnSpPr>
          <p:cNvPr id="34" name="Straight Connector 33">
            <a:extLst>
              <a:ext uri="{FF2B5EF4-FFF2-40B4-BE49-F238E27FC236}">
                <a16:creationId xmlns:a16="http://schemas.microsoft.com/office/drawing/2014/main" id="{FF6D0597-EB76-313C-8C06-0D0C321A57DA}"/>
              </a:ext>
              <a:ext uri="{C183D7F6-B498-43B3-948B-1728B52AA6E4}">
                <adec:decorative xmlns:adec="http://schemas.microsoft.com/office/drawing/2017/decorative" val="1"/>
              </a:ext>
            </a:extLst>
          </p:cNvPr>
          <p:cNvCxnSpPr>
            <a:cxnSpLocks/>
          </p:cNvCxnSpPr>
          <p:nvPr/>
        </p:nvCxnSpPr>
        <p:spPr>
          <a:xfrm>
            <a:off x="5623437" y="3153681"/>
            <a:ext cx="6345097" cy="0"/>
          </a:xfrm>
          <a:prstGeom prst="line">
            <a:avLst/>
          </a:prstGeom>
          <a:ln w="6350">
            <a:solidFill>
              <a:srgbClr val="3BA9FF"/>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856B5F6-3D13-C865-395C-EEC407EB8679}"/>
              </a:ext>
              <a:ext uri="{C183D7F6-B498-43B3-948B-1728B52AA6E4}">
                <adec:decorative xmlns:adec="http://schemas.microsoft.com/office/drawing/2017/decorative" val="1"/>
              </a:ext>
            </a:extLst>
          </p:cNvPr>
          <p:cNvCxnSpPr>
            <a:cxnSpLocks/>
          </p:cNvCxnSpPr>
          <p:nvPr/>
        </p:nvCxnSpPr>
        <p:spPr>
          <a:xfrm>
            <a:off x="5623438" y="4877664"/>
            <a:ext cx="6345097" cy="0"/>
          </a:xfrm>
          <a:prstGeom prst="line">
            <a:avLst/>
          </a:prstGeom>
          <a:ln w="6350">
            <a:solidFill>
              <a:srgbClr val="3BA9FF"/>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E9A4509C-7430-6189-E3AD-FB8C4E436E12}"/>
              </a:ext>
            </a:extLst>
          </p:cNvPr>
          <p:cNvSpPr/>
          <p:nvPr/>
        </p:nvSpPr>
        <p:spPr bwMode="auto">
          <a:xfrm>
            <a:off x="1519057" y="5058769"/>
            <a:ext cx="3393881"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554" rtl="0" eaLnBrk="1" fontAlgn="auto" latinLnBrk="0" hangingPunct="1">
              <a:lnSpc>
                <a:spcPct val="100000"/>
              </a:lnSpc>
              <a:spcBef>
                <a:spcPts val="0"/>
              </a:spcBef>
              <a:spcAft>
                <a:spcPts val="2942"/>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mn-cs"/>
              </a:rPr>
              <a:t>6. Study and Review Platforms</a:t>
            </a:r>
          </a:p>
        </p:txBody>
      </p:sp>
      <p:sp>
        <p:nvSpPr>
          <p:cNvPr id="45" name="Rectangle 44">
            <a:extLst>
              <a:ext uri="{FF2B5EF4-FFF2-40B4-BE49-F238E27FC236}">
                <a16:creationId xmlns:a16="http://schemas.microsoft.com/office/drawing/2014/main" id="{1F4EB7CB-FDCD-4297-1281-9D6162D45CB0}"/>
              </a:ext>
            </a:extLst>
          </p:cNvPr>
          <p:cNvSpPr/>
          <p:nvPr/>
        </p:nvSpPr>
        <p:spPr bwMode="auto">
          <a:xfrm>
            <a:off x="1519057" y="5344334"/>
            <a:ext cx="3340326" cy="8227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algn="l" defTabSz="914289" rtl="0" eaLnBrk="1" fontAlgn="base" latinLnBrk="0" hangingPunct="1">
              <a:lnSpc>
                <a:spcPct val="100000"/>
              </a:lnSpc>
              <a:spcBef>
                <a:spcPct val="0"/>
              </a:spcBef>
              <a:spcAft>
                <a:spcPts val="588"/>
              </a:spcAft>
              <a:buClrTx/>
              <a:buSzTx/>
              <a:tabLst/>
              <a:defRPr/>
            </a:pPr>
            <a:r>
              <a:rPr lang="en-US" sz="1100" dirty="0">
                <a:solidFill>
                  <a:srgbClr val="353535"/>
                </a:solidFill>
                <a:latin typeface="Segoe UI"/>
                <a:ea typeface="Segoe UI" pitchFamily="34" charset="0"/>
                <a:cs typeface="Segoe UI" pitchFamily="34" charset="0"/>
              </a:rPr>
              <a:t>Quizlet for creating study sets and flashcards. Anki for spaced repetition and </a:t>
            </a:r>
            <a:r>
              <a:rPr lang="en-US" sz="1100" dirty="0" err="1">
                <a:solidFill>
                  <a:srgbClr val="353535"/>
                </a:solidFill>
                <a:latin typeface="Segoe UI"/>
                <a:ea typeface="Segoe UI" pitchFamily="34" charset="0"/>
                <a:cs typeface="Segoe UI" pitchFamily="34" charset="0"/>
              </a:rPr>
              <a:t>memorisation</a:t>
            </a:r>
            <a:r>
              <a:rPr lang="en-US" sz="1100" dirty="0">
                <a:solidFill>
                  <a:srgbClr val="353535"/>
                </a:solidFill>
                <a:latin typeface="Segoe UI"/>
                <a:ea typeface="Segoe UI" pitchFamily="34" charset="0"/>
                <a:cs typeface="Segoe UI" pitchFamily="34" charset="0"/>
              </a:rPr>
              <a:t>. NVIVO for </a:t>
            </a:r>
            <a:r>
              <a:rPr lang="en-US" sz="1100" dirty="0" err="1">
                <a:solidFill>
                  <a:srgbClr val="353535"/>
                </a:solidFill>
                <a:latin typeface="Segoe UI"/>
                <a:ea typeface="Segoe UI" pitchFamily="34" charset="0"/>
                <a:cs typeface="Segoe UI" pitchFamily="34" charset="0"/>
              </a:rPr>
              <a:t>organising</a:t>
            </a:r>
            <a:r>
              <a:rPr lang="en-US" sz="1100" dirty="0">
                <a:solidFill>
                  <a:srgbClr val="353535"/>
                </a:solidFill>
                <a:latin typeface="Segoe UI"/>
                <a:ea typeface="Segoe UI" pitchFamily="34" charset="0"/>
                <a:cs typeface="Segoe UI" pitchFamily="34" charset="0"/>
              </a:rPr>
              <a:t> and actively reading papers for literature reviews.</a:t>
            </a:r>
            <a:endParaRPr kumimoji="0" lang="en-US" sz="11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4537E24D-D5BE-F16C-9A33-E45D2B5087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25902" y="2423900"/>
            <a:ext cx="304816" cy="304816"/>
          </a:xfrm>
          <a:prstGeom prst="rect">
            <a:avLst/>
          </a:prstGeom>
        </p:spPr>
      </p:pic>
      <p:pic>
        <p:nvPicPr>
          <p:cNvPr id="39" name="Graphic 38">
            <a:extLst>
              <a:ext uri="{FF2B5EF4-FFF2-40B4-BE49-F238E27FC236}">
                <a16:creationId xmlns:a16="http://schemas.microsoft.com/office/drawing/2014/main" id="{EB0239B7-5DD2-20A6-A11F-9430543AC0A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8439" y="1804393"/>
            <a:ext cx="338554" cy="338554"/>
          </a:xfrm>
          <a:prstGeom prst="rect">
            <a:avLst/>
          </a:prstGeom>
        </p:spPr>
      </p:pic>
      <p:pic>
        <p:nvPicPr>
          <p:cNvPr id="32" name="Picture 31">
            <a:extLst>
              <a:ext uri="{FF2B5EF4-FFF2-40B4-BE49-F238E27FC236}">
                <a16:creationId xmlns:a16="http://schemas.microsoft.com/office/drawing/2014/main" id="{CB0B9FD5-2BDB-2F67-193C-81EB4B93121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29641" y="1801435"/>
            <a:ext cx="278313" cy="310426"/>
          </a:xfrm>
          <a:prstGeom prst="rect">
            <a:avLst/>
          </a:prstGeom>
        </p:spPr>
      </p:pic>
      <p:pic>
        <p:nvPicPr>
          <p:cNvPr id="37" name="Graphic 36">
            <a:extLst>
              <a:ext uri="{FF2B5EF4-FFF2-40B4-BE49-F238E27FC236}">
                <a16:creationId xmlns:a16="http://schemas.microsoft.com/office/drawing/2014/main" id="{C6E04BD5-AA61-A869-50DB-10CE8AB4396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8245" y="1797224"/>
            <a:ext cx="304816" cy="304816"/>
          </a:xfrm>
          <a:prstGeom prst="rect">
            <a:avLst/>
          </a:prstGeom>
        </p:spPr>
      </p:pic>
      <p:pic>
        <p:nvPicPr>
          <p:cNvPr id="57" name="Picture 56">
            <a:extLst>
              <a:ext uri="{FF2B5EF4-FFF2-40B4-BE49-F238E27FC236}">
                <a16:creationId xmlns:a16="http://schemas.microsoft.com/office/drawing/2014/main" id="{1BFAB1D1-CEF4-060B-9B87-C1A7015AA21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942456" y="2421295"/>
            <a:ext cx="294120" cy="304816"/>
          </a:xfrm>
          <a:prstGeom prst="rect">
            <a:avLst/>
          </a:prstGeom>
        </p:spPr>
      </p:pic>
      <p:pic>
        <p:nvPicPr>
          <p:cNvPr id="64" name="Graphic 63">
            <a:extLst>
              <a:ext uri="{FF2B5EF4-FFF2-40B4-BE49-F238E27FC236}">
                <a16:creationId xmlns:a16="http://schemas.microsoft.com/office/drawing/2014/main" id="{4ED2C1D3-C5F4-A36A-3897-BAF61A7E2E49}"/>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15865" y="3373572"/>
            <a:ext cx="312897" cy="312897"/>
          </a:xfrm>
          <a:prstGeom prst="rect">
            <a:avLst/>
          </a:prstGeom>
        </p:spPr>
      </p:pic>
      <p:pic>
        <p:nvPicPr>
          <p:cNvPr id="60" name="Graphic 59">
            <a:extLst>
              <a:ext uri="{FF2B5EF4-FFF2-40B4-BE49-F238E27FC236}">
                <a16:creationId xmlns:a16="http://schemas.microsoft.com/office/drawing/2014/main" id="{3B3A0D91-1BD8-E0DE-E872-3F3FD6A5C971}"/>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25902" y="3353469"/>
            <a:ext cx="399209" cy="399209"/>
          </a:xfrm>
          <a:prstGeom prst="rect">
            <a:avLst/>
          </a:prstGeom>
        </p:spPr>
      </p:pic>
      <p:pic>
        <p:nvPicPr>
          <p:cNvPr id="61" name="Graphic 60">
            <a:extLst>
              <a:ext uri="{FF2B5EF4-FFF2-40B4-BE49-F238E27FC236}">
                <a16:creationId xmlns:a16="http://schemas.microsoft.com/office/drawing/2014/main" id="{1901444E-CBB3-19D8-DCEC-B7706464F71D}"/>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18245" y="3371912"/>
            <a:ext cx="313973" cy="313973"/>
          </a:xfrm>
          <a:prstGeom prst="rect">
            <a:avLst/>
          </a:prstGeom>
        </p:spPr>
      </p:pic>
      <p:pic>
        <p:nvPicPr>
          <p:cNvPr id="67" name="Picture 66">
            <a:extLst>
              <a:ext uri="{FF2B5EF4-FFF2-40B4-BE49-F238E27FC236}">
                <a16:creationId xmlns:a16="http://schemas.microsoft.com/office/drawing/2014/main" id="{3618D3BC-C563-7D09-0827-858DAE0F7767}"/>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5925902" y="4208375"/>
            <a:ext cx="338116" cy="375685"/>
          </a:xfrm>
          <a:prstGeom prst="rect">
            <a:avLst/>
          </a:prstGeom>
        </p:spPr>
      </p:pic>
      <p:pic>
        <p:nvPicPr>
          <p:cNvPr id="68" name="Picture 67">
            <a:extLst>
              <a:ext uri="{FF2B5EF4-FFF2-40B4-BE49-F238E27FC236}">
                <a16:creationId xmlns:a16="http://schemas.microsoft.com/office/drawing/2014/main" id="{CF128AA2-41E7-6601-1ADC-1FB38F73AB67}"/>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5866534" y="5412638"/>
            <a:ext cx="384421" cy="321515"/>
          </a:xfrm>
          <a:prstGeom prst="rect">
            <a:avLst/>
          </a:prstGeom>
        </p:spPr>
      </p:pic>
      <p:sp>
        <p:nvSpPr>
          <p:cNvPr id="69" name="TextBox 68">
            <a:extLst>
              <a:ext uri="{FF2B5EF4-FFF2-40B4-BE49-F238E27FC236}">
                <a16:creationId xmlns:a16="http://schemas.microsoft.com/office/drawing/2014/main" id="{3E65D5FF-C2C8-45DD-1885-3E04ECEBD5D6}"/>
              </a:ext>
            </a:extLst>
          </p:cNvPr>
          <p:cNvSpPr txBox="1"/>
          <p:nvPr/>
        </p:nvSpPr>
        <p:spPr>
          <a:xfrm>
            <a:off x="6287125" y="5408811"/>
            <a:ext cx="1068914" cy="677108"/>
          </a:xfrm>
          <a:prstGeom prst="rect">
            <a:avLst/>
          </a:prstGeom>
          <a:noFill/>
        </p:spPr>
        <p:txBody>
          <a:bodyPr wrap="square">
            <a:spAutoFit/>
          </a:bodyPr>
          <a:lstStyle/>
          <a:p>
            <a:pPr>
              <a:defRPr/>
            </a:pPr>
            <a:r>
              <a:rPr lang="en-IE" sz="1400" dirty="0">
                <a:solidFill>
                  <a:srgbClr val="0067B8"/>
                </a:solidFill>
                <a:latin typeface="+mj-lt"/>
              </a:rPr>
              <a:t>Quizlet</a:t>
            </a:r>
          </a:p>
          <a:p>
            <a:pPr>
              <a:defRPr/>
            </a:pPr>
            <a:r>
              <a:rPr lang="en-IE" sz="1200" dirty="0">
                <a:solidFill>
                  <a:prstClr val="black"/>
                </a:solidFill>
              </a:rPr>
              <a:t>+ Study sets</a:t>
            </a:r>
          </a:p>
          <a:p>
            <a:pPr>
              <a:defRPr/>
            </a:pPr>
            <a:r>
              <a:rPr lang="en-IE" sz="1200" dirty="0">
                <a:solidFill>
                  <a:prstClr val="black"/>
                </a:solidFill>
              </a:rPr>
              <a:t>+ Flashcards</a:t>
            </a:r>
          </a:p>
        </p:txBody>
      </p:sp>
      <p:pic>
        <p:nvPicPr>
          <p:cNvPr id="70" name="Picture 69">
            <a:extLst>
              <a:ext uri="{FF2B5EF4-FFF2-40B4-BE49-F238E27FC236}">
                <a16:creationId xmlns:a16="http://schemas.microsoft.com/office/drawing/2014/main" id="{FEC66557-1882-922B-9486-3908B0A8E21B}"/>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903574" y="5408811"/>
            <a:ext cx="353419" cy="353419"/>
          </a:xfrm>
          <a:prstGeom prst="rect">
            <a:avLst/>
          </a:prstGeom>
        </p:spPr>
      </p:pic>
      <p:pic>
        <p:nvPicPr>
          <p:cNvPr id="71" name="Picture 70">
            <a:extLst>
              <a:ext uri="{FF2B5EF4-FFF2-40B4-BE49-F238E27FC236}">
                <a16:creationId xmlns:a16="http://schemas.microsoft.com/office/drawing/2014/main" id="{984C1DAC-601E-2A04-05B0-D7F95D77A6C6}"/>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10114874" y="5440310"/>
            <a:ext cx="587857" cy="173801"/>
          </a:xfrm>
          <a:prstGeom prst="rect">
            <a:avLst/>
          </a:prstGeom>
        </p:spPr>
      </p:pic>
      <p:sp>
        <p:nvSpPr>
          <p:cNvPr id="72" name="TextBox 71">
            <a:extLst>
              <a:ext uri="{FF2B5EF4-FFF2-40B4-BE49-F238E27FC236}">
                <a16:creationId xmlns:a16="http://schemas.microsoft.com/office/drawing/2014/main" id="{9DC2FA13-2DC4-4A32-F938-AA119F7EA433}"/>
              </a:ext>
            </a:extLst>
          </p:cNvPr>
          <p:cNvSpPr txBox="1"/>
          <p:nvPr/>
        </p:nvSpPr>
        <p:spPr>
          <a:xfrm>
            <a:off x="8256993" y="5398671"/>
            <a:ext cx="1661282" cy="677108"/>
          </a:xfrm>
          <a:prstGeom prst="rect">
            <a:avLst/>
          </a:prstGeom>
          <a:noFill/>
        </p:spPr>
        <p:txBody>
          <a:bodyPr wrap="square">
            <a:spAutoFit/>
          </a:bodyPr>
          <a:lstStyle/>
          <a:p>
            <a:pPr>
              <a:defRPr/>
            </a:pPr>
            <a:r>
              <a:rPr lang="en-IE" sz="1400" dirty="0">
                <a:solidFill>
                  <a:srgbClr val="0067B8"/>
                </a:solidFill>
                <a:latin typeface="+mj-lt"/>
              </a:rPr>
              <a:t>Anki</a:t>
            </a:r>
          </a:p>
          <a:p>
            <a:pPr>
              <a:defRPr/>
            </a:pPr>
            <a:r>
              <a:rPr lang="en-IE" sz="1200" dirty="0">
                <a:solidFill>
                  <a:prstClr val="black"/>
                </a:solidFill>
              </a:rPr>
              <a:t>+ Repetition and memorisation</a:t>
            </a:r>
          </a:p>
        </p:txBody>
      </p:sp>
      <p:sp>
        <p:nvSpPr>
          <p:cNvPr id="73" name="TextBox 72">
            <a:extLst>
              <a:ext uri="{FF2B5EF4-FFF2-40B4-BE49-F238E27FC236}">
                <a16:creationId xmlns:a16="http://schemas.microsoft.com/office/drawing/2014/main" id="{1BCB1BBB-0104-5E28-E3D6-D1EAF1D38328}"/>
              </a:ext>
            </a:extLst>
          </p:cNvPr>
          <p:cNvSpPr txBox="1"/>
          <p:nvPr/>
        </p:nvSpPr>
        <p:spPr>
          <a:xfrm>
            <a:off x="10699997" y="5360679"/>
            <a:ext cx="1208343" cy="1046440"/>
          </a:xfrm>
          <a:prstGeom prst="rect">
            <a:avLst/>
          </a:prstGeom>
          <a:noFill/>
        </p:spPr>
        <p:txBody>
          <a:bodyPr wrap="square">
            <a:spAutoFit/>
          </a:bodyPr>
          <a:lstStyle/>
          <a:p>
            <a:pPr>
              <a:defRPr/>
            </a:pPr>
            <a:r>
              <a:rPr lang="en-IE" sz="1400" dirty="0">
                <a:solidFill>
                  <a:srgbClr val="0067B8"/>
                </a:solidFill>
                <a:latin typeface="+mj-lt"/>
              </a:rPr>
              <a:t>NVIVO</a:t>
            </a:r>
          </a:p>
          <a:p>
            <a:pPr>
              <a:defRPr/>
            </a:pPr>
            <a:r>
              <a:rPr lang="en-IE" sz="1200" dirty="0">
                <a:solidFill>
                  <a:prstClr val="black"/>
                </a:solidFill>
              </a:rPr>
              <a:t>+ Organising papers</a:t>
            </a:r>
          </a:p>
          <a:p>
            <a:pPr>
              <a:defRPr/>
            </a:pPr>
            <a:r>
              <a:rPr lang="en-IE" sz="1200" dirty="0">
                <a:solidFill>
                  <a:prstClr val="black"/>
                </a:solidFill>
              </a:rPr>
              <a:t>+ Literature reviews</a:t>
            </a:r>
          </a:p>
        </p:txBody>
      </p:sp>
    </p:spTree>
    <p:extLst>
      <p:ext uri="{BB962C8B-B14F-4D97-AF65-F5344CB8AC3E}">
        <p14:creationId xmlns:p14="http://schemas.microsoft.com/office/powerpoint/2010/main" val="25317885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58A01-C86D-03E5-093F-8B43FB2B03A3}"/>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4A9A4C6F-149C-B36C-25BD-3239A9873321}"/>
              </a:ext>
              <a:ext uri="{C183D7F6-B498-43B3-948B-1728B52AA6E4}">
                <adec:decorative xmlns:adec="http://schemas.microsoft.com/office/drawing/2017/decorative" val="1"/>
              </a:ext>
            </a:extLst>
          </p:cNvPr>
          <p:cNvGrpSpPr/>
          <p:nvPr/>
        </p:nvGrpSpPr>
        <p:grpSpPr>
          <a:xfrm>
            <a:off x="-3" y="1536198"/>
            <a:ext cx="12192004" cy="5152360"/>
            <a:chOff x="-3" y="1366458"/>
            <a:chExt cx="12434892" cy="5255005"/>
          </a:xfrm>
        </p:grpSpPr>
        <p:grpSp>
          <p:nvGrpSpPr>
            <p:cNvPr id="35" name="Group 34">
              <a:extLst>
                <a:ext uri="{FF2B5EF4-FFF2-40B4-BE49-F238E27FC236}">
                  <a16:creationId xmlns:a16="http://schemas.microsoft.com/office/drawing/2014/main" id="{BC844901-1B6B-59D7-245B-82207AB54103}"/>
                </a:ext>
                <a:ext uri="{C183D7F6-B498-43B3-948B-1728B52AA6E4}">
                  <adec:decorative xmlns:adec="http://schemas.microsoft.com/office/drawing/2017/decorative" val="1"/>
                </a:ext>
              </a:extLst>
            </p:cNvPr>
            <p:cNvGrpSpPr/>
            <p:nvPr/>
          </p:nvGrpSpPr>
          <p:grpSpPr>
            <a:xfrm>
              <a:off x="-3" y="1366458"/>
              <a:ext cx="12434892" cy="5255005"/>
              <a:chOff x="-3" y="1366458"/>
              <a:chExt cx="12434892" cy="5255005"/>
            </a:xfrm>
          </p:grpSpPr>
          <p:sp>
            <p:nvSpPr>
              <p:cNvPr id="36" name="Rectangle: Single Corner Rounded 35">
                <a:extLst>
                  <a:ext uri="{FF2B5EF4-FFF2-40B4-BE49-F238E27FC236}">
                    <a16:creationId xmlns:a16="http://schemas.microsoft.com/office/drawing/2014/main" id="{99C28A3A-F5C0-664B-B9A2-50ED346C3F49}"/>
                  </a:ext>
                  <a:ext uri="{C183D7F6-B498-43B3-948B-1728B52AA6E4}">
                    <adec:decorative xmlns:adec="http://schemas.microsoft.com/office/drawing/2017/decorative" val="1"/>
                  </a:ext>
                </a:extLst>
              </p:cNvPr>
              <p:cNvSpPr/>
              <p:nvPr/>
            </p:nvSpPr>
            <p:spPr bwMode="auto">
              <a:xfrm>
                <a:off x="1" y="1366458"/>
                <a:ext cx="5456582" cy="5100559"/>
              </a:xfrm>
              <a:prstGeom prst="round1Rect">
                <a:avLst>
                  <a:gd name="adj" fmla="val 372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1" name="Arrow: Bent 40">
                <a:extLst>
                  <a:ext uri="{FF2B5EF4-FFF2-40B4-BE49-F238E27FC236}">
                    <a16:creationId xmlns:a16="http://schemas.microsoft.com/office/drawing/2014/main" id="{849C748F-A49A-8713-F16D-B7595C3E867D}"/>
                  </a:ext>
                  <a:ext uri="{C183D7F6-B498-43B3-948B-1728B52AA6E4}">
                    <adec:decorative xmlns:adec="http://schemas.microsoft.com/office/drawing/2017/decorative" val="1"/>
                  </a:ext>
                </a:extLst>
              </p:cNvPr>
              <p:cNvSpPr/>
              <p:nvPr/>
            </p:nvSpPr>
            <p:spPr bwMode="auto">
              <a:xfrm rot="5400000">
                <a:off x="1109736" y="256720"/>
                <a:ext cx="3237103" cy="5456581"/>
              </a:xfrm>
              <a:prstGeom prst="bentArrow">
                <a:avLst>
                  <a:gd name="adj1" fmla="val 25000"/>
                  <a:gd name="adj2" fmla="val 0"/>
                  <a:gd name="adj3" fmla="val 25000"/>
                  <a:gd name="adj4" fmla="val 6043"/>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3" name="Arrow: Bent 42">
                <a:extLst>
                  <a:ext uri="{FF2B5EF4-FFF2-40B4-BE49-F238E27FC236}">
                    <a16:creationId xmlns:a16="http://schemas.microsoft.com/office/drawing/2014/main" id="{113EA626-77C7-AD68-18C8-8A2237124B3B}"/>
                  </a:ext>
                  <a:ext uri="{C183D7F6-B498-43B3-948B-1728B52AA6E4}">
                    <adec:decorative xmlns:adec="http://schemas.microsoft.com/office/drawing/2017/decorative" val="1"/>
                  </a:ext>
                </a:extLst>
              </p:cNvPr>
              <p:cNvSpPr/>
              <p:nvPr/>
            </p:nvSpPr>
            <p:spPr bwMode="auto">
              <a:xfrm rot="16200000">
                <a:off x="7327182" y="1513756"/>
                <a:ext cx="3237104" cy="6978310"/>
              </a:xfrm>
              <a:prstGeom prst="bentArrow">
                <a:avLst>
                  <a:gd name="adj1" fmla="val 25000"/>
                  <a:gd name="adj2" fmla="val 0"/>
                  <a:gd name="adj3" fmla="val 25000"/>
                  <a:gd name="adj4" fmla="val 55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46" name="Straight Connector 45">
                <a:extLst>
                  <a:ext uri="{FF2B5EF4-FFF2-40B4-BE49-F238E27FC236}">
                    <a16:creationId xmlns:a16="http://schemas.microsoft.com/office/drawing/2014/main" id="{96A4D6C9-C538-728C-8369-F585BD938C9D}"/>
                  </a:ext>
                  <a:ext uri="{C183D7F6-B498-43B3-948B-1728B52AA6E4}">
                    <adec:decorative xmlns:adec="http://schemas.microsoft.com/office/drawing/2017/decorative" val="1"/>
                  </a:ext>
                </a:extLst>
              </p:cNvPr>
              <p:cNvCxnSpPr>
                <a:cxnSpLocks/>
              </p:cNvCxnSpPr>
              <p:nvPr/>
            </p:nvCxnSpPr>
            <p:spPr>
              <a:xfrm flipH="1">
                <a:off x="1552103" y="3015363"/>
                <a:ext cx="390447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4B6F5B-3082-75A2-4D97-FB525CA1C974}"/>
                  </a:ext>
                  <a:ext uri="{C183D7F6-B498-43B3-948B-1728B52AA6E4}">
                    <adec:decorative xmlns:adec="http://schemas.microsoft.com/office/drawing/2017/decorative" val="1"/>
                  </a:ext>
                </a:extLst>
              </p:cNvPr>
              <p:cNvCxnSpPr>
                <a:cxnSpLocks/>
              </p:cNvCxnSpPr>
              <p:nvPr/>
            </p:nvCxnSpPr>
            <p:spPr>
              <a:xfrm flipH="1">
                <a:off x="1552103" y="4603704"/>
                <a:ext cx="390447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281" name="Straight Connector 280">
              <a:extLst>
                <a:ext uri="{FF2B5EF4-FFF2-40B4-BE49-F238E27FC236}">
                  <a16:creationId xmlns:a16="http://schemas.microsoft.com/office/drawing/2014/main" id="{83F58DE0-FACC-A4CB-BEC1-B887C194579D}"/>
                </a:ext>
                <a:ext uri="{C183D7F6-B498-43B3-948B-1728B52AA6E4}">
                  <adec:decorative xmlns:adec="http://schemas.microsoft.com/office/drawing/2017/decorative" val="1"/>
                </a:ext>
              </a:extLst>
            </p:cNvPr>
            <p:cNvCxnSpPr>
              <a:cxnSpLocks/>
            </p:cNvCxnSpPr>
            <p:nvPr/>
          </p:nvCxnSpPr>
          <p:spPr>
            <a:xfrm flipH="1">
              <a:off x="5705061" y="6621463"/>
              <a:ext cx="6729827" cy="0"/>
            </a:xfrm>
            <a:prstGeom prst="line">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86" name="Oval 85">
            <a:extLst>
              <a:ext uri="{FF2B5EF4-FFF2-40B4-BE49-F238E27FC236}">
                <a16:creationId xmlns:a16="http://schemas.microsoft.com/office/drawing/2014/main" id="{E61E3B5D-86CA-7F9B-3C0C-801521C95072}"/>
              </a:ext>
              <a:ext uri="{C183D7F6-B498-43B3-948B-1728B52AA6E4}">
                <adec:decorative xmlns:adec="http://schemas.microsoft.com/office/drawing/2017/decorative" val="1"/>
              </a:ext>
            </a:extLst>
          </p:cNvPr>
          <p:cNvSpPr>
            <a:spLocks/>
          </p:cNvSpPr>
          <p:nvPr/>
        </p:nvSpPr>
        <p:spPr bwMode="auto">
          <a:xfrm>
            <a:off x="448269" y="2000245"/>
            <a:ext cx="734664" cy="734665"/>
          </a:xfrm>
          <a:prstGeom prst="ellipse">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1961" b="0" i="0" u="none" strike="noStrike" kern="1200" cap="none" spc="0" normalizeH="0" baseline="0" noProof="0">
              <a:ln>
                <a:noFill/>
              </a:ln>
              <a:solidFill>
                <a:srgbClr val="353535"/>
              </a:solidFill>
              <a:effectLst/>
              <a:uLnTx/>
              <a:uFillTx/>
              <a:latin typeface="Segoe UI Semilight"/>
              <a:ea typeface="+mn-ea"/>
              <a:cs typeface="Segoe UI Semilight" panose="020B0402040204020203" pitchFamily="34" charset="0"/>
            </a:endParaRPr>
          </a:p>
        </p:txBody>
      </p:sp>
      <p:sp>
        <p:nvSpPr>
          <p:cNvPr id="2" name="Title 1">
            <a:extLst>
              <a:ext uri="{FF2B5EF4-FFF2-40B4-BE49-F238E27FC236}">
                <a16:creationId xmlns:a16="http://schemas.microsoft.com/office/drawing/2014/main" id="{2BD86E90-79CE-833E-33E9-C12B625BA0A2}"/>
              </a:ext>
            </a:extLst>
          </p:cNvPr>
          <p:cNvSpPr>
            <a:spLocks noGrp="1"/>
          </p:cNvSpPr>
          <p:nvPr>
            <p:ph type="title"/>
          </p:nvPr>
        </p:nvSpPr>
        <p:spPr>
          <a:xfrm>
            <a:off x="588963" y="457200"/>
            <a:ext cx="11017250" cy="923330"/>
          </a:xfrm>
        </p:spPr>
        <p:txBody>
          <a:bodyPr/>
          <a:lstStyle/>
          <a:p>
            <a:r>
              <a:rPr lang="en-US" dirty="0"/>
              <a:t>Technology experiences of students with dyslexia</a:t>
            </a:r>
            <a:br>
              <a:rPr lang="en-US" dirty="0"/>
            </a:br>
            <a:r>
              <a:rPr lang="en-US" sz="2800" dirty="0">
                <a:solidFill>
                  <a:schemeClr val="tx1"/>
                </a:solidFill>
              </a:rPr>
              <a:t>what tools are used to support your reading? </a:t>
            </a:r>
            <a:r>
              <a:rPr kumimoji="0" lang="en-US" sz="28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(3 of 3)</a:t>
            </a:r>
            <a:endParaRPr lang="en-US" dirty="0"/>
          </a:p>
        </p:txBody>
      </p:sp>
      <p:sp>
        <p:nvSpPr>
          <p:cNvPr id="110" name="list_4">
            <a:extLst>
              <a:ext uri="{FF2B5EF4-FFF2-40B4-BE49-F238E27FC236}">
                <a16:creationId xmlns:a16="http://schemas.microsoft.com/office/drawing/2014/main" id="{D5753740-A660-B277-657A-8FB4DA08BBFD}"/>
              </a:ext>
              <a:ext uri="{C183D7F6-B498-43B3-948B-1728B52AA6E4}">
                <adec:decorative xmlns:adec="http://schemas.microsoft.com/office/drawing/2017/decorative" val="1"/>
              </a:ext>
            </a:extLst>
          </p:cNvPr>
          <p:cNvSpPr>
            <a:spLocks noChangeAspect="1" noEditPoints="1"/>
          </p:cNvSpPr>
          <p:nvPr/>
        </p:nvSpPr>
        <p:spPr bwMode="auto">
          <a:xfrm>
            <a:off x="574824" y="2204838"/>
            <a:ext cx="481555" cy="325478"/>
          </a:xfrm>
          <a:custGeom>
            <a:avLst/>
            <a:gdLst>
              <a:gd name="T0" fmla="*/ 90 w 253"/>
              <a:gd name="T1" fmla="*/ 24 h 171"/>
              <a:gd name="T2" fmla="*/ 253 w 253"/>
              <a:gd name="T3" fmla="*/ 24 h 171"/>
              <a:gd name="T4" fmla="*/ 90 w 253"/>
              <a:gd name="T5" fmla="*/ 73 h 171"/>
              <a:gd name="T6" fmla="*/ 253 w 253"/>
              <a:gd name="T7" fmla="*/ 73 h 171"/>
              <a:gd name="T8" fmla="*/ 90 w 253"/>
              <a:gd name="T9" fmla="*/ 121 h 171"/>
              <a:gd name="T10" fmla="*/ 253 w 253"/>
              <a:gd name="T11" fmla="*/ 121 h 171"/>
              <a:gd name="T12" fmla="*/ 90 w 253"/>
              <a:gd name="T13" fmla="*/ 171 h 171"/>
              <a:gd name="T14" fmla="*/ 253 w 253"/>
              <a:gd name="T15" fmla="*/ 171 h 171"/>
              <a:gd name="T16" fmla="*/ 0 w 253"/>
              <a:gd name="T17" fmla="*/ 23 h 171"/>
              <a:gd name="T18" fmla="*/ 17 w 253"/>
              <a:gd name="T19" fmla="*/ 40 h 171"/>
              <a:gd name="T20" fmla="*/ 58 w 253"/>
              <a:gd name="T21" fmla="*/ 0 h 171"/>
              <a:gd name="T22" fmla="*/ 0 w 253"/>
              <a:gd name="T23" fmla="*/ 121 h 171"/>
              <a:gd name="T24" fmla="*/ 17 w 253"/>
              <a:gd name="T25" fmla="*/ 138 h 171"/>
              <a:gd name="T26" fmla="*/ 58 w 253"/>
              <a:gd name="T27" fmla="*/ 9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71">
                <a:moveTo>
                  <a:pt x="90" y="24"/>
                </a:moveTo>
                <a:lnTo>
                  <a:pt x="253" y="24"/>
                </a:lnTo>
                <a:moveTo>
                  <a:pt x="90" y="73"/>
                </a:moveTo>
                <a:lnTo>
                  <a:pt x="253" y="73"/>
                </a:lnTo>
                <a:moveTo>
                  <a:pt x="90" y="121"/>
                </a:moveTo>
                <a:lnTo>
                  <a:pt x="253" y="121"/>
                </a:lnTo>
                <a:moveTo>
                  <a:pt x="90" y="171"/>
                </a:moveTo>
                <a:lnTo>
                  <a:pt x="253" y="171"/>
                </a:lnTo>
                <a:moveTo>
                  <a:pt x="0" y="23"/>
                </a:moveTo>
                <a:lnTo>
                  <a:pt x="17" y="40"/>
                </a:lnTo>
                <a:lnTo>
                  <a:pt x="58" y="0"/>
                </a:lnTo>
                <a:moveTo>
                  <a:pt x="0" y="121"/>
                </a:moveTo>
                <a:lnTo>
                  <a:pt x="17" y="138"/>
                </a:lnTo>
                <a:lnTo>
                  <a:pt x="58" y="98"/>
                </a:ln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9" name="Rectangle 118">
            <a:extLst>
              <a:ext uri="{FF2B5EF4-FFF2-40B4-BE49-F238E27FC236}">
                <a16:creationId xmlns:a16="http://schemas.microsoft.com/office/drawing/2014/main" id="{7F1384CA-E537-753B-7626-B5F1D044EBF1}"/>
              </a:ext>
            </a:extLst>
          </p:cNvPr>
          <p:cNvSpPr/>
          <p:nvPr/>
        </p:nvSpPr>
        <p:spPr bwMode="auto">
          <a:xfrm>
            <a:off x="1519057" y="1874670"/>
            <a:ext cx="3393881"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554" rtl="0" eaLnBrk="1" fontAlgn="auto" latinLnBrk="0" hangingPunct="1">
              <a:lnSpc>
                <a:spcPct val="100000"/>
              </a:lnSpc>
              <a:spcBef>
                <a:spcPts val="0"/>
              </a:spcBef>
              <a:spcAft>
                <a:spcPts val="2942"/>
              </a:spcAft>
              <a:buClrTx/>
              <a:buSzTx/>
              <a:buFontTx/>
              <a:buNone/>
              <a:tabLst/>
              <a:defRPr/>
            </a:pPr>
            <a:r>
              <a:rPr lang="en-US" dirty="0">
                <a:solidFill>
                  <a:srgbClr val="000000"/>
                </a:solidFill>
                <a:latin typeface="Segoe UI"/>
                <a:ea typeface="Segoe UI" panose="020B0502040204020203" pitchFamily="34" charset="0"/>
              </a:rPr>
              <a:t>7. Focus and Concentration Tools</a:t>
            </a:r>
            <a:endParaRPr kumimoji="0" lang="en-US" sz="180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mn-cs"/>
            </a:endParaRPr>
          </a:p>
        </p:txBody>
      </p:sp>
      <p:sp>
        <p:nvSpPr>
          <p:cNvPr id="148" name="Oval 147">
            <a:extLst>
              <a:ext uri="{FF2B5EF4-FFF2-40B4-BE49-F238E27FC236}">
                <a16:creationId xmlns:a16="http://schemas.microsoft.com/office/drawing/2014/main" id="{85814A86-0864-D14D-C654-BDA59D98D3E0}"/>
              </a:ext>
              <a:ext uri="{C183D7F6-B498-43B3-948B-1728B52AA6E4}">
                <adec:decorative xmlns:adec="http://schemas.microsoft.com/office/drawing/2017/decorative" val="1"/>
              </a:ext>
            </a:extLst>
          </p:cNvPr>
          <p:cNvSpPr>
            <a:spLocks/>
          </p:cNvSpPr>
          <p:nvPr/>
        </p:nvSpPr>
        <p:spPr bwMode="auto">
          <a:xfrm>
            <a:off x="448269" y="3588978"/>
            <a:ext cx="734664" cy="734665"/>
          </a:xfrm>
          <a:prstGeom prst="ellipse">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1961" b="0" i="0" u="none" strike="noStrike" kern="1200" cap="none" spc="0" normalizeH="0" baseline="0" noProof="0">
              <a:ln>
                <a:noFill/>
              </a:ln>
              <a:solidFill>
                <a:srgbClr val="353535"/>
              </a:solidFill>
              <a:effectLst/>
              <a:uLnTx/>
              <a:uFillTx/>
              <a:latin typeface="Segoe UI Semilight"/>
              <a:ea typeface="+mn-ea"/>
              <a:cs typeface="Segoe UI Semilight" panose="020B0402040204020203" pitchFamily="34" charset="0"/>
            </a:endParaRPr>
          </a:p>
        </p:txBody>
      </p:sp>
      <p:sp>
        <p:nvSpPr>
          <p:cNvPr id="168" name="Brush">
            <a:extLst>
              <a:ext uri="{FF2B5EF4-FFF2-40B4-BE49-F238E27FC236}">
                <a16:creationId xmlns:a16="http://schemas.microsoft.com/office/drawing/2014/main" id="{B593DD51-6895-0F1D-18C2-3A7D11B67953}"/>
              </a:ext>
              <a:ext uri="{C183D7F6-B498-43B3-948B-1728B52AA6E4}">
                <adec:decorative xmlns:adec="http://schemas.microsoft.com/office/drawing/2017/decorative" val="1"/>
              </a:ext>
            </a:extLst>
          </p:cNvPr>
          <p:cNvSpPr>
            <a:spLocks noChangeAspect="1" noEditPoints="1"/>
          </p:cNvSpPr>
          <p:nvPr/>
        </p:nvSpPr>
        <p:spPr bwMode="auto">
          <a:xfrm>
            <a:off x="579923" y="3785912"/>
            <a:ext cx="471359" cy="340796"/>
          </a:xfrm>
          <a:custGeom>
            <a:avLst/>
            <a:gdLst>
              <a:gd name="T0" fmla="*/ 873 w 3144"/>
              <a:gd name="T1" fmla="*/ 1898 h 2272"/>
              <a:gd name="T2" fmla="*/ 1247 w 3144"/>
              <a:gd name="T3" fmla="*/ 1523 h 2272"/>
              <a:gd name="T4" fmla="*/ 1621 w 3144"/>
              <a:gd name="T5" fmla="*/ 1898 h 2272"/>
              <a:gd name="T6" fmla="*/ 1247 w 3144"/>
              <a:gd name="T7" fmla="*/ 2272 h 2272"/>
              <a:gd name="T8" fmla="*/ 499 w 3144"/>
              <a:gd name="T9" fmla="*/ 2272 h 2272"/>
              <a:gd name="T10" fmla="*/ 873 w 3144"/>
              <a:gd name="T11" fmla="*/ 1898 h 2272"/>
              <a:gd name="T12" fmla="*/ 1621 w 3144"/>
              <a:gd name="T13" fmla="*/ 1898 h 2272"/>
              <a:gd name="T14" fmla="*/ 3041 w 3144"/>
              <a:gd name="T15" fmla="*/ 478 h 2272"/>
              <a:gd name="T16" fmla="*/ 3041 w 3144"/>
              <a:gd name="T17" fmla="*/ 104 h 2272"/>
              <a:gd name="T18" fmla="*/ 2667 w 3144"/>
              <a:gd name="T19" fmla="*/ 104 h 2272"/>
              <a:gd name="T20" fmla="*/ 1247 w 3144"/>
              <a:gd name="T21" fmla="*/ 1523 h 2272"/>
              <a:gd name="T22" fmla="*/ 2066 w 3144"/>
              <a:gd name="T23" fmla="*/ 1453 h 2272"/>
              <a:gd name="T24" fmla="*/ 1691 w 3144"/>
              <a:gd name="T25" fmla="*/ 1079 h 2272"/>
              <a:gd name="T26" fmla="*/ 0 w 3144"/>
              <a:gd name="T27" fmla="*/ 2272 h 2272"/>
              <a:gd name="T28" fmla="*/ 499 w 3144"/>
              <a:gd name="T29"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4" h="2272">
                <a:moveTo>
                  <a:pt x="873" y="1898"/>
                </a:moveTo>
                <a:cubicBezTo>
                  <a:pt x="873" y="1691"/>
                  <a:pt x="1040" y="1523"/>
                  <a:pt x="1247" y="1523"/>
                </a:cubicBezTo>
                <a:cubicBezTo>
                  <a:pt x="1454" y="1523"/>
                  <a:pt x="1621" y="1691"/>
                  <a:pt x="1621" y="1898"/>
                </a:cubicBezTo>
                <a:cubicBezTo>
                  <a:pt x="1621" y="2104"/>
                  <a:pt x="1454" y="2272"/>
                  <a:pt x="1247" y="2272"/>
                </a:cubicBezTo>
                <a:cubicBezTo>
                  <a:pt x="499" y="2272"/>
                  <a:pt x="499" y="2272"/>
                  <a:pt x="499" y="2272"/>
                </a:cubicBezTo>
                <a:cubicBezTo>
                  <a:pt x="705" y="2272"/>
                  <a:pt x="873" y="2104"/>
                  <a:pt x="873" y="1898"/>
                </a:cubicBezTo>
                <a:moveTo>
                  <a:pt x="1621" y="1898"/>
                </a:moveTo>
                <a:cubicBezTo>
                  <a:pt x="3041" y="478"/>
                  <a:pt x="3041" y="478"/>
                  <a:pt x="3041" y="478"/>
                </a:cubicBezTo>
                <a:cubicBezTo>
                  <a:pt x="3144" y="375"/>
                  <a:pt x="3144" y="207"/>
                  <a:pt x="3041" y="104"/>
                </a:cubicBezTo>
                <a:cubicBezTo>
                  <a:pt x="2938" y="0"/>
                  <a:pt x="2770" y="0"/>
                  <a:pt x="2667" y="104"/>
                </a:cubicBezTo>
                <a:cubicBezTo>
                  <a:pt x="1247" y="1523"/>
                  <a:pt x="1247" y="1523"/>
                  <a:pt x="1247" y="1523"/>
                </a:cubicBezTo>
                <a:moveTo>
                  <a:pt x="2066" y="1453"/>
                </a:moveTo>
                <a:cubicBezTo>
                  <a:pt x="1979" y="1295"/>
                  <a:pt x="1850" y="1165"/>
                  <a:pt x="1691" y="1079"/>
                </a:cubicBezTo>
                <a:moveTo>
                  <a:pt x="0" y="2272"/>
                </a:moveTo>
                <a:cubicBezTo>
                  <a:pt x="499" y="2272"/>
                  <a:pt x="499" y="2272"/>
                  <a:pt x="499" y="2272"/>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1" name="Oval 200">
            <a:extLst>
              <a:ext uri="{FF2B5EF4-FFF2-40B4-BE49-F238E27FC236}">
                <a16:creationId xmlns:a16="http://schemas.microsoft.com/office/drawing/2014/main" id="{58B66E59-179F-534E-AECD-734C50DC59F0}"/>
              </a:ext>
              <a:ext uri="{C183D7F6-B498-43B3-948B-1728B52AA6E4}">
                <adec:decorative xmlns:adec="http://schemas.microsoft.com/office/drawing/2017/decorative" val="1"/>
              </a:ext>
            </a:extLst>
          </p:cNvPr>
          <p:cNvSpPr>
            <a:spLocks/>
          </p:cNvSpPr>
          <p:nvPr/>
        </p:nvSpPr>
        <p:spPr bwMode="auto">
          <a:xfrm>
            <a:off x="448269" y="5188664"/>
            <a:ext cx="734664" cy="734665"/>
          </a:xfrm>
          <a:prstGeom prst="ellipse">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IN" sz="1961" b="0" i="0" u="none" strike="noStrike" kern="1200" cap="none" spc="0" normalizeH="0" baseline="0" noProof="0">
              <a:ln>
                <a:noFill/>
              </a:ln>
              <a:solidFill>
                <a:srgbClr val="353535"/>
              </a:solidFill>
              <a:effectLst/>
              <a:uLnTx/>
              <a:uFillTx/>
              <a:latin typeface="Segoe UI Semilight"/>
              <a:ea typeface="+mn-ea"/>
              <a:cs typeface="Segoe UI Semilight" panose="020B0402040204020203" pitchFamily="34" charset="0"/>
            </a:endParaRPr>
          </a:p>
        </p:txBody>
      </p:sp>
      <p:sp>
        <p:nvSpPr>
          <p:cNvPr id="217" name="manager">
            <a:extLst>
              <a:ext uri="{FF2B5EF4-FFF2-40B4-BE49-F238E27FC236}">
                <a16:creationId xmlns:a16="http://schemas.microsoft.com/office/drawing/2014/main" id="{9B2FC87E-EE0D-B9EB-B75C-FE77D35AE6D2}"/>
              </a:ext>
              <a:ext uri="{C183D7F6-B498-43B3-948B-1728B52AA6E4}">
                <adec:decorative xmlns:adec="http://schemas.microsoft.com/office/drawing/2017/decorative" val="1"/>
              </a:ext>
            </a:extLst>
          </p:cNvPr>
          <p:cNvSpPr>
            <a:spLocks noChangeAspect="1" noEditPoints="1"/>
          </p:cNvSpPr>
          <p:nvPr/>
        </p:nvSpPr>
        <p:spPr bwMode="auto">
          <a:xfrm>
            <a:off x="595423" y="5311847"/>
            <a:ext cx="440358" cy="443854"/>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 name="Rectangle 12">
            <a:extLst>
              <a:ext uri="{FF2B5EF4-FFF2-40B4-BE49-F238E27FC236}">
                <a16:creationId xmlns:a16="http://schemas.microsoft.com/office/drawing/2014/main" id="{1E38EAAC-7C3F-621B-1563-488214E4247B}"/>
              </a:ext>
            </a:extLst>
          </p:cNvPr>
          <p:cNvSpPr/>
          <p:nvPr/>
        </p:nvSpPr>
        <p:spPr bwMode="auto">
          <a:xfrm>
            <a:off x="1521786" y="2151669"/>
            <a:ext cx="3337597" cy="8227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algn="l" defTabSz="914289" rtl="0" eaLnBrk="1" fontAlgn="base" latinLnBrk="0" hangingPunct="1">
              <a:lnSpc>
                <a:spcPct val="100000"/>
              </a:lnSpc>
              <a:spcBef>
                <a:spcPct val="0"/>
              </a:spcBef>
              <a:spcAft>
                <a:spcPts val="588"/>
              </a:spcAft>
              <a:buClrTx/>
              <a:buSzTx/>
              <a:tabLst/>
              <a:defRPr/>
            </a:pPr>
            <a:r>
              <a:rPr lang="en-US" sz="1200" dirty="0">
                <a:solidFill>
                  <a:srgbClr val="353535"/>
                </a:solidFill>
                <a:latin typeface="Segoe UI"/>
                <a:ea typeface="Segoe UI" pitchFamily="34" charset="0"/>
                <a:cs typeface="Segoe UI" pitchFamily="34" charset="0"/>
              </a:rPr>
              <a:t>Pomodoro technique apps for timed study sessions. White noise or ASMR sounds to help with focus. Watches with timers to manage study periods and avoid time blindness.</a:t>
            </a:r>
            <a:endParaRPr kumimoji="0" lang="en-US" sz="12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endParaRPr>
          </a:p>
        </p:txBody>
      </p:sp>
      <p:cxnSp>
        <p:nvCxnSpPr>
          <p:cNvPr id="34" name="Straight Connector 33">
            <a:extLst>
              <a:ext uri="{FF2B5EF4-FFF2-40B4-BE49-F238E27FC236}">
                <a16:creationId xmlns:a16="http://schemas.microsoft.com/office/drawing/2014/main" id="{80B62C77-4759-C822-8D3F-736C75DE8D87}"/>
              </a:ext>
              <a:ext uri="{C183D7F6-B498-43B3-948B-1728B52AA6E4}">
                <adec:decorative xmlns:adec="http://schemas.microsoft.com/office/drawing/2017/decorative" val="1"/>
              </a:ext>
            </a:extLst>
          </p:cNvPr>
          <p:cNvCxnSpPr>
            <a:cxnSpLocks/>
          </p:cNvCxnSpPr>
          <p:nvPr/>
        </p:nvCxnSpPr>
        <p:spPr>
          <a:xfrm>
            <a:off x="5623437" y="3153681"/>
            <a:ext cx="6345097" cy="0"/>
          </a:xfrm>
          <a:prstGeom prst="line">
            <a:avLst/>
          </a:prstGeom>
          <a:ln w="6350">
            <a:solidFill>
              <a:srgbClr val="3BA9FF"/>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E006BF5-31B7-0417-5820-6F8548B2B741}"/>
              </a:ext>
              <a:ext uri="{C183D7F6-B498-43B3-948B-1728B52AA6E4}">
                <adec:decorative xmlns:adec="http://schemas.microsoft.com/office/drawing/2017/decorative" val="1"/>
              </a:ext>
            </a:extLst>
          </p:cNvPr>
          <p:cNvCxnSpPr>
            <a:cxnSpLocks/>
          </p:cNvCxnSpPr>
          <p:nvPr/>
        </p:nvCxnSpPr>
        <p:spPr>
          <a:xfrm>
            <a:off x="5623438" y="4721558"/>
            <a:ext cx="6345097" cy="0"/>
          </a:xfrm>
          <a:prstGeom prst="line">
            <a:avLst/>
          </a:prstGeom>
          <a:ln w="6350">
            <a:solidFill>
              <a:srgbClr val="3BA9FF"/>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4233B79D-61E6-11F5-636B-4E9D2C9C612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1154" y="2081839"/>
            <a:ext cx="338555" cy="338555"/>
          </a:xfrm>
          <a:prstGeom prst="rect">
            <a:avLst/>
          </a:prstGeom>
        </p:spPr>
      </p:pic>
      <p:sp>
        <p:nvSpPr>
          <p:cNvPr id="6" name="TextBox 5">
            <a:extLst>
              <a:ext uri="{FF2B5EF4-FFF2-40B4-BE49-F238E27FC236}">
                <a16:creationId xmlns:a16="http://schemas.microsoft.com/office/drawing/2014/main" id="{6FD83B5E-F701-9BC7-FDFA-A9DFF9013B2E}"/>
              </a:ext>
            </a:extLst>
          </p:cNvPr>
          <p:cNvSpPr txBox="1"/>
          <p:nvPr/>
        </p:nvSpPr>
        <p:spPr>
          <a:xfrm>
            <a:off x="6325111" y="2113457"/>
            <a:ext cx="1303332" cy="830997"/>
          </a:xfrm>
          <a:prstGeom prst="rect">
            <a:avLst/>
          </a:prstGeom>
          <a:noFill/>
        </p:spPr>
        <p:txBody>
          <a:bodyPr wrap="square">
            <a:spAutoFit/>
          </a:bodyPr>
          <a:lstStyle/>
          <a:p>
            <a:pPr>
              <a:defRPr/>
            </a:pPr>
            <a:r>
              <a:rPr lang="en-IE" sz="1200" dirty="0">
                <a:solidFill>
                  <a:srgbClr val="0067B8"/>
                </a:solidFill>
                <a:latin typeface="+mj-lt"/>
              </a:rPr>
              <a:t>Pomodoro technique</a:t>
            </a:r>
          </a:p>
          <a:p>
            <a:pPr>
              <a:defRPr/>
            </a:pPr>
            <a:r>
              <a:rPr lang="en-IE" sz="1200" dirty="0">
                <a:solidFill>
                  <a:prstClr val="black"/>
                </a:solidFill>
              </a:rPr>
              <a:t>+ Timed study sessions</a:t>
            </a:r>
          </a:p>
        </p:txBody>
      </p:sp>
      <p:pic>
        <p:nvPicPr>
          <p:cNvPr id="7" name="Graphic 6">
            <a:extLst>
              <a:ext uri="{FF2B5EF4-FFF2-40B4-BE49-F238E27FC236}">
                <a16:creationId xmlns:a16="http://schemas.microsoft.com/office/drawing/2014/main" id="{548F9907-DA73-B610-0BAE-D0DC2539181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0678" y="2107617"/>
            <a:ext cx="311187" cy="311187"/>
          </a:xfrm>
          <a:prstGeom prst="rect">
            <a:avLst/>
          </a:prstGeom>
        </p:spPr>
      </p:pic>
      <p:sp>
        <p:nvSpPr>
          <p:cNvPr id="8" name="TextBox 7">
            <a:extLst>
              <a:ext uri="{FF2B5EF4-FFF2-40B4-BE49-F238E27FC236}">
                <a16:creationId xmlns:a16="http://schemas.microsoft.com/office/drawing/2014/main" id="{B4A6A7C1-CC7E-0529-40D9-A9F566062ED8}"/>
              </a:ext>
            </a:extLst>
          </p:cNvPr>
          <p:cNvSpPr txBox="1"/>
          <p:nvPr/>
        </p:nvSpPr>
        <p:spPr>
          <a:xfrm>
            <a:off x="8202443" y="2113457"/>
            <a:ext cx="1570491" cy="646331"/>
          </a:xfrm>
          <a:prstGeom prst="rect">
            <a:avLst/>
          </a:prstGeom>
          <a:noFill/>
        </p:spPr>
        <p:txBody>
          <a:bodyPr wrap="square">
            <a:spAutoFit/>
          </a:bodyPr>
          <a:lstStyle/>
          <a:p>
            <a:pPr>
              <a:defRPr/>
            </a:pPr>
            <a:r>
              <a:rPr lang="en-IE" sz="1200" dirty="0">
                <a:solidFill>
                  <a:srgbClr val="0067B8"/>
                </a:solidFill>
                <a:latin typeface="+mj-lt"/>
              </a:rPr>
              <a:t>White noise or ASMR sounds</a:t>
            </a:r>
          </a:p>
          <a:p>
            <a:pPr>
              <a:defRPr/>
            </a:pPr>
            <a:r>
              <a:rPr lang="en-IE" sz="1200" dirty="0">
                <a:solidFill>
                  <a:prstClr val="black"/>
                </a:solidFill>
              </a:rPr>
              <a:t>+ Help with focus</a:t>
            </a:r>
          </a:p>
        </p:txBody>
      </p:sp>
      <p:pic>
        <p:nvPicPr>
          <p:cNvPr id="10" name="Graphic 9">
            <a:extLst>
              <a:ext uri="{FF2B5EF4-FFF2-40B4-BE49-F238E27FC236}">
                <a16:creationId xmlns:a16="http://schemas.microsoft.com/office/drawing/2014/main" id="{C71C7CC6-7961-56F1-4631-699388D0BC2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66349" y="2117146"/>
            <a:ext cx="355215" cy="355215"/>
          </a:xfrm>
          <a:prstGeom prst="rect">
            <a:avLst/>
          </a:prstGeom>
        </p:spPr>
      </p:pic>
      <p:sp>
        <p:nvSpPr>
          <p:cNvPr id="11" name="TextBox 10">
            <a:extLst>
              <a:ext uri="{FF2B5EF4-FFF2-40B4-BE49-F238E27FC236}">
                <a16:creationId xmlns:a16="http://schemas.microsoft.com/office/drawing/2014/main" id="{90F2FC03-B579-8EF8-E6F5-B0823F0367DA}"/>
              </a:ext>
            </a:extLst>
          </p:cNvPr>
          <p:cNvSpPr txBox="1"/>
          <p:nvPr/>
        </p:nvSpPr>
        <p:spPr>
          <a:xfrm>
            <a:off x="10452397" y="2123803"/>
            <a:ext cx="1618081" cy="646331"/>
          </a:xfrm>
          <a:prstGeom prst="rect">
            <a:avLst/>
          </a:prstGeom>
          <a:noFill/>
        </p:spPr>
        <p:txBody>
          <a:bodyPr wrap="square">
            <a:spAutoFit/>
          </a:bodyPr>
          <a:lstStyle/>
          <a:p>
            <a:pPr>
              <a:defRPr/>
            </a:pPr>
            <a:r>
              <a:rPr lang="en-IE" sz="1200" dirty="0">
                <a:solidFill>
                  <a:srgbClr val="0067B8"/>
                </a:solidFill>
                <a:latin typeface="+mj-lt"/>
              </a:rPr>
              <a:t>Watches with timers</a:t>
            </a:r>
          </a:p>
          <a:p>
            <a:pPr>
              <a:defRPr/>
            </a:pPr>
            <a:r>
              <a:rPr lang="en-IE" sz="1200" dirty="0">
                <a:solidFill>
                  <a:prstClr val="black"/>
                </a:solidFill>
              </a:rPr>
              <a:t>+ Manage study periods</a:t>
            </a:r>
          </a:p>
        </p:txBody>
      </p:sp>
      <p:pic>
        <p:nvPicPr>
          <p:cNvPr id="17" name="Picture 16">
            <a:extLst>
              <a:ext uri="{FF2B5EF4-FFF2-40B4-BE49-F238E27FC236}">
                <a16:creationId xmlns:a16="http://schemas.microsoft.com/office/drawing/2014/main" id="{B84E98EC-13CF-5DEA-9C4D-B52155D88EF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930784" y="3533837"/>
            <a:ext cx="329801" cy="304816"/>
          </a:xfrm>
          <a:prstGeom prst="rect">
            <a:avLst/>
          </a:prstGeom>
        </p:spPr>
      </p:pic>
      <p:sp>
        <p:nvSpPr>
          <p:cNvPr id="14" name="Rectangle 13">
            <a:extLst>
              <a:ext uri="{FF2B5EF4-FFF2-40B4-BE49-F238E27FC236}">
                <a16:creationId xmlns:a16="http://schemas.microsoft.com/office/drawing/2014/main" id="{FC84ED15-13C9-AFA4-AFAB-AB6BBA9AAA76}"/>
              </a:ext>
            </a:extLst>
          </p:cNvPr>
          <p:cNvSpPr/>
          <p:nvPr/>
        </p:nvSpPr>
        <p:spPr bwMode="auto">
          <a:xfrm>
            <a:off x="1519057" y="3454056"/>
            <a:ext cx="3662543"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554" rtl="0" eaLnBrk="1" fontAlgn="auto" latinLnBrk="0" hangingPunct="1">
              <a:lnSpc>
                <a:spcPct val="100000"/>
              </a:lnSpc>
              <a:spcBef>
                <a:spcPts val="0"/>
              </a:spcBef>
              <a:spcAft>
                <a:spcPts val="2942"/>
              </a:spcAft>
              <a:buClrTx/>
              <a:buSzTx/>
              <a:buFontTx/>
              <a:buNone/>
              <a:tabLst/>
              <a:defRPr/>
            </a:pPr>
            <a:r>
              <a:rPr lang="en-US" dirty="0">
                <a:solidFill>
                  <a:srgbClr val="000000"/>
                </a:solidFill>
                <a:latin typeface="Segoe UI"/>
                <a:ea typeface="Segoe UI" panose="020B0502040204020203" pitchFamily="34" charset="0"/>
              </a:rPr>
              <a:t>8</a:t>
            </a:r>
            <a:r>
              <a:rPr kumimoji="0" lang="en-US" sz="180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mn-cs"/>
              </a:rPr>
              <a:t>. Proofreading and Editing Services</a:t>
            </a:r>
          </a:p>
        </p:txBody>
      </p:sp>
      <p:sp>
        <p:nvSpPr>
          <p:cNvPr id="15" name="Rectangle 14">
            <a:extLst>
              <a:ext uri="{FF2B5EF4-FFF2-40B4-BE49-F238E27FC236}">
                <a16:creationId xmlns:a16="http://schemas.microsoft.com/office/drawing/2014/main" id="{7E5BEE2D-701C-3B7D-0B00-7BE618464005}"/>
              </a:ext>
            </a:extLst>
          </p:cNvPr>
          <p:cNvSpPr/>
          <p:nvPr/>
        </p:nvSpPr>
        <p:spPr bwMode="auto">
          <a:xfrm>
            <a:off x="1519057" y="3739621"/>
            <a:ext cx="3340326" cy="8227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algn="l" defTabSz="914289" rtl="0" eaLnBrk="1" fontAlgn="base" latinLnBrk="0" hangingPunct="1">
              <a:lnSpc>
                <a:spcPct val="100000"/>
              </a:lnSpc>
              <a:spcBef>
                <a:spcPct val="0"/>
              </a:spcBef>
              <a:spcAft>
                <a:spcPts val="588"/>
              </a:spcAft>
              <a:buClrTx/>
              <a:buSzTx/>
              <a:tabLst/>
              <a:defRPr/>
            </a:pPr>
            <a:r>
              <a:rPr kumimoji="0" lang="en-US" sz="12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rPr>
              <a:t>Peer proofreading for feedback on written work. AI services like ChatGPT for </a:t>
            </a:r>
            <a:r>
              <a:rPr kumimoji="0" lang="en-US" sz="1200" b="0" i="0" u="none" strike="noStrike" kern="1200" cap="none" spc="0" normalizeH="0" baseline="0" noProof="0" dirty="0" err="1">
                <a:ln>
                  <a:noFill/>
                </a:ln>
                <a:solidFill>
                  <a:srgbClr val="353535"/>
                </a:solidFill>
                <a:effectLst/>
                <a:uLnTx/>
                <a:uFillTx/>
                <a:latin typeface="Segoe UI"/>
                <a:ea typeface="Segoe UI" pitchFamily="34" charset="0"/>
                <a:cs typeface="Segoe UI" pitchFamily="34" charset="0"/>
              </a:rPr>
              <a:t>summarising</a:t>
            </a:r>
            <a:r>
              <a:rPr kumimoji="0" lang="en-US" sz="12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rPr>
              <a:t> readings and key points. Proofreading features in writing software.</a:t>
            </a:r>
          </a:p>
        </p:txBody>
      </p:sp>
      <p:sp>
        <p:nvSpPr>
          <p:cNvPr id="18" name="TextBox 17">
            <a:extLst>
              <a:ext uri="{FF2B5EF4-FFF2-40B4-BE49-F238E27FC236}">
                <a16:creationId xmlns:a16="http://schemas.microsoft.com/office/drawing/2014/main" id="{E4B2541F-BD57-C567-E1E2-347E3D7C812B}"/>
              </a:ext>
            </a:extLst>
          </p:cNvPr>
          <p:cNvSpPr txBox="1"/>
          <p:nvPr/>
        </p:nvSpPr>
        <p:spPr>
          <a:xfrm>
            <a:off x="8206903" y="3507511"/>
            <a:ext cx="1803321" cy="830997"/>
          </a:xfrm>
          <a:prstGeom prst="rect">
            <a:avLst/>
          </a:prstGeom>
          <a:noFill/>
        </p:spPr>
        <p:txBody>
          <a:bodyPr wrap="square">
            <a:spAutoFit/>
          </a:bodyPr>
          <a:lstStyle/>
          <a:p>
            <a:pPr>
              <a:defRPr/>
            </a:pPr>
            <a:r>
              <a:rPr lang="en-IE" sz="1200" dirty="0">
                <a:solidFill>
                  <a:srgbClr val="0067B8"/>
                </a:solidFill>
                <a:latin typeface="+mj-lt"/>
              </a:rPr>
              <a:t>AI Services</a:t>
            </a:r>
          </a:p>
          <a:p>
            <a:pPr>
              <a:defRPr/>
            </a:pPr>
            <a:r>
              <a:rPr lang="en-IE" sz="1200" dirty="0">
                <a:solidFill>
                  <a:srgbClr val="0067B8"/>
                </a:solidFill>
                <a:latin typeface="+mj-lt"/>
              </a:rPr>
              <a:t>OpenAI ChatGPT</a:t>
            </a:r>
          </a:p>
          <a:p>
            <a:pPr>
              <a:defRPr/>
            </a:pPr>
            <a:r>
              <a:rPr lang="en-IE" sz="1200" dirty="0">
                <a:solidFill>
                  <a:prstClr val="black"/>
                </a:solidFill>
              </a:rPr>
              <a:t>+ Text summarisation</a:t>
            </a:r>
          </a:p>
          <a:p>
            <a:pPr>
              <a:defRPr/>
            </a:pPr>
            <a:r>
              <a:rPr lang="en-IE" sz="1200" dirty="0">
                <a:solidFill>
                  <a:prstClr val="black"/>
                </a:solidFill>
              </a:rPr>
              <a:t>+ Bullet points</a:t>
            </a:r>
          </a:p>
        </p:txBody>
      </p:sp>
      <p:sp>
        <p:nvSpPr>
          <p:cNvPr id="19" name="TextBox 18">
            <a:extLst>
              <a:ext uri="{FF2B5EF4-FFF2-40B4-BE49-F238E27FC236}">
                <a16:creationId xmlns:a16="http://schemas.microsoft.com/office/drawing/2014/main" id="{2D1F9C9E-A082-B631-6C00-DF9F73C335F5}"/>
              </a:ext>
            </a:extLst>
          </p:cNvPr>
          <p:cNvSpPr txBox="1"/>
          <p:nvPr/>
        </p:nvSpPr>
        <p:spPr>
          <a:xfrm>
            <a:off x="10476304" y="3507510"/>
            <a:ext cx="1492230" cy="1015663"/>
          </a:xfrm>
          <a:prstGeom prst="rect">
            <a:avLst/>
          </a:prstGeom>
          <a:noFill/>
        </p:spPr>
        <p:txBody>
          <a:bodyPr wrap="square">
            <a:spAutoFit/>
          </a:bodyPr>
          <a:lstStyle/>
          <a:p>
            <a:pPr>
              <a:defRPr/>
            </a:pPr>
            <a:r>
              <a:rPr lang="en-IE" sz="1200" dirty="0">
                <a:solidFill>
                  <a:srgbClr val="0067B8"/>
                </a:solidFill>
                <a:latin typeface="+mj-lt"/>
              </a:rPr>
              <a:t>Proof reading software</a:t>
            </a:r>
          </a:p>
          <a:p>
            <a:pPr>
              <a:defRPr/>
            </a:pPr>
            <a:r>
              <a:rPr lang="en-IE" sz="1200" dirty="0">
                <a:solidFill>
                  <a:prstClr val="black"/>
                </a:solidFill>
              </a:rPr>
              <a:t>+ Grammer checking, sentence structuring</a:t>
            </a:r>
          </a:p>
        </p:txBody>
      </p:sp>
      <p:pic>
        <p:nvPicPr>
          <p:cNvPr id="20" name="Graphic 19">
            <a:extLst>
              <a:ext uri="{FF2B5EF4-FFF2-40B4-BE49-F238E27FC236}">
                <a16:creationId xmlns:a16="http://schemas.microsoft.com/office/drawing/2014/main" id="{63A6619A-B00E-6C25-A5F5-DB2C335BA7B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56398" y="3551805"/>
            <a:ext cx="359682" cy="359682"/>
          </a:xfrm>
          <a:prstGeom prst="rect">
            <a:avLst/>
          </a:prstGeom>
        </p:spPr>
      </p:pic>
      <p:sp>
        <p:nvSpPr>
          <p:cNvPr id="21" name="TextBox 20">
            <a:extLst>
              <a:ext uri="{FF2B5EF4-FFF2-40B4-BE49-F238E27FC236}">
                <a16:creationId xmlns:a16="http://schemas.microsoft.com/office/drawing/2014/main" id="{5FB40FF3-6E35-AEE0-1929-617F5514DA60}"/>
              </a:ext>
            </a:extLst>
          </p:cNvPr>
          <p:cNvSpPr txBox="1"/>
          <p:nvPr/>
        </p:nvSpPr>
        <p:spPr>
          <a:xfrm>
            <a:off x="6325111" y="3511326"/>
            <a:ext cx="1394312" cy="830997"/>
          </a:xfrm>
          <a:prstGeom prst="rect">
            <a:avLst/>
          </a:prstGeom>
          <a:noFill/>
        </p:spPr>
        <p:txBody>
          <a:bodyPr wrap="square">
            <a:spAutoFit/>
          </a:bodyPr>
          <a:lstStyle/>
          <a:p>
            <a:pPr>
              <a:defRPr/>
            </a:pPr>
            <a:r>
              <a:rPr lang="en-IE" sz="1200" dirty="0">
                <a:solidFill>
                  <a:srgbClr val="0067B8"/>
                </a:solidFill>
                <a:latin typeface="+mj-lt"/>
              </a:rPr>
              <a:t>Peer proofreading</a:t>
            </a:r>
          </a:p>
          <a:p>
            <a:pPr>
              <a:defRPr/>
            </a:pPr>
            <a:r>
              <a:rPr lang="en-IE" sz="1200" dirty="0">
                <a:solidFill>
                  <a:prstClr val="black"/>
                </a:solidFill>
              </a:rPr>
              <a:t>+ Feedback on written work</a:t>
            </a:r>
          </a:p>
        </p:txBody>
      </p:sp>
      <p:pic>
        <p:nvPicPr>
          <p:cNvPr id="22" name="Graphic 21">
            <a:extLst>
              <a:ext uri="{FF2B5EF4-FFF2-40B4-BE49-F238E27FC236}">
                <a16:creationId xmlns:a16="http://schemas.microsoft.com/office/drawing/2014/main" id="{5CB80697-645E-16A3-E793-1FC95CC71CCA}"/>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64010" y="3511326"/>
            <a:ext cx="385286" cy="385286"/>
          </a:xfrm>
          <a:prstGeom prst="rect">
            <a:avLst/>
          </a:prstGeom>
        </p:spPr>
      </p:pic>
      <p:pic>
        <p:nvPicPr>
          <p:cNvPr id="24" name="Graphic 23">
            <a:extLst>
              <a:ext uri="{FF2B5EF4-FFF2-40B4-BE49-F238E27FC236}">
                <a16:creationId xmlns:a16="http://schemas.microsoft.com/office/drawing/2014/main" id="{7BDC97E0-6CD0-AE53-849A-3C5C161F41F3}"/>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56398" y="5320338"/>
            <a:ext cx="338116" cy="338116"/>
          </a:xfrm>
          <a:prstGeom prst="rect">
            <a:avLst/>
          </a:prstGeom>
        </p:spPr>
      </p:pic>
      <p:pic>
        <p:nvPicPr>
          <p:cNvPr id="25" name="Graphic 24">
            <a:extLst>
              <a:ext uri="{FF2B5EF4-FFF2-40B4-BE49-F238E27FC236}">
                <a16:creationId xmlns:a16="http://schemas.microsoft.com/office/drawing/2014/main" id="{53A9B131-EC4A-5E73-94B6-3CB7D76077CF}"/>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097182" y="5349843"/>
            <a:ext cx="355215" cy="355215"/>
          </a:xfrm>
          <a:prstGeom prst="rect">
            <a:avLst/>
          </a:prstGeom>
        </p:spPr>
      </p:pic>
      <p:sp>
        <p:nvSpPr>
          <p:cNvPr id="44" name="Rectangle 43">
            <a:extLst>
              <a:ext uri="{FF2B5EF4-FFF2-40B4-BE49-F238E27FC236}">
                <a16:creationId xmlns:a16="http://schemas.microsoft.com/office/drawing/2014/main" id="{A52F8D61-B04B-BAD7-D39E-65ACB1FDBB09}"/>
              </a:ext>
            </a:extLst>
          </p:cNvPr>
          <p:cNvSpPr/>
          <p:nvPr/>
        </p:nvSpPr>
        <p:spPr bwMode="auto">
          <a:xfrm>
            <a:off x="1519057" y="5058769"/>
            <a:ext cx="3557503"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554" rtl="0" eaLnBrk="1" fontAlgn="auto" latinLnBrk="0" hangingPunct="1">
              <a:lnSpc>
                <a:spcPct val="100000"/>
              </a:lnSpc>
              <a:spcBef>
                <a:spcPts val="0"/>
              </a:spcBef>
              <a:spcAft>
                <a:spcPts val="2942"/>
              </a:spcAft>
              <a:buClrTx/>
              <a:buSzTx/>
              <a:buFontTx/>
              <a:buNone/>
              <a:tabLst/>
              <a:defRPr/>
            </a:pPr>
            <a:r>
              <a:rPr lang="en-US" dirty="0">
                <a:solidFill>
                  <a:srgbClr val="000000"/>
                </a:solidFill>
                <a:latin typeface="Segoe UI"/>
                <a:ea typeface="Segoe UI" panose="020B0502040204020203" pitchFamily="34" charset="0"/>
              </a:rPr>
              <a:t>9</a:t>
            </a:r>
            <a:r>
              <a:rPr kumimoji="0" lang="en-US" sz="180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mn-cs"/>
              </a:rPr>
              <a:t>. </a:t>
            </a:r>
            <a:r>
              <a:rPr kumimoji="0" lang="en-US" sz="1800" b="0" i="0" u="none" strike="noStrike" kern="1200" cap="none" spc="0" normalizeH="0" baseline="0" noProof="0" dirty="0" err="1">
                <a:ln>
                  <a:noFill/>
                </a:ln>
                <a:solidFill>
                  <a:srgbClr val="000000"/>
                </a:solidFill>
                <a:effectLst/>
                <a:uLnTx/>
                <a:uFillTx/>
                <a:latin typeface="Segoe UI"/>
                <a:ea typeface="Segoe UI" panose="020B0502040204020203" pitchFamily="34" charset="0"/>
                <a:cs typeface="+mn-cs"/>
              </a:rPr>
              <a:t>Learnin</a:t>
            </a:r>
            <a:r>
              <a:rPr lang="en-US" dirty="0">
                <a:solidFill>
                  <a:srgbClr val="000000"/>
                </a:solidFill>
                <a:latin typeface="Segoe UI"/>
                <a:ea typeface="Segoe UI" panose="020B0502040204020203" pitchFamily="34" charset="0"/>
              </a:rPr>
              <a:t>g and Memory Aids</a:t>
            </a:r>
            <a:endParaRPr kumimoji="0" lang="en-US" sz="1800" b="0" i="0" u="none" strike="noStrike" kern="1200" cap="none" spc="0" normalizeH="0" baseline="0" noProof="0" dirty="0">
              <a:ln>
                <a:noFill/>
              </a:ln>
              <a:solidFill>
                <a:srgbClr val="000000"/>
              </a:solidFill>
              <a:effectLst/>
              <a:uLnTx/>
              <a:uFillTx/>
              <a:latin typeface="Segoe UI"/>
              <a:ea typeface="Segoe UI" panose="020B0502040204020203" pitchFamily="34" charset="0"/>
              <a:cs typeface="+mn-cs"/>
            </a:endParaRPr>
          </a:p>
        </p:txBody>
      </p:sp>
      <p:sp>
        <p:nvSpPr>
          <p:cNvPr id="45" name="Rectangle 44">
            <a:extLst>
              <a:ext uri="{FF2B5EF4-FFF2-40B4-BE49-F238E27FC236}">
                <a16:creationId xmlns:a16="http://schemas.microsoft.com/office/drawing/2014/main" id="{406D4F69-F694-FD1A-2AFB-7B6D27498D21}"/>
              </a:ext>
            </a:extLst>
          </p:cNvPr>
          <p:cNvSpPr/>
          <p:nvPr/>
        </p:nvSpPr>
        <p:spPr bwMode="auto">
          <a:xfrm>
            <a:off x="1519057" y="5344334"/>
            <a:ext cx="3340326" cy="8227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algn="l" defTabSz="914289" rtl="0" eaLnBrk="1" fontAlgn="base" latinLnBrk="0" hangingPunct="1">
              <a:lnSpc>
                <a:spcPct val="100000"/>
              </a:lnSpc>
              <a:spcBef>
                <a:spcPct val="0"/>
              </a:spcBef>
              <a:spcAft>
                <a:spcPts val="588"/>
              </a:spcAft>
              <a:buClrTx/>
              <a:buSzTx/>
              <a:tabLst/>
              <a:defRPr/>
            </a:pPr>
            <a:r>
              <a:rPr lang="en-US" sz="1200" dirty="0">
                <a:solidFill>
                  <a:srgbClr val="353535"/>
                </a:solidFill>
                <a:latin typeface="Segoe UI"/>
                <a:ea typeface="Segoe UI" pitchFamily="34" charset="0"/>
                <a:cs typeface="Segoe UI" pitchFamily="34" charset="0"/>
              </a:rPr>
              <a:t>Mnemonics and memory techniques for retention. Concept maps and summaries for understanding complex material. Active recall methods like practice problems and past papers.</a:t>
            </a:r>
            <a:endParaRPr kumimoji="0" lang="en-US" sz="1200" b="0" i="0" u="none" strike="noStrike" kern="1200" cap="none" spc="0" normalizeH="0" baseline="0" noProof="0" dirty="0">
              <a:ln>
                <a:noFill/>
              </a:ln>
              <a:solidFill>
                <a:srgbClr val="353535"/>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D4071747-A908-58AD-8D2A-E2A84666D856}"/>
              </a:ext>
            </a:extLst>
          </p:cNvPr>
          <p:cNvSpPr txBox="1"/>
          <p:nvPr/>
        </p:nvSpPr>
        <p:spPr>
          <a:xfrm>
            <a:off x="6305679" y="5311847"/>
            <a:ext cx="1310919" cy="1015663"/>
          </a:xfrm>
          <a:prstGeom prst="rect">
            <a:avLst/>
          </a:prstGeom>
          <a:noFill/>
        </p:spPr>
        <p:txBody>
          <a:bodyPr wrap="square">
            <a:spAutoFit/>
          </a:bodyPr>
          <a:lstStyle/>
          <a:p>
            <a:pPr>
              <a:defRPr/>
            </a:pPr>
            <a:r>
              <a:rPr lang="en-IE" sz="1200" dirty="0">
                <a:solidFill>
                  <a:srgbClr val="0067B8"/>
                </a:solidFill>
                <a:latin typeface="+mj-lt"/>
              </a:rPr>
              <a:t>Mnemonics and memory techniques </a:t>
            </a:r>
          </a:p>
          <a:p>
            <a:pPr>
              <a:defRPr/>
            </a:pPr>
            <a:r>
              <a:rPr lang="en-IE" sz="1200" dirty="0">
                <a:solidFill>
                  <a:prstClr val="black"/>
                </a:solidFill>
                <a:latin typeface="Aptos" panose="02110004020202020204"/>
              </a:rPr>
              <a:t>+ Knowledge retention</a:t>
            </a:r>
          </a:p>
        </p:txBody>
      </p:sp>
      <p:pic>
        <p:nvPicPr>
          <p:cNvPr id="27" name="Graphic 26">
            <a:extLst>
              <a:ext uri="{FF2B5EF4-FFF2-40B4-BE49-F238E27FC236}">
                <a16:creationId xmlns:a16="http://schemas.microsoft.com/office/drawing/2014/main" id="{6B7A284C-3172-77D4-B8AE-A416C0E7C16B}"/>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10678" y="5320338"/>
            <a:ext cx="385079" cy="385079"/>
          </a:xfrm>
          <a:prstGeom prst="rect">
            <a:avLst/>
          </a:prstGeom>
        </p:spPr>
      </p:pic>
      <p:sp>
        <p:nvSpPr>
          <p:cNvPr id="28" name="TextBox 27">
            <a:extLst>
              <a:ext uri="{FF2B5EF4-FFF2-40B4-BE49-F238E27FC236}">
                <a16:creationId xmlns:a16="http://schemas.microsoft.com/office/drawing/2014/main" id="{2BCC0AE0-E75D-39B5-AC01-0E8115888647}"/>
              </a:ext>
            </a:extLst>
          </p:cNvPr>
          <p:cNvSpPr txBox="1"/>
          <p:nvPr/>
        </p:nvSpPr>
        <p:spPr>
          <a:xfrm>
            <a:off x="8260585" y="5320338"/>
            <a:ext cx="1667918" cy="830997"/>
          </a:xfrm>
          <a:prstGeom prst="rect">
            <a:avLst/>
          </a:prstGeom>
          <a:noFill/>
        </p:spPr>
        <p:txBody>
          <a:bodyPr wrap="square">
            <a:spAutoFit/>
          </a:bodyPr>
          <a:lstStyle/>
          <a:p>
            <a:pPr>
              <a:defRPr/>
            </a:pPr>
            <a:r>
              <a:rPr lang="en-IE" sz="1200" dirty="0">
                <a:solidFill>
                  <a:srgbClr val="0067B8"/>
                </a:solidFill>
                <a:latin typeface="+mj-lt"/>
              </a:rPr>
              <a:t>Concept maps and summaries</a:t>
            </a:r>
          </a:p>
          <a:p>
            <a:pPr>
              <a:defRPr/>
            </a:pPr>
            <a:r>
              <a:rPr lang="en-IE" sz="1200" dirty="0">
                <a:solidFill>
                  <a:prstClr val="black"/>
                </a:solidFill>
                <a:latin typeface="Aptos" panose="02110004020202020204"/>
              </a:rPr>
              <a:t>+ Understanding complex material</a:t>
            </a:r>
          </a:p>
        </p:txBody>
      </p:sp>
      <p:sp>
        <p:nvSpPr>
          <p:cNvPr id="30" name="TextBox 29">
            <a:extLst>
              <a:ext uri="{FF2B5EF4-FFF2-40B4-BE49-F238E27FC236}">
                <a16:creationId xmlns:a16="http://schemas.microsoft.com/office/drawing/2014/main" id="{7F112E1C-916D-3771-9F23-038EFC778CA3}"/>
              </a:ext>
            </a:extLst>
          </p:cNvPr>
          <p:cNvSpPr txBox="1"/>
          <p:nvPr/>
        </p:nvSpPr>
        <p:spPr>
          <a:xfrm>
            <a:off x="10443162" y="5321946"/>
            <a:ext cx="1748838" cy="646331"/>
          </a:xfrm>
          <a:prstGeom prst="rect">
            <a:avLst/>
          </a:prstGeom>
          <a:noFill/>
        </p:spPr>
        <p:txBody>
          <a:bodyPr wrap="square">
            <a:spAutoFit/>
          </a:bodyPr>
          <a:lstStyle/>
          <a:p>
            <a:pPr>
              <a:defRPr/>
            </a:pPr>
            <a:r>
              <a:rPr lang="en-IE" sz="1200" dirty="0">
                <a:solidFill>
                  <a:srgbClr val="0067B8"/>
                </a:solidFill>
                <a:latin typeface="+mj-lt"/>
              </a:rPr>
              <a:t>Practice problems and past papers</a:t>
            </a:r>
          </a:p>
          <a:p>
            <a:pPr>
              <a:defRPr/>
            </a:pPr>
            <a:r>
              <a:rPr lang="en-IE" sz="1200" dirty="0">
                <a:solidFill>
                  <a:prstClr val="black"/>
                </a:solidFill>
                <a:latin typeface="Aptos" panose="02110004020202020204"/>
              </a:rPr>
              <a:t>+ Active recall methods</a:t>
            </a:r>
          </a:p>
        </p:txBody>
      </p:sp>
    </p:spTree>
    <p:extLst>
      <p:ext uri="{BB962C8B-B14F-4D97-AF65-F5344CB8AC3E}">
        <p14:creationId xmlns:p14="http://schemas.microsoft.com/office/powerpoint/2010/main" val="22616513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68609-C62C-35CC-3260-A394DC5ABE5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57C2971-7367-4BD3-BDF2-15836C7AA6D9}"/>
              </a:ext>
              <a:ext uri="{C183D7F6-B498-43B3-948B-1728B52AA6E4}">
                <adec:decorative xmlns:adec="http://schemas.microsoft.com/office/drawing/2017/decorative" val="1"/>
              </a:ext>
            </a:extLst>
          </p:cNvPr>
          <p:cNvSpPr/>
          <p:nvPr/>
        </p:nvSpPr>
        <p:spPr bwMode="auto">
          <a:xfrm>
            <a:off x="0" y="2365861"/>
            <a:ext cx="8550234" cy="2126277"/>
          </a:xfrm>
          <a:prstGeom prst="rect">
            <a:avLst/>
          </a:prstGeom>
          <a:gradFill flip="none" rotWithShape="1">
            <a:gsLst>
              <a:gs pos="0">
                <a:schemeClr val="tx2">
                  <a:alpha val="23000"/>
                </a:schemeClr>
              </a:gs>
              <a:gs pos="56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93C89ED7-EB03-C57A-865B-DCDA162AFE7E}"/>
              </a:ext>
            </a:extLst>
          </p:cNvPr>
          <p:cNvSpPr>
            <a:spLocks noGrp="1"/>
          </p:cNvSpPr>
          <p:nvPr>
            <p:ph type="title"/>
          </p:nvPr>
        </p:nvSpPr>
        <p:spPr>
          <a:xfrm>
            <a:off x="586740" y="2967334"/>
            <a:ext cx="11018520" cy="553998"/>
          </a:xfrm>
        </p:spPr>
        <p:txBody>
          <a:bodyPr/>
          <a:lstStyle/>
          <a:p>
            <a:r>
              <a:rPr lang="en-US" dirty="0"/>
              <a:t>Challenges</a:t>
            </a:r>
            <a:endParaRPr lang="en-US" spc="0" dirty="0"/>
          </a:p>
        </p:txBody>
      </p:sp>
    </p:spTree>
    <p:extLst>
      <p:ext uri="{BB962C8B-B14F-4D97-AF65-F5344CB8AC3E}">
        <p14:creationId xmlns:p14="http://schemas.microsoft.com/office/powerpoint/2010/main" val="219429311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FFFA8-1C4A-024C-5315-9F34B499C1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CD57660-667B-D3F7-ECF9-64E082D4ED24}"/>
              </a:ext>
              <a:ext uri="{C183D7F6-B498-43B3-948B-1728B52AA6E4}">
                <adec:decorative xmlns:adec="http://schemas.microsoft.com/office/drawing/2017/decorative" val="1"/>
              </a:ext>
            </a:extLst>
          </p:cNvPr>
          <p:cNvPicPr>
            <a:picLocks noChangeAspect="1"/>
          </p:cNvPicPr>
          <p:nvPr/>
        </p:nvPicPr>
        <p:blipFill>
          <a:blip r:embed="rId2"/>
          <a:srcRect t="4010" b="24119"/>
          <a:stretch/>
        </p:blipFill>
        <p:spPr>
          <a:xfrm>
            <a:off x="20" y="10160"/>
            <a:ext cx="12191980" cy="6856718"/>
          </a:xfrm>
          <a:prstGeom prst="rect">
            <a:avLst/>
          </a:prstGeom>
        </p:spPr>
      </p:pic>
      <p:sp>
        <p:nvSpPr>
          <p:cNvPr id="3" name="Rectangle: Rounded Corners 2">
            <a:extLst>
              <a:ext uri="{FF2B5EF4-FFF2-40B4-BE49-F238E27FC236}">
                <a16:creationId xmlns:a16="http://schemas.microsoft.com/office/drawing/2014/main" id="{8D34D338-CCCB-858F-73B4-30A08BC11F16}"/>
              </a:ext>
              <a:ext uri="{C183D7F6-B498-43B3-948B-1728B52AA6E4}">
                <adec:decorative xmlns:adec="http://schemas.microsoft.com/office/drawing/2017/decorative" val="1"/>
              </a:ext>
            </a:extLst>
          </p:cNvPr>
          <p:cNvSpPr/>
          <p:nvPr/>
        </p:nvSpPr>
        <p:spPr>
          <a:xfrm>
            <a:off x="1517515" y="947715"/>
            <a:ext cx="9156970" cy="3994825"/>
          </a:xfrm>
          <a:prstGeom prst="roundRect">
            <a:avLst>
              <a:gd name="adj" fmla="val 9037"/>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B11723AD-D7C4-A069-F7E4-C9D799351CA7}"/>
              </a:ext>
            </a:extLst>
          </p:cNvPr>
          <p:cNvSpPr txBox="1">
            <a:spLocks noGrp="1"/>
          </p:cNvSpPr>
          <p:nvPr>
            <p:ph type="title" idx="4294967295"/>
          </p:nvPr>
        </p:nvSpPr>
        <p:spPr>
          <a:xfrm>
            <a:off x="2796266" y="1785104"/>
            <a:ext cx="6910754"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We are allowed access to a reader pen in exams, although I have never tried it as I worry about disrupting other people</a:t>
            </a:r>
            <a:endParaRPr kumimoji="0" lang="en-GB" sz="3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7CFDF662-7CE4-4663-331C-53738646C584}"/>
              </a:ext>
            </a:extLst>
          </p:cNvPr>
          <p:cNvSpPr txBox="1"/>
          <p:nvPr/>
        </p:nvSpPr>
        <p:spPr>
          <a:xfrm>
            <a:off x="6822832" y="4314998"/>
            <a:ext cx="35278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Science student, aged 67</a:t>
            </a:r>
          </a:p>
        </p:txBody>
      </p:sp>
    </p:spTree>
    <p:extLst>
      <p:ext uri="{BB962C8B-B14F-4D97-AF65-F5344CB8AC3E}">
        <p14:creationId xmlns:p14="http://schemas.microsoft.com/office/powerpoint/2010/main" val="1263818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9576F-914C-A34A-EDE5-F940ABE5117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9A0C64D-3744-C3A4-5EB6-7BFB422DEB3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55E18C4-3CA3-8A1A-1841-FFB37819F3B9}"/>
              </a:ext>
              <a:ext uri="{C183D7F6-B498-43B3-948B-1728B52AA6E4}">
                <adec:decorative xmlns:adec="http://schemas.microsoft.com/office/drawing/2017/decorative" val="1"/>
              </a:ext>
            </a:extLst>
          </p:cNvPr>
          <p:cNvSpPr/>
          <p:nvPr/>
        </p:nvSpPr>
        <p:spPr>
          <a:xfrm>
            <a:off x="1517515" y="947715"/>
            <a:ext cx="9156970" cy="3994825"/>
          </a:xfrm>
          <a:prstGeom prst="roundRect">
            <a:avLst>
              <a:gd name="adj" fmla="val 9037"/>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08A538B5-27B5-FEFA-11EE-12BD497A25A6}"/>
              </a:ext>
            </a:extLst>
          </p:cNvPr>
          <p:cNvSpPr txBox="1"/>
          <p:nvPr/>
        </p:nvSpPr>
        <p:spPr>
          <a:xfrm>
            <a:off x="6822832" y="4314998"/>
            <a:ext cx="35278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Engineering student, aged 18</a:t>
            </a:r>
          </a:p>
        </p:txBody>
      </p:sp>
      <p:sp>
        <p:nvSpPr>
          <p:cNvPr id="3" name="Title 2">
            <a:extLst>
              <a:ext uri="{FF2B5EF4-FFF2-40B4-BE49-F238E27FC236}">
                <a16:creationId xmlns:a16="http://schemas.microsoft.com/office/drawing/2014/main" id="{04A87745-AC86-B056-7FA6-18FFA3BCAF69}"/>
              </a:ext>
            </a:extLst>
          </p:cNvPr>
          <p:cNvSpPr txBox="1">
            <a:spLocks noGrp="1"/>
          </p:cNvSpPr>
          <p:nvPr>
            <p:ph type="title" idx="4294967295"/>
          </p:nvPr>
        </p:nvSpPr>
        <p:spPr>
          <a:xfrm>
            <a:off x="2796266" y="1785104"/>
            <a:ext cx="6910754"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We are allowed record lecturers but it's from our laptop and so we pick up all the noise around us and not just the lecturer.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811176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A2F97-28BD-5918-7308-407076CCC6D1}"/>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D2B5DC72-2CA0-3C14-E952-C11ADEFA20D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46"/>
          <a:stretch/>
        </p:blipFill>
        <p:spPr bwMode="auto">
          <a:xfrm>
            <a:off x="20" y="1282"/>
            <a:ext cx="12191980" cy="685671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70E0AEF-2F51-5EDF-528E-C097CCE4A01C}"/>
              </a:ext>
              <a:ext uri="{C183D7F6-B498-43B3-948B-1728B52AA6E4}">
                <adec:decorative xmlns:adec="http://schemas.microsoft.com/office/drawing/2017/decorative" val="1"/>
              </a:ext>
            </a:extLst>
          </p:cNvPr>
          <p:cNvSpPr/>
          <p:nvPr/>
        </p:nvSpPr>
        <p:spPr>
          <a:xfrm>
            <a:off x="1517515" y="947715"/>
            <a:ext cx="9156970" cy="3994825"/>
          </a:xfrm>
          <a:prstGeom prst="roundRect">
            <a:avLst>
              <a:gd name="adj" fmla="val 9037"/>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B0E609E9-FE05-A0A8-5BB7-C9769D3462A1}"/>
              </a:ext>
            </a:extLst>
          </p:cNvPr>
          <p:cNvSpPr txBox="1">
            <a:spLocks noGrp="1"/>
          </p:cNvSpPr>
          <p:nvPr>
            <p:ph type="title" idx="4294967295"/>
          </p:nvPr>
        </p:nvSpPr>
        <p:spPr>
          <a:xfrm>
            <a:off x="2796266" y="1785104"/>
            <a:ext cx="6910754"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With text to speech software there is a lack of training associated with the technology so I don't find it beneficial.</a:t>
            </a:r>
            <a:endParaRPr kumimoji="0" lang="en-GB"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51C833C-6C99-5C63-4188-020847D11CE5}"/>
              </a:ext>
            </a:extLst>
          </p:cNvPr>
          <p:cNvSpPr txBox="1"/>
          <p:nvPr/>
        </p:nvSpPr>
        <p:spPr>
          <a:xfrm>
            <a:off x="7273016" y="4314998"/>
            <a:ext cx="30776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Medical student, aged 23</a:t>
            </a:r>
          </a:p>
        </p:txBody>
      </p:sp>
    </p:spTree>
    <p:extLst>
      <p:ext uri="{BB962C8B-B14F-4D97-AF65-F5344CB8AC3E}">
        <p14:creationId xmlns:p14="http://schemas.microsoft.com/office/powerpoint/2010/main" val="63902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81F1-C71D-40B3-97F1-FFFF1940B167}"/>
              </a:ext>
            </a:extLst>
          </p:cNvPr>
          <p:cNvSpPr>
            <a:spLocks noGrp="1"/>
          </p:cNvSpPr>
          <p:nvPr>
            <p:ph type="title"/>
          </p:nvPr>
        </p:nvSpPr>
        <p:spPr>
          <a:xfrm>
            <a:off x="588263" y="457200"/>
            <a:ext cx="11018520" cy="553998"/>
          </a:xfrm>
        </p:spPr>
        <p:txBody>
          <a:bodyPr vert="horz"/>
          <a:lstStyle/>
          <a:p>
            <a:r>
              <a:rPr lang="en-US" dirty="0"/>
              <a:t>Topics</a:t>
            </a:r>
          </a:p>
        </p:txBody>
      </p:sp>
      <p:sp>
        <p:nvSpPr>
          <p:cNvPr id="130" name="Oval 129">
            <a:extLst>
              <a:ext uri="{FF2B5EF4-FFF2-40B4-BE49-F238E27FC236}">
                <a16:creationId xmlns:a16="http://schemas.microsoft.com/office/drawing/2014/main" id="{B866BCE5-E457-4267-8015-1EE35B1E5F1A}"/>
              </a:ext>
              <a:ext uri="{C183D7F6-B498-43B3-948B-1728B52AA6E4}">
                <adec:decorative xmlns:adec="http://schemas.microsoft.com/office/drawing/2017/decorative" val="1"/>
              </a:ext>
            </a:extLst>
          </p:cNvPr>
          <p:cNvSpPr/>
          <p:nvPr/>
        </p:nvSpPr>
        <p:spPr bwMode="auto">
          <a:xfrm>
            <a:off x="588263" y="1458498"/>
            <a:ext cx="688968" cy="688966"/>
          </a:xfrm>
          <a:prstGeom prst="ellipse">
            <a:avLst/>
          </a:prstGeom>
          <a:solidFill>
            <a:schemeClr val="bg1"/>
          </a:solidFill>
          <a:ln w="6350">
            <a:solidFill>
              <a:schemeClr val="tx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200" b="0" i="0" u="none" strike="noStrike" kern="1200" cap="none" spc="0" normalizeH="0" baseline="0" noProof="0" err="1">
              <a:ln>
                <a:noFill/>
              </a:ln>
              <a:solidFill>
                <a:srgbClr val="0078D7"/>
              </a:solidFill>
              <a:effectLst/>
              <a:uLnTx/>
              <a:uFillTx/>
              <a:latin typeface="Segoe UI Semilight"/>
              <a:ea typeface="Segoe UI" pitchFamily="34" charset="0"/>
              <a:cs typeface="Segoe UI" pitchFamily="34" charset="0"/>
            </a:endParaRPr>
          </a:p>
        </p:txBody>
      </p:sp>
      <p:sp>
        <p:nvSpPr>
          <p:cNvPr id="133" name="Oval 132">
            <a:extLst>
              <a:ext uri="{FF2B5EF4-FFF2-40B4-BE49-F238E27FC236}">
                <a16:creationId xmlns:a16="http://schemas.microsoft.com/office/drawing/2014/main" id="{0111D080-42ED-45C3-A04D-3D740F9205B5}"/>
              </a:ext>
              <a:ext uri="{C183D7F6-B498-43B3-948B-1728B52AA6E4}">
                <adec:decorative xmlns:adec="http://schemas.microsoft.com/office/drawing/2017/decorative" val="1"/>
              </a:ext>
            </a:extLst>
          </p:cNvPr>
          <p:cNvSpPr/>
          <p:nvPr/>
        </p:nvSpPr>
        <p:spPr bwMode="auto">
          <a:xfrm>
            <a:off x="588263" y="2370373"/>
            <a:ext cx="688968" cy="688966"/>
          </a:xfrm>
          <a:prstGeom prst="ellipse">
            <a:avLst/>
          </a:prstGeom>
          <a:solidFill>
            <a:schemeClr val="bg1"/>
          </a:solidFill>
          <a:ln w="6350">
            <a:solidFill>
              <a:schemeClr val="tx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200" b="0" i="0" u="none" strike="noStrike" kern="1200" cap="none" spc="0" normalizeH="0" baseline="0" noProof="0" err="1">
              <a:ln>
                <a:noFill/>
              </a:ln>
              <a:solidFill>
                <a:srgbClr val="0078D7"/>
              </a:solidFill>
              <a:effectLst/>
              <a:uLnTx/>
              <a:uFillTx/>
              <a:latin typeface="Segoe UI Semilight"/>
              <a:ea typeface="Segoe UI" pitchFamily="34" charset="0"/>
              <a:cs typeface="Segoe UI" pitchFamily="34" charset="0"/>
            </a:endParaRPr>
          </a:p>
        </p:txBody>
      </p:sp>
      <p:sp>
        <p:nvSpPr>
          <p:cNvPr id="38" name="Content Placeholder 2">
            <a:extLst>
              <a:ext uri="{FF2B5EF4-FFF2-40B4-BE49-F238E27FC236}">
                <a16:creationId xmlns:a16="http://schemas.microsoft.com/office/drawing/2014/main" id="{F7FC07FC-87DA-44A5-A553-1F9A4637109D}"/>
              </a:ext>
            </a:extLst>
          </p:cNvPr>
          <p:cNvSpPr txBox="1">
            <a:spLocks/>
          </p:cNvSpPr>
          <p:nvPr/>
        </p:nvSpPr>
        <p:spPr>
          <a:xfrm>
            <a:off x="1466162" y="1520561"/>
            <a:ext cx="9601639" cy="564839"/>
          </a:xfrm>
          <a:prstGeom prst="rect">
            <a:avLst/>
          </a:prstGeom>
          <a:noFill/>
          <a:ln>
            <a:noFill/>
          </a:ln>
        </p:spPr>
        <p:txBody>
          <a:bodyPr lIns="91440" tIns="0" rIns="0" bIns="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bg1"/>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bg1"/>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bg1"/>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92" rtl="0" eaLnBrk="1" fontAlgn="auto" latinLnBrk="0" hangingPunct="1">
              <a:lnSpc>
                <a:spcPct val="100000"/>
              </a:lnSpc>
              <a:spcBef>
                <a:spcPts val="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Summary Findings </a:t>
            </a:r>
          </a:p>
        </p:txBody>
      </p:sp>
      <p:sp>
        <p:nvSpPr>
          <p:cNvPr id="41" name="Content Placeholder 2">
            <a:extLst>
              <a:ext uri="{FF2B5EF4-FFF2-40B4-BE49-F238E27FC236}">
                <a16:creationId xmlns:a16="http://schemas.microsoft.com/office/drawing/2014/main" id="{9D109203-4E5B-4BBF-9831-AEE9366899C0}"/>
              </a:ext>
            </a:extLst>
          </p:cNvPr>
          <p:cNvSpPr txBox="1">
            <a:spLocks/>
          </p:cNvSpPr>
          <p:nvPr/>
        </p:nvSpPr>
        <p:spPr>
          <a:xfrm>
            <a:off x="1466162" y="2432437"/>
            <a:ext cx="7421561" cy="564839"/>
          </a:xfrm>
          <a:prstGeom prst="rect">
            <a:avLst/>
          </a:prstGeom>
          <a:noFill/>
          <a:ln>
            <a:noFill/>
          </a:ln>
        </p:spPr>
        <p:txBody>
          <a:bodyPr lIns="91440" tIns="0" rIns="0" bIns="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bg1"/>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bg1"/>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bg1"/>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92" rtl="0" eaLnBrk="1" fontAlgn="auto" latinLnBrk="0" hangingPunct="1">
              <a:lnSpc>
                <a:spcPct val="100000"/>
              </a:lnSpc>
              <a:spcBef>
                <a:spcPts val="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Challenges / Opportunities</a:t>
            </a:r>
          </a:p>
        </p:txBody>
      </p:sp>
      <p:cxnSp>
        <p:nvCxnSpPr>
          <p:cNvPr id="34" name="Straight Connector 33">
            <a:extLst>
              <a:ext uri="{FF2B5EF4-FFF2-40B4-BE49-F238E27FC236}">
                <a16:creationId xmlns:a16="http://schemas.microsoft.com/office/drawing/2014/main" id="{4FB93DB6-6C15-410A-9C54-5D9CC6CA1D90}"/>
              </a:ext>
              <a:ext uri="{C183D7F6-B498-43B3-948B-1728B52AA6E4}">
                <adec:decorative xmlns:adec="http://schemas.microsoft.com/office/drawing/2017/decorative" val="1"/>
              </a:ext>
            </a:extLst>
          </p:cNvPr>
          <p:cNvCxnSpPr>
            <a:cxnSpLocks/>
          </p:cNvCxnSpPr>
          <p:nvPr/>
        </p:nvCxnSpPr>
        <p:spPr>
          <a:xfrm>
            <a:off x="1571106" y="2308311"/>
            <a:ext cx="7316617" cy="0"/>
          </a:xfrm>
          <a:prstGeom prst="line">
            <a:avLst/>
          </a:prstGeom>
          <a:ln w="6350">
            <a:solidFill>
              <a:schemeClr val="bg1">
                <a:lumMod val="8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F960DF63-E73A-454D-A5C8-7C916140D02F}"/>
              </a:ext>
              <a:ext uri="{C183D7F6-B498-43B3-948B-1728B52AA6E4}">
                <adec:decorative xmlns:adec="http://schemas.microsoft.com/office/drawing/2017/decorative" val="1"/>
              </a:ext>
            </a:extLst>
          </p:cNvPr>
          <p:cNvSpPr/>
          <p:nvPr/>
        </p:nvSpPr>
        <p:spPr bwMode="auto">
          <a:xfrm>
            <a:off x="649685" y="1519921"/>
            <a:ext cx="566124" cy="56612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1</a:t>
            </a:r>
          </a:p>
        </p:txBody>
      </p:sp>
      <p:sp>
        <p:nvSpPr>
          <p:cNvPr id="134" name="Oval 133">
            <a:extLst>
              <a:ext uri="{FF2B5EF4-FFF2-40B4-BE49-F238E27FC236}">
                <a16:creationId xmlns:a16="http://schemas.microsoft.com/office/drawing/2014/main" id="{EEA8ACE1-5926-450C-8183-1BCA9822BC74}"/>
              </a:ext>
              <a:ext uri="{C183D7F6-B498-43B3-948B-1728B52AA6E4}">
                <adec:decorative xmlns:adec="http://schemas.microsoft.com/office/drawing/2017/decorative" val="1"/>
              </a:ext>
            </a:extLst>
          </p:cNvPr>
          <p:cNvSpPr/>
          <p:nvPr/>
        </p:nvSpPr>
        <p:spPr bwMode="auto">
          <a:xfrm>
            <a:off x="649685" y="2431796"/>
            <a:ext cx="566124" cy="56612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2</a:t>
            </a:r>
          </a:p>
        </p:txBody>
      </p:sp>
      <p:sp>
        <p:nvSpPr>
          <p:cNvPr id="3" name="Oval 2">
            <a:extLst>
              <a:ext uri="{FF2B5EF4-FFF2-40B4-BE49-F238E27FC236}">
                <a16:creationId xmlns:a16="http://schemas.microsoft.com/office/drawing/2014/main" id="{04F7AB1C-12AD-46DB-B1FC-12AC0D9C78AA}"/>
              </a:ext>
              <a:ext uri="{C183D7F6-B498-43B3-948B-1728B52AA6E4}">
                <adec:decorative xmlns:adec="http://schemas.microsoft.com/office/drawing/2017/decorative" val="1"/>
              </a:ext>
            </a:extLst>
          </p:cNvPr>
          <p:cNvSpPr/>
          <p:nvPr/>
        </p:nvSpPr>
        <p:spPr bwMode="auto">
          <a:xfrm>
            <a:off x="588263" y="3315392"/>
            <a:ext cx="688968" cy="688966"/>
          </a:xfrm>
          <a:prstGeom prst="ellipse">
            <a:avLst/>
          </a:prstGeom>
          <a:solidFill>
            <a:schemeClr val="bg1"/>
          </a:solidFill>
          <a:ln w="6350">
            <a:solidFill>
              <a:schemeClr val="tx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78D7"/>
              </a:solidFill>
              <a:effectLst/>
              <a:uLnTx/>
              <a:uFillTx/>
              <a:latin typeface="Segoe UI Semilight"/>
              <a:ea typeface="Segoe UI" pitchFamily="34" charset="0"/>
              <a:cs typeface="Segoe UI" pitchFamily="34" charset="0"/>
            </a:endParaRPr>
          </a:p>
        </p:txBody>
      </p:sp>
      <p:sp>
        <p:nvSpPr>
          <p:cNvPr id="5" name="Content Placeholder 2">
            <a:extLst>
              <a:ext uri="{FF2B5EF4-FFF2-40B4-BE49-F238E27FC236}">
                <a16:creationId xmlns:a16="http://schemas.microsoft.com/office/drawing/2014/main" id="{F4A85565-D508-457D-9DE6-E95BCEB5FC6E}"/>
              </a:ext>
            </a:extLst>
          </p:cNvPr>
          <p:cNvSpPr txBox="1">
            <a:spLocks/>
          </p:cNvSpPr>
          <p:nvPr/>
        </p:nvSpPr>
        <p:spPr>
          <a:xfrm>
            <a:off x="1501943" y="3384734"/>
            <a:ext cx="9872398" cy="564840"/>
          </a:xfrm>
          <a:prstGeom prst="rect">
            <a:avLst/>
          </a:prstGeom>
          <a:noFill/>
          <a:ln>
            <a:noFill/>
          </a:ln>
        </p:spPr>
        <p:txBody>
          <a:bodyPr lIns="91440" tIns="0" rIns="0" bIns="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bg1"/>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bg1"/>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bg1"/>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92" rtl="0" eaLnBrk="1" fontAlgn="auto" latinLnBrk="0" hangingPunct="1">
              <a:lnSpc>
                <a:spcPct val="100000"/>
              </a:lnSpc>
              <a:spcBef>
                <a:spcPts val="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Recommendations</a:t>
            </a:r>
          </a:p>
        </p:txBody>
      </p:sp>
      <p:sp>
        <p:nvSpPr>
          <p:cNvPr id="7" name="Oval 6">
            <a:extLst>
              <a:ext uri="{FF2B5EF4-FFF2-40B4-BE49-F238E27FC236}">
                <a16:creationId xmlns:a16="http://schemas.microsoft.com/office/drawing/2014/main" id="{AB1C97F4-88CD-4935-B474-CF43B47A1F0E}"/>
              </a:ext>
              <a:ext uri="{C183D7F6-B498-43B3-948B-1728B52AA6E4}">
                <adec:decorative xmlns:adec="http://schemas.microsoft.com/office/drawing/2017/decorative" val="1"/>
              </a:ext>
            </a:extLst>
          </p:cNvPr>
          <p:cNvSpPr/>
          <p:nvPr/>
        </p:nvSpPr>
        <p:spPr bwMode="auto">
          <a:xfrm>
            <a:off x="649685" y="3376815"/>
            <a:ext cx="566124" cy="56612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3</a:t>
            </a:r>
          </a:p>
        </p:txBody>
      </p:sp>
      <p:cxnSp>
        <p:nvCxnSpPr>
          <p:cNvPr id="10" name="Straight Connector 9">
            <a:extLst>
              <a:ext uri="{FF2B5EF4-FFF2-40B4-BE49-F238E27FC236}">
                <a16:creationId xmlns:a16="http://schemas.microsoft.com/office/drawing/2014/main" id="{41D6CAE0-565B-435E-9AC9-12E1F76FB982}"/>
              </a:ext>
              <a:ext uri="{C183D7F6-B498-43B3-948B-1728B52AA6E4}">
                <adec:decorative xmlns:adec="http://schemas.microsoft.com/office/drawing/2017/decorative" val="1"/>
              </a:ext>
            </a:extLst>
          </p:cNvPr>
          <p:cNvCxnSpPr>
            <a:cxnSpLocks/>
          </p:cNvCxnSpPr>
          <p:nvPr/>
        </p:nvCxnSpPr>
        <p:spPr>
          <a:xfrm>
            <a:off x="1571106" y="3159994"/>
            <a:ext cx="7316617" cy="0"/>
          </a:xfrm>
          <a:prstGeom prst="line">
            <a:avLst/>
          </a:prstGeom>
          <a:ln w="6350">
            <a:solidFill>
              <a:schemeClr val="bg1">
                <a:lumMod val="8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012DBF1-11F1-453D-89D8-7F93E3FBF9F4}"/>
              </a:ext>
              <a:ext uri="{C183D7F6-B498-43B3-948B-1728B52AA6E4}">
                <adec:decorative xmlns:adec="http://schemas.microsoft.com/office/drawing/2017/decorative" val="1"/>
              </a:ext>
            </a:extLst>
          </p:cNvPr>
          <p:cNvCxnSpPr>
            <a:cxnSpLocks/>
          </p:cNvCxnSpPr>
          <p:nvPr/>
        </p:nvCxnSpPr>
        <p:spPr>
          <a:xfrm>
            <a:off x="1571106" y="4157867"/>
            <a:ext cx="7316617" cy="0"/>
          </a:xfrm>
          <a:prstGeom prst="line">
            <a:avLst/>
          </a:prstGeom>
          <a:ln w="6350">
            <a:solidFill>
              <a:schemeClr val="bg1">
                <a:lumMod val="8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1938614-B64F-45ED-A6E6-C250F9E57FB0}"/>
              </a:ext>
              <a:ext uri="{C183D7F6-B498-43B3-948B-1728B52AA6E4}">
                <adec:decorative xmlns:adec="http://schemas.microsoft.com/office/drawing/2017/decorative" val="1"/>
              </a:ext>
            </a:extLst>
          </p:cNvPr>
          <p:cNvSpPr/>
          <p:nvPr/>
        </p:nvSpPr>
        <p:spPr bwMode="auto">
          <a:xfrm>
            <a:off x="588263" y="4236417"/>
            <a:ext cx="688968" cy="688966"/>
          </a:xfrm>
          <a:prstGeom prst="ellipse">
            <a:avLst/>
          </a:prstGeom>
          <a:solidFill>
            <a:schemeClr val="bg1"/>
          </a:solidFill>
          <a:ln w="6350">
            <a:solidFill>
              <a:schemeClr val="tx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78D7"/>
              </a:solidFill>
              <a:effectLst/>
              <a:uLnTx/>
              <a:uFillTx/>
              <a:latin typeface="Segoe UI Semilight"/>
              <a:ea typeface="Segoe UI" pitchFamily="34" charset="0"/>
              <a:cs typeface="Segoe UI" pitchFamily="34" charset="0"/>
            </a:endParaRPr>
          </a:p>
        </p:txBody>
      </p:sp>
      <p:sp>
        <p:nvSpPr>
          <p:cNvPr id="20" name="Content Placeholder 2">
            <a:extLst>
              <a:ext uri="{FF2B5EF4-FFF2-40B4-BE49-F238E27FC236}">
                <a16:creationId xmlns:a16="http://schemas.microsoft.com/office/drawing/2014/main" id="{0DC65A64-32E0-4BD8-9528-4FC8F6DA3C58}"/>
              </a:ext>
            </a:extLst>
          </p:cNvPr>
          <p:cNvSpPr txBox="1">
            <a:spLocks/>
          </p:cNvSpPr>
          <p:nvPr/>
        </p:nvSpPr>
        <p:spPr>
          <a:xfrm>
            <a:off x="1466162" y="4320308"/>
            <a:ext cx="8814875" cy="564840"/>
          </a:xfrm>
          <a:prstGeom prst="rect">
            <a:avLst/>
          </a:prstGeom>
          <a:noFill/>
          <a:ln>
            <a:noFill/>
          </a:ln>
        </p:spPr>
        <p:txBody>
          <a:bodyPr lIns="91440" tIns="0" rIns="0" bIns="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bg1"/>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bg1"/>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bg1"/>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92" rtl="0" eaLnBrk="1" fontAlgn="auto" latinLnBrk="0" hangingPunct="1">
              <a:lnSpc>
                <a:spcPct val="100000"/>
              </a:lnSpc>
              <a:spcBef>
                <a:spcPts val="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Q&amp;A</a:t>
            </a:r>
          </a:p>
        </p:txBody>
      </p:sp>
      <p:sp>
        <p:nvSpPr>
          <p:cNvPr id="21" name="Oval 20">
            <a:extLst>
              <a:ext uri="{FF2B5EF4-FFF2-40B4-BE49-F238E27FC236}">
                <a16:creationId xmlns:a16="http://schemas.microsoft.com/office/drawing/2014/main" id="{89F1A769-7321-4D6C-A788-69C8BAFD6B58}"/>
              </a:ext>
              <a:ext uri="{C183D7F6-B498-43B3-948B-1728B52AA6E4}">
                <adec:decorative xmlns:adec="http://schemas.microsoft.com/office/drawing/2017/decorative" val="1"/>
              </a:ext>
            </a:extLst>
          </p:cNvPr>
          <p:cNvSpPr/>
          <p:nvPr/>
        </p:nvSpPr>
        <p:spPr bwMode="auto">
          <a:xfrm>
            <a:off x="649685" y="4297840"/>
            <a:ext cx="566124" cy="56612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4</a:t>
            </a:r>
          </a:p>
        </p:txBody>
      </p:sp>
    </p:spTree>
    <p:extLst>
      <p:ext uri="{BB962C8B-B14F-4D97-AF65-F5344CB8AC3E}">
        <p14:creationId xmlns:p14="http://schemas.microsoft.com/office/powerpoint/2010/main" val="306775918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DC095-AA04-8C90-034E-437E0BF9B38E}"/>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7AC0858B-4389-2B4A-9884-C9852D32585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46"/>
          <a:stretch/>
        </p:blipFill>
        <p:spPr bwMode="auto">
          <a:xfrm>
            <a:off x="20" y="1282"/>
            <a:ext cx="12191980" cy="685671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3E34F7B2-9FEF-F81E-214F-C51870EF8A8E}"/>
              </a:ext>
              <a:ext uri="{C183D7F6-B498-43B3-948B-1728B52AA6E4}">
                <adec:decorative xmlns:adec="http://schemas.microsoft.com/office/drawing/2017/decorative" val="1"/>
              </a:ext>
            </a:extLst>
          </p:cNvPr>
          <p:cNvSpPr/>
          <p:nvPr/>
        </p:nvSpPr>
        <p:spPr>
          <a:xfrm>
            <a:off x="1517515" y="947715"/>
            <a:ext cx="9156970" cy="5111891"/>
          </a:xfrm>
          <a:prstGeom prst="roundRect">
            <a:avLst>
              <a:gd name="adj" fmla="val 9037"/>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5AF38381-A226-D8AA-8CE6-D80F4B07C7A5}"/>
              </a:ext>
            </a:extLst>
          </p:cNvPr>
          <p:cNvSpPr txBox="1">
            <a:spLocks noGrp="1"/>
          </p:cNvSpPr>
          <p:nvPr>
            <p:ph type="title" idx="4294967295"/>
          </p:nvPr>
        </p:nvSpPr>
        <p:spPr>
          <a:xfrm>
            <a:off x="2650691" y="1493952"/>
            <a:ext cx="7330372" cy="45243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2400" i="1" dirty="0">
                <a:solidFill>
                  <a:schemeClr val="bg1"/>
                </a:solidFill>
                <a:latin typeface="Segoe UI" panose="020B0502040204020203" pitchFamily="34" charset="0"/>
                <a:cs typeface="Segoe UI" panose="020B0502040204020203" pitchFamily="34" charset="0"/>
              </a:rPr>
              <a:t>My case is probably somewhat different than your average student, as I am almost 62 years old. I was only diagnosed when I was 52 and spent most of my life trying to hide the fact that I had dyslexia. What I have found in the last few years, is that most of the technologies now available are not suitable for me. (This is certainly not a criticism of the support that the Access Team provide) but because I have been living with this for so long, I have developed (probably subconsciously) ways of doing things, to get around the more traditional or normal ways of doing things.</a:t>
            </a:r>
            <a:br>
              <a:rPr lang="en-GB" sz="2400" i="1" dirty="0">
                <a:solidFill>
                  <a:schemeClr val="bg1"/>
                </a:solidFill>
                <a:latin typeface="Segoe UI" panose="020B0502040204020203" pitchFamily="34" charset="0"/>
                <a:cs typeface="Segoe UI" panose="020B0502040204020203" pitchFamily="34" charset="0"/>
              </a:rPr>
            </a:br>
            <a:r>
              <a:rPr kumimoji="0" lang="en-GB"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a:t>
            </a:r>
          </a:p>
        </p:txBody>
      </p:sp>
    </p:spTree>
    <p:extLst>
      <p:ext uri="{BB962C8B-B14F-4D97-AF65-F5344CB8AC3E}">
        <p14:creationId xmlns:p14="http://schemas.microsoft.com/office/powerpoint/2010/main" val="4281230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FC0C3-D4FE-8F89-A57A-E621FD99C50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1B984B4-92B0-811F-7FC7-703AD8DF4CF6}"/>
              </a:ext>
              <a:ext uri="{C183D7F6-B498-43B3-948B-1728B52AA6E4}">
                <adec:decorative xmlns:adec="http://schemas.microsoft.com/office/drawing/2017/decorative" val="1"/>
              </a:ext>
            </a:extLst>
          </p:cNvPr>
          <p:cNvSpPr/>
          <p:nvPr/>
        </p:nvSpPr>
        <p:spPr bwMode="auto">
          <a:xfrm>
            <a:off x="0" y="2365861"/>
            <a:ext cx="8550234" cy="2126277"/>
          </a:xfrm>
          <a:prstGeom prst="rect">
            <a:avLst/>
          </a:prstGeom>
          <a:gradFill flip="none" rotWithShape="1">
            <a:gsLst>
              <a:gs pos="0">
                <a:schemeClr val="tx2">
                  <a:alpha val="23000"/>
                </a:schemeClr>
              </a:gs>
              <a:gs pos="56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270B3195-8ECB-C975-D44A-E03513FC43B0}"/>
              </a:ext>
            </a:extLst>
          </p:cNvPr>
          <p:cNvSpPr>
            <a:spLocks noGrp="1"/>
          </p:cNvSpPr>
          <p:nvPr>
            <p:ph type="title"/>
          </p:nvPr>
        </p:nvSpPr>
        <p:spPr>
          <a:xfrm>
            <a:off x="586740" y="2967334"/>
            <a:ext cx="11018520" cy="553998"/>
          </a:xfrm>
        </p:spPr>
        <p:txBody>
          <a:bodyPr/>
          <a:lstStyle/>
          <a:p>
            <a:r>
              <a:rPr lang="en-US" dirty="0"/>
              <a:t>Opportunities</a:t>
            </a:r>
            <a:endParaRPr lang="en-US" spc="0" dirty="0"/>
          </a:p>
        </p:txBody>
      </p:sp>
    </p:spTree>
    <p:extLst>
      <p:ext uri="{BB962C8B-B14F-4D97-AF65-F5344CB8AC3E}">
        <p14:creationId xmlns:p14="http://schemas.microsoft.com/office/powerpoint/2010/main" val="318915412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113C2-6379-10E2-DBCA-01147464464A}"/>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9FB388C1-9DD9-7752-6A97-B6D8698DBA7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46"/>
          <a:stretch/>
        </p:blipFill>
        <p:spPr bwMode="auto">
          <a:xfrm>
            <a:off x="8898" y="1282"/>
            <a:ext cx="12191980" cy="685671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29CBB24E-CACD-8FAC-CFC4-B18A4EB068B9}"/>
              </a:ext>
              <a:ext uri="{C183D7F6-B498-43B3-948B-1728B52AA6E4}">
                <adec:decorative xmlns:adec="http://schemas.microsoft.com/office/drawing/2017/decorative" val="1"/>
              </a:ext>
            </a:extLst>
          </p:cNvPr>
          <p:cNvSpPr/>
          <p:nvPr/>
        </p:nvSpPr>
        <p:spPr>
          <a:xfrm>
            <a:off x="1517515" y="947715"/>
            <a:ext cx="9156970" cy="3994825"/>
          </a:xfrm>
          <a:prstGeom prst="roundRect">
            <a:avLst>
              <a:gd name="adj" fmla="val 9037"/>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85D13269-FDA5-0CF1-9E95-2CA06763573E}"/>
              </a:ext>
            </a:extLst>
          </p:cNvPr>
          <p:cNvSpPr txBox="1">
            <a:spLocks noGrp="1"/>
          </p:cNvSpPr>
          <p:nvPr>
            <p:ph type="title" idx="4294967295"/>
          </p:nvPr>
        </p:nvSpPr>
        <p:spPr>
          <a:xfrm>
            <a:off x="2796266" y="1785104"/>
            <a:ext cx="6910754" cy="31085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I use AI to summarise and pick out key points of readings, I use Grammarly to help me with spelling and grammar, I have friends proofread my work before i submit it, I take extra time to do my assignments.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235046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3AE8E-5462-5756-02D5-73BD0FA3A91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5C76D84-B13B-8084-6056-EC9B9F7184A9}"/>
              </a:ext>
              <a:ext uri="{C183D7F6-B498-43B3-948B-1728B52AA6E4}">
                <adec:decorative xmlns:adec="http://schemas.microsoft.com/office/drawing/2017/decorative" val="1"/>
              </a:ext>
            </a:extLst>
          </p:cNvPr>
          <p:cNvSpPr/>
          <p:nvPr/>
        </p:nvSpPr>
        <p:spPr bwMode="auto">
          <a:xfrm>
            <a:off x="0" y="2365861"/>
            <a:ext cx="8550234" cy="2126277"/>
          </a:xfrm>
          <a:prstGeom prst="rect">
            <a:avLst/>
          </a:prstGeom>
          <a:gradFill flip="none" rotWithShape="1">
            <a:gsLst>
              <a:gs pos="0">
                <a:schemeClr val="tx2">
                  <a:alpha val="23000"/>
                </a:schemeClr>
              </a:gs>
              <a:gs pos="56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8CD084A3-81C3-5010-7A51-D5689687591C}"/>
              </a:ext>
            </a:extLst>
          </p:cNvPr>
          <p:cNvSpPr>
            <a:spLocks noGrp="1"/>
          </p:cNvSpPr>
          <p:nvPr>
            <p:ph type="title"/>
          </p:nvPr>
        </p:nvSpPr>
        <p:spPr>
          <a:xfrm>
            <a:off x="586740" y="2967334"/>
            <a:ext cx="11018520" cy="553998"/>
          </a:xfrm>
        </p:spPr>
        <p:txBody>
          <a:bodyPr/>
          <a:lstStyle/>
          <a:p>
            <a:r>
              <a:rPr lang="en-US" dirty="0"/>
              <a:t>Recommendations</a:t>
            </a:r>
            <a:endParaRPr lang="en-US" spc="0" dirty="0"/>
          </a:p>
        </p:txBody>
      </p:sp>
    </p:spTree>
    <p:extLst>
      <p:ext uri="{BB962C8B-B14F-4D97-AF65-F5344CB8AC3E}">
        <p14:creationId xmlns:p14="http://schemas.microsoft.com/office/powerpoint/2010/main" val="104876803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5886-30A6-4F9C-B45D-EA673EC4CFAC}"/>
              </a:ext>
            </a:extLst>
          </p:cNvPr>
          <p:cNvSpPr>
            <a:spLocks noGrp="1"/>
          </p:cNvSpPr>
          <p:nvPr>
            <p:ph type="title"/>
          </p:nvPr>
        </p:nvSpPr>
        <p:spPr>
          <a:xfrm>
            <a:off x="335006" y="4066730"/>
            <a:ext cx="8699811" cy="2825389"/>
          </a:xfrm>
        </p:spPr>
        <p:txBody>
          <a:bodyPr/>
          <a:lstStyle/>
          <a:p>
            <a:r>
              <a:rPr lang="en-US" dirty="0"/>
              <a:t>Thank you</a:t>
            </a:r>
            <a:br>
              <a:rPr lang="en-US" dirty="0"/>
            </a:br>
            <a:br>
              <a:rPr lang="en-US" dirty="0"/>
            </a:br>
            <a:br>
              <a:rPr lang="en-US" dirty="0"/>
            </a:br>
            <a:br>
              <a:rPr lang="en-US" dirty="0"/>
            </a:br>
            <a:br>
              <a:rPr lang="en-US" dirty="0"/>
            </a:br>
            <a:endParaRPr lang="en-US" sz="2400" dirty="0"/>
          </a:p>
        </p:txBody>
      </p:sp>
    </p:spTree>
    <p:extLst>
      <p:ext uri="{BB962C8B-B14F-4D97-AF65-F5344CB8AC3E}">
        <p14:creationId xmlns:p14="http://schemas.microsoft.com/office/powerpoint/2010/main" val="24822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65B30459-35D6-6B05-FC55-F624601AF0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3C2A26E-590D-A878-1989-E99E9BDF594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7047" b="17047"/>
          <a:stretch/>
        </p:blipFill>
        <p:spPr>
          <a:xfrm>
            <a:off x="0" y="0"/>
            <a:ext cx="12192000" cy="6858000"/>
          </a:xfrm>
          <a:prstGeom prst="rect">
            <a:avLst/>
          </a:prstGeom>
        </p:spPr>
      </p:pic>
      <p:sp>
        <p:nvSpPr>
          <p:cNvPr id="9" name="Title 8">
            <a:extLst>
              <a:ext uri="{FF2B5EF4-FFF2-40B4-BE49-F238E27FC236}">
                <a16:creationId xmlns:a16="http://schemas.microsoft.com/office/drawing/2014/main" id="{3EA8BC62-0B98-2D17-8C7C-A26EAD019B89}"/>
              </a:ext>
            </a:extLst>
          </p:cNvPr>
          <p:cNvSpPr txBox="1">
            <a:spLocks noGrp="1"/>
          </p:cNvSpPr>
          <p:nvPr>
            <p:ph type="title" idx="4294967295"/>
          </p:nvPr>
        </p:nvSpPr>
        <p:spPr>
          <a:xfrm>
            <a:off x="513156" y="1076095"/>
            <a:ext cx="11104727" cy="21335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algn="ctr" defTabSz="914400">
              <a:lnSpc>
                <a:spcPct val="90000"/>
              </a:lnSpc>
              <a:spcAft>
                <a:spcPts val="600"/>
              </a:spcAft>
              <a:defRPr/>
            </a:pPr>
            <a:r>
              <a:rPr lang="en-GB" dirty="0">
                <a:solidFill>
                  <a:schemeClr val="tx1"/>
                </a:solidFill>
              </a:rPr>
              <a:t>The aim of this research study is to…</a:t>
            </a:r>
            <a:br>
              <a:rPr lang="en-GB" dirty="0">
                <a:solidFill>
                  <a:schemeClr val="tx1"/>
                </a:solidFill>
              </a:rPr>
            </a:br>
            <a:br>
              <a:rPr lang="en-GB" dirty="0">
                <a:solidFill>
                  <a:schemeClr val="tx1"/>
                </a:solidFill>
              </a:rPr>
            </a:br>
            <a:endParaRPr kumimoji="0" lang="en-US" sz="3200" b="0" i="0" u="none" strike="noStrike" kern="1200" cap="none" spc="0" normalizeH="0" baseline="0" noProof="0" dirty="0">
              <a:ln>
                <a:noFill/>
              </a:ln>
              <a:solidFill>
                <a:srgbClr val="FFFFFF"/>
              </a:solidFill>
              <a:effectLst/>
              <a:uLnTx/>
              <a:uFillTx/>
              <a:latin typeface="+mj-lt"/>
              <a:ea typeface="+mj-ea"/>
              <a:cs typeface="+mj-cs"/>
            </a:endParaRPr>
          </a:p>
        </p:txBody>
      </p:sp>
    </p:spTree>
    <p:extLst>
      <p:ext uri="{BB962C8B-B14F-4D97-AF65-F5344CB8AC3E}">
        <p14:creationId xmlns:p14="http://schemas.microsoft.com/office/powerpoint/2010/main" val="4173578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0F5CD-CD3F-7212-EAFE-67DBBD7AA81F}"/>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A59B4A15-3A1C-8774-B091-1190A9517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26" name="Picture 2">
            <a:extLst>
              <a:ext uri="{FF2B5EF4-FFF2-40B4-BE49-F238E27FC236}">
                <a16:creationId xmlns:a16="http://schemas.microsoft.com/office/drawing/2014/main" id="{C49474A3-3382-888F-FED6-389B28E4EF74}"/>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D4ABAD5-19FA-331C-6E96-72003DD2A595}"/>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0">
                <a:srgbClr val="0D0D0D">
                  <a:alpha val="0"/>
                </a:srgbClr>
              </a:gs>
              <a:gs pos="66000">
                <a:srgbClr val="0D0D0D">
                  <a:alpha val="70000"/>
                </a:srgbClr>
              </a:gs>
              <a:gs pos="83000">
                <a:srgbClr val="0D0D0D"/>
              </a:gs>
              <a:gs pos="100000">
                <a:srgbClr val="0D0D0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8">
            <a:extLst>
              <a:ext uri="{FF2B5EF4-FFF2-40B4-BE49-F238E27FC236}">
                <a16:creationId xmlns:a16="http://schemas.microsoft.com/office/drawing/2014/main" id="{D0E69DE7-CEA5-F513-1E04-857218BD18C8}"/>
              </a:ext>
            </a:extLst>
          </p:cNvPr>
          <p:cNvSpPr txBox="1">
            <a:spLocks noGrp="1"/>
          </p:cNvSpPr>
          <p:nvPr>
            <p:ph type="title" idx="4294967295"/>
          </p:nvPr>
        </p:nvSpPr>
        <p:spPr>
          <a:xfrm>
            <a:off x="543636" y="4724401"/>
            <a:ext cx="11104727" cy="21335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accent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32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Better understand how technology can be used to support students with dyslexia in higher education…</a:t>
            </a:r>
            <a:br>
              <a:rPr kumimoji="0" lang="en-GB" sz="3200" b="0" i="0" u="none" strike="noStrike" kern="1200" cap="none" spc="-50" normalizeH="0" baseline="0" noProof="0" dirty="0">
                <a:ln w="3175">
                  <a:noFill/>
                </a:ln>
                <a:solidFill>
                  <a:srgbClr val="000000"/>
                </a:solidFill>
                <a:effectLst/>
                <a:uLnTx/>
                <a:uFillTx/>
                <a:latin typeface="Segoe UI" panose="020B0502040204020203" pitchFamily="34" charset="0"/>
                <a:ea typeface="+mn-ea"/>
                <a:cs typeface="Segoe UI" pitchFamily="34" charset="0"/>
              </a:rPr>
            </a:br>
            <a:endParaRPr kumimoji="0" lang="en-GB" sz="3200" b="0" i="0" u="none" strike="noStrike" kern="1200" cap="none" spc="0" normalizeH="0" baseline="0" noProof="0" dirty="0">
              <a:ln>
                <a:noFill/>
              </a:ln>
              <a:solidFill>
                <a:srgbClr val="FFFFFF"/>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20083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5445D2-6922-48A7-8EED-DE9E444B721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8" t="15625" r="-208"/>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DB9133-6917-44AB-ADBD-216B5D7CFD1A}"/>
              </a:ext>
              <a:ext uri="{C183D7F6-B498-43B3-948B-1728B52AA6E4}">
                <adec:decorative xmlns:adec="http://schemas.microsoft.com/office/drawing/2017/decorative" val="1"/>
              </a:ext>
            </a:extLst>
          </p:cNvPr>
          <p:cNvSpPr/>
          <p:nvPr/>
        </p:nvSpPr>
        <p:spPr>
          <a:xfrm>
            <a:off x="31843" y="0"/>
            <a:ext cx="12192000" cy="6858000"/>
          </a:xfrm>
          <a:prstGeom prst="rect">
            <a:avLst/>
          </a:prstGeom>
          <a:gradFill flip="none" rotWithShape="1">
            <a:gsLst>
              <a:gs pos="0">
                <a:srgbClr val="0D0D0D">
                  <a:alpha val="0"/>
                </a:srgbClr>
              </a:gs>
              <a:gs pos="66000">
                <a:srgbClr val="0D0D0D">
                  <a:alpha val="70000"/>
                </a:srgbClr>
              </a:gs>
              <a:gs pos="83000">
                <a:srgbClr val="0D0D0D"/>
              </a:gs>
              <a:gs pos="100000">
                <a:srgbClr val="0D0D0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8">
            <a:extLst>
              <a:ext uri="{FF2B5EF4-FFF2-40B4-BE49-F238E27FC236}">
                <a16:creationId xmlns:a16="http://schemas.microsoft.com/office/drawing/2014/main" id="{633C8BFA-9E2D-4D68-B109-BAA64DFBB3CB}"/>
              </a:ext>
            </a:extLst>
          </p:cNvPr>
          <p:cNvSpPr txBox="1">
            <a:spLocks noGrp="1"/>
          </p:cNvSpPr>
          <p:nvPr>
            <p:ph type="title" idx="4294967295"/>
          </p:nvPr>
        </p:nvSpPr>
        <p:spPr>
          <a:xfrm>
            <a:off x="0" y="4632960"/>
            <a:ext cx="1219200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914367">
              <a:spcBef>
                <a:spcPts val="0"/>
              </a:spcBef>
              <a:defRPr/>
            </a:pPr>
            <a:r>
              <a:rPr lang="en-GB" dirty="0">
                <a:solidFill>
                  <a:schemeClr val="bg1"/>
                </a:solidFill>
              </a:rPr>
              <a:t>…and inform the development of more effective interventions to improve learning outcomes.</a:t>
            </a:r>
            <a:endParaRPr kumimoji="0" lang="en-US" b="0" i="0" u="none" strike="noStrike" kern="1200" cap="none" spc="0" normalizeH="0" baseline="0" noProof="0" dirty="0">
              <a:ln>
                <a:noFill/>
              </a:ln>
              <a:solidFill>
                <a:schemeClr val="bg1"/>
              </a:solidFill>
              <a:effectLst/>
              <a:uLnTx/>
              <a:uFillTx/>
              <a:latin typeface="Segoe UI"/>
              <a:cs typeface="+mn-cs"/>
            </a:endParaRPr>
          </a:p>
        </p:txBody>
      </p:sp>
    </p:spTree>
    <p:extLst>
      <p:ext uri="{BB962C8B-B14F-4D97-AF65-F5344CB8AC3E}">
        <p14:creationId xmlns:p14="http://schemas.microsoft.com/office/powerpoint/2010/main" val="193674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8B645A-6A96-89D2-4A74-087F59B084EA}"/>
              </a:ext>
              <a:ext uri="{C183D7F6-B498-43B3-948B-1728B52AA6E4}">
                <adec:decorative xmlns:adec="http://schemas.microsoft.com/office/drawing/2017/decorative" val="1"/>
              </a:ext>
            </a:extLst>
          </p:cNvPr>
          <p:cNvSpPr/>
          <p:nvPr/>
        </p:nvSpPr>
        <p:spPr bwMode="auto">
          <a:xfrm>
            <a:off x="0" y="2365861"/>
            <a:ext cx="8550234" cy="2126277"/>
          </a:xfrm>
          <a:prstGeom prst="rect">
            <a:avLst/>
          </a:prstGeom>
          <a:gradFill flip="none" rotWithShape="1">
            <a:gsLst>
              <a:gs pos="0">
                <a:schemeClr val="tx2">
                  <a:alpha val="23000"/>
                </a:schemeClr>
              </a:gs>
              <a:gs pos="56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3A8E4650-C9BC-89B2-77CD-E1EB2BD0CDAE}"/>
              </a:ext>
            </a:extLst>
          </p:cNvPr>
          <p:cNvSpPr>
            <a:spLocks noGrp="1"/>
          </p:cNvSpPr>
          <p:nvPr>
            <p:ph type="title"/>
          </p:nvPr>
        </p:nvSpPr>
        <p:spPr>
          <a:xfrm>
            <a:off x="586740" y="2967334"/>
            <a:ext cx="11018520" cy="553998"/>
          </a:xfrm>
        </p:spPr>
        <p:txBody>
          <a:bodyPr/>
          <a:lstStyle/>
          <a:p>
            <a:r>
              <a:rPr lang="en-US" dirty="0"/>
              <a:t>Summary Findings</a:t>
            </a:r>
            <a:endParaRPr lang="en-US" spc="0" dirty="0"/>
          </a:p>
        </p:txBody>
      </p:sp>
    </p:spTree>
    <p:extLst>
      <p:ext uri="{BB962C8B-B14F-4D97-AF65-F5344CB8AC3E}">
        <p14:creationId xmlns:p14="http://schemas.microsoft.com/office/powerpoint/2010/main" val="34994902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C99CD-99E7-E578-2031-5BBC71177F1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BBBBDC1-DBFE-72CA-3C3A-D0BC3ACF245F}"/>
              </a:ext>
            </a:extLst>
          </p:cNvPr>
          <p:cNvSpPr>
            <a:spLocks noGrp="1"/>
          </p:cNvSpPr>
          <p:nvPr>
            <p:ph type="title"/>
          </p:nvPr>
        </p:nvSpPr>
        <p:spPr>
          <a:xfrm>
            <a:off x="588263" y="457200"/>
            <a:ext cx="11018520" cy="553998"/>
          </a:xfrm>
        </p:spPr>
        <p:txBody>
          <a:bodyPr/>
          <a:lstStyle/>
          <a:p>
            <a:r>
              <a:rPr lang="en-US" dirty="0"/>
              <a:t>203 students with dyslexia </a:t>
            </a:r>
            <a:r>
              <a:rPr lang="en-US" dirty="0">
                <a:solidFill>
                  <a:schemeClr val="accent1"/>
                </a:solidFill>
              </a:rPr>
              <a:t>participated in the study</a:t>
            </a:r>
            <a:endParaRPr lang="en-IN" dirty="0"/>
          </a:p>
        </p:txBody>
      </p:sp>
      <p:grpSp>
        <p:nvGrpSpPr>
          <p:cNvPr id="17" name="Group 16">
            <a:extLst>
              <a:ext uri="{FF2B5EF4-FFF2-40B4-BE49-F238E27FC236}">
                <a16:creationId xmlns:a16="http://schemas.microsoft.com/office/drawing/2014/main" id="{2E3762CA-2333-7B00-9F55-00AB3FB13950}"/>
              </a:ext>
              <a:ext uri="{C183D7F6-B498-43B3-948B-1728B52AA6E4}">
                <adec:decorative xmlns:adec="http://schemas.microsoft.com/office/drawing/2017/decorative" val="1"/>
              </a:ext>
            </a:extLst>
          </p:cNvPr>
          <p:cNvGrpSpPr/>
          <p:nvPr/>
        </p:nvGrpSpPr>
        <p:grpSpPr>
          <a:xfrm>
            <a:off x="0" y="1905000"/>
            <a:ext cx="12188952" cy="4953000"/>
            <a:chOff x="0" y="1905000"/>
            <a:chExt cx="12188952" cy="4953000"/>
          </a:xfrm>
        </p:grpSpPr>
        <p:sp>
          <p:nvSpPr>
            <p:cNvPr id="14" name="Rectangle: Rounded Corners 13">
              <a:extLst>
                <a:ext uri="{FF2B5EF4-FFF2-40B4-BE49-F238E27FC236}">
                  <a16:creationId xmlns:a16="http://schemas.microsoft.com/office/drawing/2014/main" id="{E0FE0879-2DCE-FBEE-89DF-7701A5A1AD41}"/>
                </a:ext>
                <a:ext uri="{C183D7F6-B498-43B3-948B-1728B52AA6E4}">
                  <adec:decorative xmlns:adec="http://schemas.microsoft.com/office/drawing/2017/decorative" val="1"/>
                </a:ext>
              </a:extLst>
            </p:cNvPr>
            <p:cNvSpPr/>
            <p:nvPr/>
          </p:nvSpPr>
          <p:spPr bwMode="auto">
            <a:xfrm>
              <a:off x="0" y="3759200"/>
              <a:ext cx="12188952" cy="3098800"/>
            </a:xfrm>
            <a:prstGeom prst="roundRect">
              <a:avLst>
                <a:gd name="adj" fmla="val 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FFE70904-457D-6C8B-6681-3185E2B0A90D}"/>
                </a:ext>
                <a:ext uri="{C183D7F6-B498-43B3-948B-1728B52AA6E4}">
                  <adec:decorative xmlns:adec="http://schemas.microsoft.com/office/drawing/2017/decorative" val="1"/>
                </a:ext>
              </a:extLst>
            </p:cNvPr>
            <p:cNvSpPr>
              <a:spLocks/>
            </p:cNvSpPr>
            <p:nvPr/>
          </p:nvSpPr>
          <p:spPr bwMode="auto">
            <a:xfrm>
              <a:off x="588963" y="1905000"/>
              <a:ext cx="11017250" cy="3200916"/>
            </a:xfrm>
            <a:prstGeom prst="roundRect">
              <a:avLst>
                <a:gd name="adj" fmla="val 7566"/>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Rectangle: Top Corners Rounded 3">
              <a:extLst>
                <a:ext uri="{FF2B5EF4-FFF2-40B4-BE49-F238E27FC236}">
                  <a16:creationId xmlns:a16="http://schemas.microsoft.com/office/drawing/2014/main" id="{FA118658-D406-DFBB-272C-8AEE7044A3FC}"/>
                </a:ext>
                <a:ext uri="{C183D7F6-B498-43B3-948B-1728B52AA6E4}">
                  <adec:decorative xmlns:adec="http://schemas.microsoft.com/office/drawing/2017/decorative" val="1"/>
                </a:ext>
              </a:extLst>
            </p:cNvPr>
            <p:cNvSpPr/>
            <p:nvPr/>
          </p:nvSpPr>
          <p:spPr bwMode="auto">
            <a:xfrm flipV="1">
              <a:off x="7091754" y="1905000"/>
              <a:ext cx="3520388" cy="1854200"/>
            </a:xfrm>
            <a:prstGeom prst="round2SameRect">
              <a:avLst>
                <a:gd name="adj1" fmla="val 8056"/>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5" name="Rectangle: Top Corners Rounded 4">
              <a:extLst>
                <a:ext uri="{FF2B5EF4-FFF2-40B4-BE49-F238E27FC236}">
                  <a16:creationId xmlns:a16="http://schemas.microsoft.com/office/drawing/2014/main" id="{79DDF6BA-B3BB-B607-EC3A-592A57B95138}"/>
                </a:ext>
                <a:ext uri="{C183D7F6-B498-43B3-948B-1728B52AA6E4}">
                  <adec:decorative xmlns:adec="http://schemas.microsoft.com/office/drawing/2017/decorative" val="1"/>
                </a:ext>
              </a:extLst>
            </p:cNvPr>
            <p:cNvSpPr/>
            <p:nvPr/>
          </p:nvSpPr>
          <p:spPr bwMode="auto">
            <a:xfrm flipV="1">
              <a:off x="1583034" y="1905000"/>
              <a:ext cx="3520388" cy="1854200"/>
            </a:xfrm>
            <a:prstGeom prst="round2SameRect">
              <a:avLst>
                <a:gd name="adj1" fmla="val 6491"/>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58070DB4-A71F-A500-AB1D-84640B4AA5E5}"/>
                </a:ext>
                <a:ext uri="{C183D7F6-B498-43B3-948B-1728B52AA6E4}">
                  <adec:decorative xmlns:adec="http://schemas.microsoft.com/office/drawing/2017/decorative" val="1"/>
                </a:ext>
              </a:extLst>
            </p:cNvPr>
            <p:cNvCxnSpPr>
              <a:cxnSpLocks/>
            </p:cNvCxnSpPr>
            <p:nvPr/>
          </p:nvCxnSpPr>
          <p:spPr>
            <a:xfrm>
              <a:off x="2973059" y="3759200"/>
              <a:ext cx="721288" cy="0"/>
            </a:xfrm>
            <a:prstGeom prst="line">
              <a:avLst/>
            </a:prstGeom>
            <a:ln w="50800" cap="rnd">
              <a:gradFill flip="none" rotWithShape="1">
                <a:gsLst>
                  <a:gs pos="0">
                    <a:srgbClr val="50E6FF"/>
                  </a:gs>
                  <a:gs pos="100000">
                    <a:srgbClr val="FEF000"/>
                  </a:gs>
                </a:gsLst>
                <a:lin ang="0" scaled="1"/>
                <a:tileRect/>
              </a:gradFill>
              <a:headEnd type="none" w="lg" len="med"/>
              <a:tailEnd type="none" w="lg" len="med"/>
            </a:ln>
            <a:effectLst>
              <a:outerShdw blurRad="101600" dist="88900" dir="9000000" algn="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4AD8F5F-7C0E-04E5-E978-E6795BE2617B}"/>
                </a:ext>
                <a:ext uri="{C183D7F6-B498-43B3-948B-1728B52AA6E4}">
                  <adec:decorative xmlns:adec="http://schemas.microsoft.com/office/drawing/2017/decorative" val="1"/>
                </a:ext>
              </a:extLst>
            </p:cNvPr>
            <p:cNvCxnSpPr>
              <a:cxnSpLocks/>
            </p:cNvCxnSpPr>
            <p:nvPr/>
          </p:nvCxnSpPr>
          <p:spPr>
            <a:xfrm>
              <a:off x="8481779" y="3759200"/>
              <a:ext cx="721288" cy="0"/>
            </a:xfrm>
            <a:prstGeom prst="line">
              <a:avLst/>
            </a:prstGeom>
            <a:ln w="50800" cap="rnd">
              <a:gradFill flip="none" rotWithShape="1">
                <a:gsLst>
                  <a:gs pos="0">
                    <a:srgbClr val="50E6FF"/>
                  </a:gs>
                  <a:gs pos="100000">
                    <a:srgbClr val="FEF000"/>
                  </a:gs>
                </a:gsLst>
                <a:lin ang="0" scaled="1"/>
                <a:tileRect/>
              </a:gradFill>
              <a:headEnd type="none" w="lg" len="med"/>
              <a:tailEnd type="none" w="lg" len="med"/>
            </a:ln>
            <a:effectLst>
              <a:outerShdw blurRad="101600" dist="88900" dir="9000000" algn="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F0AEF3-F6E8-4B7B-C597-3E29AE41842E}"/>
                </a:ext>
                <a:ext uri="{C183D7F6-B498-43B3-948B-1728B52AA6E4}">
                  <adec:decorative xmlns:adec="http://schemas.microsoft.com/office/drawing/2017/decorative" val="1"/>
                </a:ext>
              </a:extLst>
            </p:cNvPr>
            <p:cNvCxnSpPr>
              <a:cxnSpLocks/>
            </p:cNvCxnSpPr>
            <p:nvPr/>
          </p:nvCxnSpPr>
          <p:spPr>
            <a:xfrm>
              <a:off x="6096000" y="4035299"/>
              <a:ext cx="0" cy="79795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 name="Text Placeholder 24">
            <a:extLst>
              <a:ext uri="{FF2B5EF4-FFF2-40B4-BE49-F238E27FC236}">
                <a16:creationId xmlns:a16="http://schemas.microsoft.com/office/drawing/2014/main" id="{ED9C8A8F-F8B9-8058-C23E-40F31008394E}"/>
              </a:ext>
            </a:extLst>
          </p:cNvPr>
          <p:cNvSpPr txBox="1">
            <a:spLocks/>
          </p:cNvSpPr>
          <p:nvPr/>
        </p:nvSpPr>
        <p:spPr>
          <a:xfrm>
            <a:off x="2003571" y="4035299"/>
            <a:ext cx="2679314" cy="92333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Response rate</a:t>
            </a:r>
          </a:p>
        </p:txBody>
      </p:sp>
      <p:sp>
        <p:nvSpPr>
          <p:cNvPr id="7" name="Text Placeholder 26">
            <a:extLst>
              <a:ext uri="{FF2B5EF4-FFF2-40B4-BE49-F238E27FC236}">
                <a16:creationId xmlns:a16="http://schemas.microsoft.com/office/drawing/2014/main" id="{6B914ABB-011D-0D2A-54C1-A8CE3862C991}"/>
              </a:ext>
            </a:extLst>
          </p:cNvPr>
          <p:cNvSpPr txBox="1">
            <a:spLocks/>
          </p:cNvSpPr>
          <p:nvPr/>
        </p:nvSpPr>
        <p:spPr>
          <a:xfrm>
            <a:off x="1697334" y="2163870"/>
            <a:ext cx="3291789" cy="135421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CA" sz="8800" b="1" i="0" u="none" strike="noStrike" kern="1200" cap="none" spc="0" normalizeH="0" baseline="0" noProof="0" dirty="0">
                <a:ln>
                  <a:noFill/>
                </a:ln>
                <a:solidFill>
                  <a:srgbClr val="2A446F"/>
                </a:solidFill>
                <a:effectLst/>
                <a:uLnTx/>
                <a:uFillTx/>
                <a:latin typeface="Segoe UI Semibold"/>
                <a:ea typeface="+mn-ea"/>
                <a:cs typeface="Segoe UI Semibold" panose="020B0502040204020203" pitchFamily="34" charset="0"/>
              </a:rPr>
              <a:t>21.5%</a:t>
            </a:r>
          </a:p>
        </p:txBody>
      </p:sp>
      <p:sp>
        <p:nvSpPr>
          <p:cNvPr id="10" name="Text Placeholder 24">
            <a:extLst>
              <a:ext uri="{FF2B5EF4-FFF2-40B4-BE49-F238E27FC236}">
                <a16:creationId xmlns:a16="http://schemas.microsoft.com/office/drawing/2014/main" id="{49593C5E-3DB4-A014-E4F4-8CE051DAF529}"/>
              </a:ext>
            </a:extLst>
          </p:cNvPr>
          <p:cNvSpPr txBox="1">
            <a:spLocks/>
          </p:cNvSpPr>
          <p:nvPr/>
        </p:nvSpPr>
        <p:spPr>
          <a:xfrm>
            <a:off x="7512291" y="4035299"/>
            <a:ext cx="2679314" cy="92333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Average Age</a:t>
            </a:r>
          </a:p>
        </p:txBody>
      </p:sp>
      <p:sp>
        <p:nvSpPr>
          <p:cNvPr id="9" name="Text Placeholder 26">
            <a:extLst>
              <a:ext uri="{FF2B5EF4-FFF2-40B4-BE49-F238E27FC236}">
                <a16:creationId xmlns:a16="http://schemas.microsoft.com/office/drawing/2014/main" id="{C146A351-597C-F6B1-DF33-AB65FE55C7BB}"/>
              </a:ext>
            </a:extLst>
          </p:cNvPr>
          <p:cNvSpPr txBox="1">
            <a:spLocks/>
          </p:cNvSpPr>
          <p:nvPr/>
        </p:nvSpPr>
        <p:spPr>
          <a:xfrm>
            <a:off x="7317250" y="2146114"/>
            <a:ext cx="3069396" cy="135421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CA" sz="8800" b="1" dirty="0">
                <a:solidFill>
                  <a:srgbClr val="2A446F"/>
                </a:solidFill>
                <a:latin typeface="Segoe UI Semibold"/>
                <a:cs typeface="Segoe UI Semibold" panose="020B0502040204020203" pitchFamily="34" charset="0"/>
              </a:rPr>
              <a:t>22.8</a:t>
            </a:r>
            <a:endParaRPr kumimoji="0" lang="en-CA" sz="8800" b="1" i="0" u="none" strike="noStrike" kern="1200" cap="none" spc="0" normalizeH="0" baseline="0" noProof="0" dirty="0">
              <a:ln>
                <a:noFill/>
              </a:ln>
              <a:solidFill>
                <a:srgbClr val="2A446F"/>
              </a:solidFill>
              <a:effectLst/>
              <a:uLnTx/>
              <a:uFillTx/>
              <a:latin typeface="Segoe UI Semibold"/>
              <a:ea typeface="+mn-ea"/>
              <a:cs typeface="Segoe UI Semibold" panose="020B0502040204020203" pitchFamily="34" charset="0"/>
            </a:endParaRPr>
          </a:p>
        </p:txBody>
      </p:sp>
      <p:sp>
        <p:nvSpPr>
          <p:cNvPr id="18" name="TextBox 17">
            <a:extLst>
              <a:ext uri="{FF2B5EF4-FFF2-40B4-BE49-F238E27FC236}">
                <a16:creationId xmlns:a16="http://schemas.microsoft.com/office/drawing/2014/main" id="{41CA4B9F-86DB-486E-A41F-9E7903B3DE91}"/>
              </a:ext>
            </a:extLst>
          </p:cNvPr>
          <p:cNvSpPr txBox="1"/>
          <p:nvPr/>
        </p:nvSpPr>
        <p:spPr>
          <a:xfrm>
            <a:off x="10716490" y="1974173"/>
            <a:ext cx="787395" cy="1715854"/>
          </a:xfrm>
          <a:prstGeom prst="rect">
            <a:avLst/>
          </a:prstGeom>
          <a:noFill/>
        </p:spPr>
        <p:txBody>
          <a:bodyPr wrap="none" rtlCol="0">
            <a:spAutoFit/>
          </a:bodyPr>
          <a:lstStyle/>
          <a:p>
            <a:r>
              <a:rPr lang="en-IE" sz="2800" b="1" dirty="0">
                <a:latin typeface="Segoe UI Semibold" panose="020B0702040204020203" pitchFamily="34" charset="0"/>
                <a:cs typeface="Segoe UI Semibold" panose="020B0702040204020203" pitchFamily="34" charset="0"/>
              </a:rPr>
              <a:t>18</a:t>
            </a:r>
          </a:p>
          <a:p>
            <a:r>
              <a:rPr kumimoji="0" lang="en-IE" sz="1100" b="1" i="0" u="none" strike="noStrike" kern="1200" cap="none" spc="0" normalizeH="0" baseline="0" noProof="0" dirty="0">
                <a:ln>
                  <a:noFill/>
                </a:ln>
                <a:solidFill>
                  <a:srgbClr val="FFFFFF">
                    <a:lumMod val="50000"/>
                  </a:srgbClr>
                </a:solidFill>
                <a:effectLst/>
                <a:uLnTx/>
                <a:uFillTx/>
                <a:latin typeface="Segoe UI Semibold" panose="020B0702040204020203" pitchFamily="34" charset="0"/>
                <a:ea typeface="Aptos" panose="020B0004020202020204" pitchFamily="34" charset="0"/>
                <a:cs typeface="Segoe UI Semibold" panose="020B0702040204020203" pitchFamily="34" charset="0"/>
              </a:rPr>
              <a:t>Youngest</a:t>
            </a:r>
          </a:p>
          <a:p>
            <a:endParaRPr lang="en-IE" sz="2800" b="1" dirty="0">
              <a:latin typeface="Segoe UI Semibold" panose="020B0702040204020203" pitchFamily="34" charset="0"/>
              <a:cs typeface="Segoe UI Semibold" panose="020B0702040204020203" pitchFamily="34" charset="0"/>
            </a:endParaRPr>
          </a:p>
          <a:p>
            <a:r>
              <a:rPr lang="en-IE" sz="2800" b="1" dirty="0">
                <a:latin typeface="Segoe UI Semibold" panose="020B0702040204020203" pitchFamily="34" charset="0"/>
                <a:cs typeface="Segoe UI Semibold" panose="020B0702040204020203" pitchFamily="34" charset="0"/>
              </a:rPr>
              <a:t>67</a:t>
            </a:r>
          </a:p>
          <a:p>
            <a:r>
              <a:rPr lang="en-IE" sz="1100" b="1" dirty="0">
                <a:solidFill>
                  <a:schemeClr val="bg1">
                    <a:lumMod val="50000"/>
                  </a:schemeClr>
                </a:solidFill>
                <a:latin typeface="Segoe UI Semibold" panose="020B0702040204020203" pitchFamily="34" charset="0"/>
                <a:ea typeface="Aptos" panose="020B0004020202020204" pitchFamily="34" charset="0"/>
                <a:cs typeface="Segoe UI Semibold" panose="020B0702040204020203" pitchFamily="34" charset="0"/>
              </a:rPr>
              <a:t>Oldest</a:t>
            </a:r>
            <a:endParaRPr lang="en-IE" sz="1100" b="1" dirty="0">
              <a:solidFill>
                <a:schemeClr val="bg1">
                  <a:lumMod val="50000"/>
                </a:schemeClr>
              </a:solidFill>
              <a:effectLst/>
              <a:latin typeface="Segoe UI Semibold" panose="020B0702040204020203" pitchFamily="34" charset="0"/>
              <a:ea typeface="Aptos" panose="020B0004020202020204" pitchFamily="34" charset="0"/>
              <a:cs typeface="Segoe UI Semibold" panose="020B0702040204020203" pitchFamily="34" charset="0"/>
            </a:endParaRPr>
          </a:p>
        </p:txBody>
      </p:sp>
      <p:cxnSp>
        <p:nvCxnSpPr>
          <p:cNvPr id="16" name="Straight Connector 15">
            <a:extLst>
              <a:ext uri="{FF2B5EF4-FFF2-40B4-BE49-F238E27FC236}">
                <a16:creationId xmlns:a16="http://schemas.microsoft.com/office/drawing/2014/main" id="{3DF41A06-19B0-E85F-2DA4-3DB043C9E1FF}"/>
              </a:ext>
              <a:ext uri="{C183D7F6-B498-43B3-948B-1728B52AA6E4}">
                <adec:decorative xmlns:adec="http://schemas.microsoft.com/office/drawing/2017/decorative" val="1"/>
              </a:ext>
            </a:extLst>
          </p:cNvPr>
          <p:cNvCxnSpPr/>
          <p:nvPr/>
        </p:nvCxnSpPr>
        <p:spPr>
          <a:xfrm>
            <a:off x="404909" y="575205"/>
            <a:ext cx="0" cy="369332"/>
          </a:xfrm>
          <a:prstGeom prst="line">
            <a:avLst/>
          </a:prstGeom>
          <a:ln w="31750">
            <a:solidFill>
              <a:srgbClr val="118DFF"/>
            </a:solidFill>
          </a:ln>
        </p:spPr>
        <p:style>
          <a:lnRef idx="2">
            <a:schemeClr val="accent1"/>
          </a:lnRef>
          <a:fillRef idx="0">
            <a:schemeClr val="accent1"/>
          </a:fillRef>
          <a:effectRef idx="1">
            <a:schemeClr val="accent1"/>
          </a:effectRef>
          <a:fontRef idx="minor">
            <a:schemeClr val="tx1"/>
          </a:fontRef>
        </p:style>
      </p:cxnSp>
      <p:sp>
        <p:nvSpPr>
          <p:cNvPr id="3" name="Text Placeholder 25">
            <a:extLst>
              <a:ext uri="{FF2B5EF4-FFF2-40B4-BE49-F238E27FC236}">
                <a16:creationId xmlns:a16="http://schemas.microsoft.com/office/drawing/2014/main" id="{BE6BB2E7-A19E-7255-FD40-11DC41C2859B}"/>
              </a:ext>
            </a:extLst>
          </p:cNvPr>
          <p:cNvSpPr txBox="1">
            <a:spLocks/>
          </p:cNvSpPr>
          <p:nvPr/>
        </p:nvSpPr>
        <p:spPr>
          <a:xfrm>
            <a:off x="588963" y="5782523"/>
            <a:ext cx="11017250" cy="815608"/>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Source:</a:t>
            </a:r>
          </a:p>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lang="en-US" sz="1200" dirty="0">
                <a:solidFill>
                  <a:srgbClr val="FFFFFF"/>
                </a:solidFill>
                <a:latin typeface="Segoe UI"/>
              </a:rPr>
              <a:t>“Experiences of students with dyslexia in higher education on the use of technology” (O’Connor, 2024)</a:t>
            </a:r>
          </a:p>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lang="en-US" sz="1200" dirty="0">
                <a:solidFill>
                  <a:srgbClr val="FFFFFF"/>
                </a:solidFill>
                <a:latin typeface="Segoe UI"/>
              </a:rPr>
              <a:t>Online questionnaire | 18years+ | Students with dyslexia registered with UCD support services | UCD Ethical committee approval | Fully informed consent</a:t>
            </a: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a:t>
            </a:r>
          </a:p>
        </p:txBody>
      </p:sp>
    </p:spTree>
    <p:extLst>
      <p:ext uri="{BB962C8B-B14F-4D97-AF65-F5344CB8AC3E}">
        <p14:creationId xmlns:p14="http://schemas.microsoft.com/office/powerpoint/2010/main" val="42184192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57D06-C32F-BA98-3671-C4686AEA0F1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E7A2248-1A1F-EDB0-A3F5-59EDD2C9EEF4}"/>
              </a:ext>
            </a:extLst>
          </p:cNvPr>
          <p:cNvSpPr>
            <a:spLocks noGrp="1"/>
          </p:cNvSpPr>
          <p:nvPr>
            <p:ph type="title"/>
          </p:nvPr>
        </p:nvSpPr>
        <p:spPr>
          <a:xfrm>
            <a:off x="588263" y="457200"/>
            <a:ext cx="11018520" cy="1107996"/>
          </a:xfrm>
        </p:spPr>
        <p:txBody>
          <a:bodyPr/>
          <a:lstStyle/>
          <a:p>
            <a:r>
              <a:rPr lang="en-US" dirty="0"/>
              <a:t>Gender: 67.5% female; 32% male and 0.5% Prefer not to say</a:t>
            </a:r>
            <a:endParaRPr lang="en-IN" dirty="0"/>
          </a:p>
        </p:txBody>
      </p:sp>
      <p:grpSp>
        <p:nvGrpSpPr>
          <p:cNvPr id="17" name="Group 16">
            <a:extLst>
              <a:ext uri="{FF2B5EF4-FFF2-40B4-BE49-F238E27FC236}">
                <a16:creationId xmlns:a16="http://schemas.microsoft.com/office/drawing/2014/main" id="{F9FC8BA6-008C-755A-D4E0-D4DD0723D626}"/>
              </a:ext>
              <a:ext uri="{C183D7F6-B498-43B3-948B-1728B52AA6E4}">
                <adec:decorative xmlns:adec="http://schemas.microsoft.com/office/drawing/2017/decorative" val="1"/>
              </a:ext>
            </a:extLst>
          </p:cNvPr>
          <p:cNvGrpSpPr/>
          <p:nvPr/>
        </p:nvGrpSpPr>
        <p:grpSpPr>
          <a:xfrm>
            <a:off x="0" y="1687159"/>
            <a:ext cx="12188952" cy="5170841"/>
            <a:chOff x="0" y="2244542"/>
            <a:chExt cx="12188952" cy="4613458"/>
          </a:xfrm>
        </p:grpSpPr>
        <p:sp>
          <p:nvSpPr>
            <p:cNvPr id="14" name="Rectangle: Rounded Corners 13">
              <a:extLst>
                <a:ext uri="{FF2B5EF4-FFF2-40B4-BE49-F238E27FC236}">
                  <a16:creationId xmlns:a16="http://schemas.microsoft.com/office/drawing/2014/main" id="{80B70AD6-1B30-804C-DE58-7C86D5A044BC}"/>
                </a:ext>
                <a:ext uri="{C183D7F6-B498-43B3-948B-1728B52AA6E4}">
                  <adec:decorative xmlns:adec="http://schemas.microsoft.com/office/drawing/2017/decorative" val="1"/>
                </a:ext>
              </a:extLst>
            </p:cNvPr>
            <p:cNvSpPr/>
            <p:nvPr/>
          </p:nvSpPr>
          <p:spPr bwMode="auto">
            <a:xfrm>
              <a:off x="0" y="4183375"/>
              <a:ext cx="12188952" cy="2674625"/>
            </a:xfrm>
            <a:prstGeom prst="roundRect">
              <a:avLst>
                <a:gd name="adj" fmla="val 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6C7E2F77-1A74-1273-660A-ACEB6A3866FC}"/>
                </a:ext>
                <a:ext uri="{C183D7F6-B498-43B3-948B-1728B52AA6E4}">
                  <adec:decorative xmlns:adec="http://schemas.microsoft.com/office/drawing/2017/decorative" val="1"/>
                </a:ext>
              </a:extLst>
            </p:cNvPr>
            <p:cNvSpPr>
              <a:spLocks/>
            </p:cNvSpPr>
            <p:nvPr/>
          </p:nvSpPr>
          <p:spPr bwMode="auto">
            <a:xfrm>
              <a:off x="588963" y="2244542"/>
              <a:ext cx="11017250" cy="3539887"/>
            </a:xfrm>
            <a:prstGeom prst="roundRect">
              <a:avLst>
                <a:gd name="adj" fmla="val 7566"/>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cxnSp>
          <p:nvCxnSpPr>
            <p:cNvPr id="12" name="Straight Connector 11">
              <a:extLst>
                <a:ext uri="{FF2B5EF4-FFF2-40B4-BE49-F238E27FC236}">
                  <a16:creationId xmlns:a16="http://schemas.microsoft.com/office/drawing/2014/main" id="{A085A36B-6E17-301A-D803-CCD47392B9D0}"/>
                </a:ext>
                <a:ext uri="{C183D7F6-B498-43B3-948B-1728B52AA6E4}">
                  <adec:decorative xmlns:adec="http://schemas.microsoft.com/office/drawing/2017/decorative" val="1"/>
                </a:ext>
              </a:extLst>
            </p:cNvPr>
            <p:cNvCxnSpPr>
              <a:cxnSpLocks/>
            </p:cNvCxnSpPr>
            <p:nvPr/>
          </p:nvCxnSpPr>
          <p:spPr>
            <a:xfrm>
              <a:off x="5625368" y="5387794"/>
              <a:ext cx="721288" cy="0"/>
            </a:xfrm>
            <a:prstGeom prst="line">
              <a:avLst/>
            </a:prstGeom>
            <a:ln w="50800" cap="rnd">
              <a:gradFill flip="none" rotWithShape="1">
                <a:gsLst>
                  <a:gs pos="0">
                    <a:srgbClr val="50E6FF"/>
                  </a:gs>
                  <a:gs pos="100000">
                    <a:srgbClr val="FEF000"/>
                  </a:gs>
                </a:gsLst>
                <a:lin ang="0" scaled="1"/>
                <a:tileRect/>
              </a:gradFill>
              <a:headEnd type="none" w="lg" len="med"/>
              <a:tailEnd type="none" w="lg" len="med"/>
            </a:ln>
            <a:effectLst>
              <a:outerShdw blurRad="101600" dist="88900" dir="9000000" algn="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FE756F-30E8-19E3-6F87-B43A8414CDC2}"/>
                </a:ext>
                <a:ext uri="{C183D7F6-B498-43B3-948B-1728B52AA6E4}">
                  <adec:decorative xmlns:adec="http://schemas.microsoft.com/office/drawing/2017/decorative" val="1"/>
                </a:ext>
              </a:extLst>
            </p:cNvPr>
            <p:cNvCxnSpPr>
              <a:cxnSpLocks/>
            </p:cNvCxnSpPr>
            <p:nvPr/>
          </p:nvCxnSpPr>
          <p:spPr>
            <a:xfrm>
              <a:off x="6096000" y="4035299"/>
              <a:ext cx="0" cy="79795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ext Placeholder 25">
            <a:extLst>
              <a:ext uri="{FF2B5EF4-FFF2-40B4-BE49-F238E27FC236}">
                <a16:creationId xmlns:a16="http://schemas.microsoft.com/office/drawing/2014/main" id="{478DFEE4-7BD4-E5F1-CCC6-01A1D0D06F42}"/>
              </a:ext>
            </a:extLst>
          </p:cNvPr>
          <p:cNvSpPr txBox="1">
            <a:spLocks/>
          </p:cNvSpPr>
          <p:nvPr/>
        </p:nvSpPr>
        <p:spPr>
          <a:xfrm>
            <a:off x="588963" y="5782523"/>
            <a:ext cx="11017250" cy="394980"/>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Source:</a:t>
            </a:r>
          </a:p>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lang="en-US" sz="1200" dirty="0">
                <a:solidFill>
                  <a:srgbClr val="FFFFFF"/>
                </a:solidFill>
                <a:latin typeface="Segoe UI"/>
              </a:rPr>
              <a:t>“Experiences of students with dyslexia in higher education on the use of technology” (O’Connor, 2024)</a:t>
            </a: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a:t>
            </a:r>
          </a:p>
        </p:txBody>
      </p:sp>
      <p:cxnSp>
        <p:nvCxnSpPr>
          <p:cNvPr id="16" name="Straight Connector 15">
            <a:extLst>
              <a:ext uri="{FF2B5EF4-FFF2-40B4-BE49-F238E27FC236}">
                <a16:creationId xmlns:a16="http://schemas.microsoft.com/office/drawing/2014/main" id="{8AD845EE-07D9-B8A1-7027-0D0A82AE25CA}"/>
              </a:ext>
              <a:ext uri="{C183D7F6-B498-43B3-948B-1728B52AA6E4}">
                <adec:decorative xmlns:adec="http://schemas.microsoft.com/office/drawing/2017/decorative" val="1"/>
              </a:ext>
            </a:extLst>
          </p:cNvPr>
          <p:cNvCxnSpPr/>
          <p:nvPr/>
        </p:nvCxnSpPr>
        <p:spPr>
          <a:xfrm>
            <a:off x="404909" y="575205"/>
            <a:ext cx="0" cy="369332"/>
          </a:xfrm>
          <a:prstGeom prst="line">
            <a:avLst/>
          </a:prstGeom>
          <a:ln w="31750">
            <a:solidFill>
              <a:srgbClr val="118DFF"/>
            </a:solidFill>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F016ACD9-C7EC-02F7-D7BE-AD05E33AB72F}"/>
              </a:ext>
            </a:extLst>
          </p:cNvPr>
          <p:cNvSpPr txBox="1"/>
          <p:nvPr/>
        </p:nvSpPr>
        <p:spPr>
          <a:xfrm>
            <a:off x="751250" y="1755541"/>
            <a:ext cx="3528145" cy="369332"/>
          </a:xfrm>
          <a:prstGeom prst="rect">
            <a:avLst/>
          </a:prstGeom>
          <a:noFill/>
        </p:spPr>
        <p:txBody>
          <a:bodyPr wrap="none" rtlCol="0">
            <a:spAutoFit/>
          </a:bodyPr>
          <a:lstStyle/>
          <a:p>
            <a:r>
              <a:rPr lang="en-US" dirty="0">
                <a:latin typeface="Segoe UI Semibold" panose="020B0702040204020203" pitchFamily="34" charset="0"/>
                <a:ea typeface="Aptos" panose="020B0004020202020204" pitchFamily="34" charset="0"/>
                <a:cs typeface="Segoe UI Semibold" panose="020B0702040204020203" pitchFamily="34" charset="0"/>
              </a:rPr>
              <a:t>What course are you attending?</a:t>
            </a:r>
            <a:endParaRPr lang="en-IE" dirty="0">
              <a:solidFill>
                <a:schemeClr val="bg1">
                  <a:lumMod val="75000"/>
                </a:schemeClr>
              </a:solidFill>
              <a:latin typeface="Segoe UI Semibold" panose="020B0702040204020203" pitchFamily="34" charset="0"/>
              <a:ea typeface="Aptos" panose="020B0004020202020204" pitchFamily="34" charset="0"/>
              <a:cs typeface="Segoe UI Semibold" panose="020B0702040204020203" pitchFamily="34" charset="0"/>
            </a:endParaRPr>
          </a:p>
        </p:txBody>
      </p:sp>
      <p:pic>
        <p:nvPicPr>
          <p:cNvPr id="5" name="Picture 4" descr="Bar Chart indicating:&#10;&#10;College of Health and Agricultural Studies: 67%&#10;&#10;College of Arts and Humanities - 34%&#10;&#10;College of Science - 34%&#10;&#10;College of Engineering and Architecture - 26%&#10;&#10;College of Business - 23%&#10;&#10;College of Social Sciences and Law - 19%">
            <a:extLst>
              <a:ext uri="{FF2B5EF4-FFF2-40B4-BE49-F238E27FC236}">
                <a16:creationId xmlns:a16="http://schemas.microsoft.com/office/drawing/2014/main" id="{6162BD0D-7F46-24D4-4BC4-EBA6C9859CF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456181" y="2087035"/>
            <a:ext cx="7139486" cy="3402128"/>
          </a:xfrm>
          <a:prstGeom prst="rect">
            <a:avLst/>
          </a:prstGeom>
        </p:spPr>
      </p:pic>
      <p:cxnSp>
        <p:nvCxnSpPr>
          <p:cNvPr id="27" name="Straight Connector 26">
            <a:extLst>
              <a:ext uri="{FF2B5EF4-FFF2-40B4-BE49-F238E27FC236}">
                <a16:creationId xmlns:a16="http://schemas.microsoft.com/office/drawing/2014/main" id="{F7420601-611F-3677-E72E-EA849C9D0BA8}"/>
              </a:ext>
              <a:ext uri="{C183D7F6-B498-43B3-948B-1728B52AA6E4}">
                <adec:decorative xmlns:adec="http://schemas.microsoft.com/office/drawing/2017/decorative" val="1"/>
              </a:ext>
            </a:extLst>
          </p:cNvPr>
          <p:cNvCxnSpPr>
            <a:cxnSpLocks/>
          </p:cNvCxnSpPr>
          <p:nvPr/>
        </p:nvCxnSpPr>
        <p:spPr>
          <a:xfrm>
            <a:off x="4344709" y="2267457"/>
            <a:ext cx="0" cy="2826662"/>
          </a:xfrm>
          <a:prstGeom prst="line">
            <a:avLst/>
          </a:prstGeom>
          <a:ln>
            <a:solidFill>
              <a:schemeClr val="tx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80C69B5-53E4-F19A-EB54-1873FD67DF70}"/>
              </a:ext>
              <a:ext uri="{C183D7F6-B498-43B3-948B-1728B52AA6E4}">
                <adec:decorative xmlns:adec="http://schemas.microsoft.com/office/drawing/2017/decorative" val="1"/>
              </a:ext>
            </a:extLst>
          </p:cNvPr>
          <p:cNvSpPr/>
          <p:nvPr/>
        </p:nvSpPr>
        <p:spPr bwMode="auto">
          <a:xfrm>
            <a:off x="4341051" y="2766685"/>
            <a:ext cx="5070378" cy="323848"/>
          </a:xfrm>
          <a:prstGeom prst="rect">
            <a:avLst/>
          </a:prstGeom>
          <a:solidFill>
            <a:schemeClr val="bg1">
              <a:lumMod val="75000"/>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a:solidFill>
                <a:srgbClr val="FFFFFF"/>
              </a:soli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C754AAAC-E318-6737-C35C-EB9E5B71A87F}"/>
              </a:ext>
              <a:ext uri="{C183D7F6-B498-43B3-948B-1728B52AA6E4}">
                <adec:decorative xmlns:adec="http://schemas.microsoft.com/office/drawing/2017/decorative" val="1"/>
              </a:ext>
            </a:extLst>
          </p:cNvPr>
          <p:cNvSpPr/>
          <p:nvPr/>
        </p:nvSpPr>
        <p:spPr bwMode="auto">
          <a:xfrm>
            <a:off x="4341051" y="3266016"/>
            <a:ext cx="5070378" cy="323848"/>
          </a:xfrm>
          <a:prstGeom prst="rect">
            <a:avLst/>
          </a:prstGeom>
          <a:solidFill>
            <a:schemeClr val="bg1">
              <a:lumMod val="75000"/>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a:solidFill>
                <a:srgbClr val="FFFFFF"/>
              </a:soli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2B60DF7F-3C91-A0B9-E7F0-8C90DC092FD0}"/>
              </a:ext>
              <a:ext uri="{C183D7F6-B498-43B3-948B-1728B52AA6E4}">
                <adec:decorative xmlns:adec="http://schemas.microsoft.com/office/drawing/2017/decorative" val="1"/>
              </a:ext>
            </a:extLst>
          </p:cNvPr>
          <p:cNvSpPr/>
          <p:nvPr/>
        </p:nvSpPr>
        <p:spPr bwMode="auto">
          <a:xfrm>
            <a:off x="4339220" y="3771962"/>
            <a:ext cx="5072207" cy="323848"/>
          </a:xfrm>
          <a:prstGeom prst="rect">
            <a:avLst/>
          </a:prstGeom>
          <a:solidFill>
            <a:schemeClr val="bg1">
              <a:lumMod val="75000"/>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a:solidFill>
                <a:srgbClr val="FFFFFF"/>
              </a:soli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C6E424DC-132C-EF02-1828-36BC76ED3005}"/>
              </a:ext>
              <a:ext uri="{C183D7F6-B498-43B3-948B-1728B52AA6E4}">
                <adec:decorative xmlns:adec="http://schemas.microsoft.com/office/drawing/2017/decorative" val="1"/>
              </a:ext>
            </a:extLst>
          </p:cNvPr>
          <p:cNvSpPr/>
          <p:nvPr/>
        </p:nvSpPr>
        <p:spPr bwMode="auto">
          <a:xfrm>
            <a:off x="4362022" y="4269639"/>
            <a:ext cx="5049403" cy="323848"/>
          </a:xfrm>
          <a:prstGeom prst="rect">
            <a:avLst/>
          </a:prstGeom>
          <a:solidFill>
            <a:schemeClr val="bg1">
              <a:lumMod val="75000"/>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a:solidFill>
                <a:srgbClr val="FFFFFF"/>
              </a:solidFill>
              <a:ea typeface="Segoe UI" pitchFamily="34" charset="0"/>
              <a:cs typeface="Segoe UI" pitchFamily="34" charset="0"/>
            </a:endParaRPr>
          </a:p>
        </p:txBody>
      </p:sp>
      <p:sp>
        <p:nvSpPr>
          <p:cNvPr id="35" name="Rectangle 34">
            <a:extLst>
              <a:ext uri="{FF2B5EF4-FFF2-40B4-BE49-F238E27FC236}">
                <a16:creationId xmlns:a16="http://schemas.microsoft.com/office/drawing/2014/main" id="{94FF04CE-9742-0D3F-45F6-7B551BB4FBC3}"/>
              </a:ext>
              <a:ext uri="{C183D7F6-B498-43B3-948B-1728B52AA6E4}">
                <adec:decorative xmlns:adec="http://schemas.microsoft.com/office/drawing/2017/decorative" val="1"/>
              </a:ext>
            </a:extLst>
          </p:cNvPr>
          <p:cNvSpPr/>
          <p:nvPr/>
        </p:nvSpPr>
        <p:spPr bwMode="auto">
          <a:xfrm>
            <a:off x="4345363" y="4774207"/>
            <a:ext cx="5066061" cy="323848"/>
          </a:xfrm>
          <a:prstGeom prst="rect">
            <a:avLst/>
          </a:prstGeom>
          <a:solidFill>
            <a:schemeClr val="bg1">
              <a:lumMod val="75000"/>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a:solidFill>
                <a:srgbClr val="FFFFFF"/>
              </a:solidFill>
              <a:ea typeface="Segoe UI" pitchFamily="34" charset="0"/>
              <a:cs typeface="Segoe UI" pitchFamily="34" charset="0"/>
            </a:endParaRPr>
          </a:p>
        </p:txBody>
      </p:sp>
      <p:sp>
        <p:nvSpPr>
          <p:cNvPr id="36" name="Rectangle 35">
            <a:extLst>
              <a:ext uri="{FF2B5EF4-FFF2-40B4-BE49-F238E27FC236}">
                <a16:creationId xmlns:a16="http://schemas.microsoft.com/office/drawing/2014/main" id="{9E21C8CA-AD11-345D-9363-858A491E6247}"/>
              </a:ext>
              <a:ext uri="{C183D7F6-B498-43B3-948B-1728B52AA6E4}">
                <adec:decorative xmlns:adec="http://schemas.microsoft.com/office/drawing/2017/decorative" val="1"/>
              </a:ext>
            </a:extLst>
          </p:cNvPr>
          <p:cNvSpPr/>
          <p:nvPr/>
        </p:nvSpPr>
        <p:spPr bwMode="auto">
          <a:xfrm>
            <a:off x="4335514" y="2267457"/>
            <a:ext cx="5075915" cy="323848"/>
          </a:xfrm>
          <a:prstGeom prst="rect">
            <a:avLst/>
          </a:prstGeom>
          <a:solidFill>
            <a:schemeClr val="bg1">
              <a:lumMod val="75000"/>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2223611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3D4D-32BC-93D2-6B6F-F3A918AA086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9A3D3F3-6F09-7CB7-3ABB-CE8B40074FF2}"/>
              </a:ext>
            </a:extLst>
          </p:cNvPr>
          <p:cNvSpPr>
            <a:spLocks noGrp="1"/>
          </p:cNvSpPr>
          <p:nvPr>
            <p:ph type="title"/>
          </p:nvPr>
        </p:nvSpPr>
        <p:spPr>
          <a:xfrm>
            <a:off x="588263" y="457200"/>
            <a:ext cx="11018520" cy="1107996"/>
          </a:xfrm>
        </p:spPr>
        <p:txBody>
          <a:bodyPr/>
          <a:lstStyle/>
          <a:p>
            <a:r>
              <a:rPr lang="en-US" dirty="0"/>
              <a:t>Students with dyslexia </a:t>
            </a:r>
            <a:r>
              <a:rPr lang="en-US" dirty="0">
                <a:solidFill>
                  <a:schemeClr val="accent1"/>
                </a:solidFill>
              </a:rPr>
              <a:t>are benefiting from </a:t>
            </a:r>
            <a:r>
              <a:rPr lang="en-US" dirty="0"/>
              <a:t>exam accommodations</a:t>
            </a:r>
            <a:r>
              <a:rPr lang="en-GB" dirty="0"/>
              <a:t>.</a:t>
            </a:r>
            <a:endParaRPr lang="en-IN" dirty="0"/>
          </a:p>
        </p:txBody>
      </p:sp>
      <p:grpSp>
        <p:nvGrpSpPr>
          <p:cNvPr id="17" name="Group 16">
            <a:extLst>
              <a:ext uri="{FF2B5EF4-FFF2-40B4-BE49-F238E27FC236}">
                <a16:creationId xmlns:a16="http://schemas.microsoft.com/office/drawing/2014/main" id="{17151751-57F6-1F02-11DA-763FC7D4A012}"/>
              </a:ext>
              <a:ext uri="{C183D7F6-B498-43B3-948B-1728B52AA6E4}">
                <adec:decorative xmlns:adec="http://schemas.microsoft.com/office/drawing/2017/decorative" val="1"/>
              </a:ext>
            </a:extLst>
          </p:cNvPr>
          <p:cNvGrpSpPr/>
          <p:nvPr/>
        </p:nvGrpSpPr>
        <p:grpSpPr>
          <a:xfrm>
            <a:off x="0" y="1905000"/>
            <a:ext cx="12188952" cy="4953000"/>
            <a:chOff x="0" y="1905000"/>
            <a:chExt cx="12188952" cy="4953000"/>
          </a:xfrm>
        </p:grpSpPr>
        <p:sp>
          <p:nvSpPr>
            <p:cNvPr id="14" name="Rectangle: Rounded Corners 13">
              <a:extLst>
                <a:ext uri="{FF2B5EF4-FFF2-40B4-BE49-F238E27FC236}">
                  <a16:creationId xmlns:a16="http://schemas.microsoft.com/office/drawing/2014/main" id="{F5C2A6D0-6A87-5377-EFB7-30E35740277D}"/>
                </a:ext>
                <a:ext uri="{C183D7F6-B498-43B3-948B-1728B52AA6E4}">
                  <adec:decorative xmlns:adec="http://schemas.microsoft.com/office/drawing/2017/decorative" val="1"/>
                </a:ext>
              </a:extLst>
            </p:cNvPr>
            <p:cNvSpPr/>
            <p:nvPr/>
          </p:nvSpPr>
          <p:spPr bwMode="auto">
            <a:xfrm>
              <a:off x="0" y="3759200"/>
              <a:ext cx="12188952" cy="3098800"/>
            </a:xfrm>
            <a:prstGeom prst="roundRect">
              <a:avLst>
                <a:gd name="adj" fmla="val 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58B023C6-A347-C301-2530-631763885D18}"/>
                </a:ext>
                <a:ext uri="{C183D7F6-B498-43B3-948B-1728B52AA6E4}">
                  <adec:decorative xmlns:adec="http://schemas.microsoft.com/office/drawing/2017/decorative" val="1"/>
                </a:ext>
              </a:extLst>
            </p:cNvPr>
            <p:cNvSpPr>
              <a:spLocks/>
            </p:cNvSpPr>
            <p:nvPr/>
          </p:nvSpPr>
          <p:spPr bwMode="auto">
            <a:xfrm>
              <a:off x="588963" y="1905000"/>
              <a:ext cx="11017250" cy="3200916"/>
            </a:xfrm>
            <a:prstGeom prst="roundRect">
              <a:avLst>
                <a:gd name="adj" fmla="val 7566"/>
              </a:avLst>
            </a:prstGeom>
            <a:solidFill>
              <a:schemeClr val="bg1"/>
            </a:solidFill>
            <a:ln>
              <a:solidFill>
                <a:schemeClr val="bg1"/>
              </a:solidFill>
              <a:headEnd type="none" w="med" len="med"/>
              <a:tailEnd type="none" w="med" len="med"/>
            </a:ln>
            <a:effectLst>
              <a:outerShdw blurRad="571500" dist="444500" dir="8040000" sx="90000" sy="9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Rectangle: Top Corners Rounded 3">
              <a:extLst>
                <a:ext uri="{FF2B5EF4-FFF2-40B4-BE49-F238E27FC236}">
                  <a16:creationId xmlns:a16="http://schemas.microsoft.com/office/drawing/2014/main" id="{8E931F08-F306-F80E-7311-833F8DA8E2CF}"/>
                </a:ext>
                <a:ext uri="{C183D7F6-B498-43B3-948B-1728B52AA6E4}">
                  <adec:decorative xmlns:adec="http://schemas.microsoft.com/office/drawing/2017/decorative" val="1"/>
                </a:ext>
              </a:extLst>
            </p:cNvPr>
            <p:cNvSpPr/>
            <p:nvPr/>
          </p:nvSpPr>
          <p:spPr bwMode="auto">
            <a:xfrm flipV="1">
              <a:off x="7091754" y="1905000"/>
              <a:ext cx="3520388" cy="1854200"/>
            </a:xfrm>
            <a:prstGeom prst="round2SameRect">
              <a:avLst>
                <a:gd name="adj1" fmla="val 8056"/>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5" name="Rectangle: Top Corners Rounded 4">
              <a:extLst>
                <a:ext uri="{FF2B5EF4-FFF2-40B4-BE49-F238E27FC236}">
                  <a16:creationId xmlns:a16="http://schemas.microsoft.com/office/drawing/2014/main" id="{7DC1938F-3DD5-6D3F-4CB7-E518AC315FD0}"/>
                </a:ext>
                <a:ext uri="{C183D7F6-B498-43B3-948B-1728B52AA6E4}">
                  <adec:decorative xmlns:adec="http://schemas.microsoft.com/office/drawing/2017/decorative" val="1"/>
                </a:ext>
              </a:extLst>
            </p:cNvPr>
            <p:cNvSpPr/>
            <p:nvPr/>
          </p:nvSpPr>
          <p:spPr bwMode="auto">
            <a:xfrm flipV="1">
              <a:off x="1583034" y="1905000"/>
              <a:ext cx="3520388" cy="1854200"/>
            </a:xfrm>
            <a:prstGeom prst="round2SameRect">
              <a:avLst>
                <a:gd name="adj1" fmla="val 6491"/>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D39784E3-F482-237E-4BEC-7A4E134BDE54}"/>
                </a:ext>
                <a:ext uri="{C183D7F6-B498-43B3-948B-1728B52AA6E4}">
                  <adec:decorative xmlns:adec="http://schemas.microsoft.com/office/drawing/2017/decorative" val="1"/>
                </a:ext>
              </a:extLst>
            </p:cNvPr>
            <p:cNvCxnSpPr>
              <a:cxnSpLocks/>
            </p:cNvCxnSpPr>
            <p:nvPr/>
          </p:nvCxnSpPr>
          <p:spPr>
            <a:xfrm>
              <a:off x="2973059" y="3759200"/>
              <a:ext cx="721288" cy="0"/>
            </a:xfrm>
            <a:prstGeom prst="line">
              <a:avLst/>
            </a:prstGeom>
            <a:ln w="50800" cap="rnd">
              <a:gradFill flip="none" rotWithShape="1">
                <a:gsLst>
                  <a:gs pos="0">
                    <a:srgbClr val="50E6FF"/>
                  </a:gs>
                  <a:gs pos="100000">
                    <a:srgbClr val="FEF000"/>
                  </a:gs>
                </a:gsLst>
                <a:lin ang="0" scaled="1"/>
                <a:tileRect/>
              </a:gradFill>
              <a:headEnd type="none" w="lg" len="med"/>
              <a:tailEnd type="none" w="lg" len="med"/>
            </a:ln>
            <a:effectLst>
              <a:outerShdw blurRad="101600" dist="88900" dir="9000000" algn="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A02EDE-04EB-2D32-564E-6CA3CA08E300}"/>
                </a:ext>
                <a:ext uri="{C183D7F6-B498-43B3-948B-1728B52AA6E4}">
                  <adec:decorative xmlns:adec="http://schemas.microsoft.com/office/drawing/2017/decorative" val="1"/>
                </a:ext>
              </a:extLst>
            </p:cNvPr>
            <p:cNvCxnSpPr>
              <a:cxnSpLocks/>
            </p:cNvCxnSpPr>
            <p:nvPr/>
          </p:nvCxnSpPr>
          <p:spPr>
            <a:xfrm>
              <a:off x="8481779" y="3759200"/>
              <a:ext cx="721288" cy="0"/>
            </a:xfrm>
            <a:prstGeom prst="line">
              <a:avLst/>
            </a:prstGeom>
            <a:ln w="50800" cap="rnd">
              <a:gradFill flip="none" rotWithShape="1">
                <a:gsLst>
                  <a:gs pos="0">
                    <a:srgbClr val="50E6FF"/>
                  </a:gs>
                  <a:gs pos="100000">
                    <a:srgbClr val="FEF000"/>
                  </a:gs>
                </a:gsLst>
                <a:lin ang="0" scaled="1"/>
                <a:tileRect/>
              </a:gradFill>
              <a:headEnd type="none" w="lg" len="med"/>
              <a:tailEnd type="none" w="lg" len="med"/>
            </a:ln>
            <a:effectLst>
              <a:outerShdw blurRad="101600" dist="88900" dir="9000000" algn="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74BB16-FE52-2F83-CF58-AE9B22549CC8}"/>
                </a:ext>
                <a:ext uri="{C183D7F6-B498-43B3-948B-1728B52AA6E4}">
                  <adec:decorative xmlns:adec="http://schemas.microsoft.com/office/drawing/2017/decorative" val="1"/>
                </a:ext>
              </a:extLst>
            </p:cNvPr>
            <p:cNvCxnSpPr>
              <a:cxnSpLocks/>
            </p:cNvCxnSpPr>
            <p:nvPr/>
          </p:nvCxnSpPr>
          <p:spPr>
            <a:xfrm>
              <a:off x="6096000" y="4035299"/>
              <a:ext cx="0" cy="79795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 name="Text Placeholder 26">
            <a:extLst>
              <a:ext uri="{FF2B5EF4-FFF2-40B4-BE49-F238E27FC236}">
                <a16:creationId xmlns:a16="http://schemas.microsoft.com/office/drawing/2014/main" id="{C2D5F9D8-6424-87B8-30E1-7555E0B13F44}"/>
              </a:ext>
            </a:extLst>
          </p:cNvPr>
          <p:cNvSpPr txBox="1">
            <a:spLocks/>
          </p:cNvSpPr>
          <p:nvPr/>
        </p:nvSpPr>
        <p:spPr>
          <a:xfrm>
            <a:off x="1697334" y="2154992"/>
            <a:ext cx="3291789" cy="135421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CA" sz="8800" b="1" dirty="0">
                <a:solidFill>
                  <a:srgbClr val="2A446F"/>
                </a:solidFill>
                <a:latin typeface="Segoe UI Semibold"/>
                <a:cs typeface="Segoe UI Semibold" panose="020B0502040204020203" pitchFamily="34" charset="0"/>
              </a:rPr>
              <a:t>86</a:t>
            </a:r>
            <a:r>
              <a:rPr kumimoji="0" lang="en-CA" sz="8800" b="1" i="0" u="none" strike="noStrike" kern="1200" cap="none" spc="0" normalizeH="0" baseline="0" noProof="0" dirty="0">
                <a:ln>
                  <a:noFill/>
                </a:ln>
                <a:solidFill>
                  <a:srgbClr val="2A446F"/>
                </a:solidFill>
                <a:effectLst/>
                <a:uLnTx/>
                <a:uFillTx/>
                <a:latin typeface="Segoe UI Semibold"/>
                <a:ea typeface="+mn-ea"/>
                <a:cs typeface="Segoe UI Semibold" panose="020B0502040204020203" pitchFamily="34" charset="0"/>
              </a:rPr>
              <a:t>%</a:t>
            </a:r>
          </a:p>
        </p:txBody>
      </p:sp>
      <p:sp>
        <p:nvSpPr>
          <p:cNvPr id="8" name="Text Placeholder 24">
            <a:extLst>
              <a:ext uri="{FF2B5EF4-FFF2-40B4-BE49-F238E27FC236}">
                <a16:creationId xmlns:a16="http://schemas.microsoft.com/office/drawing/2014/main" id="{5D001A2E-3BB2-5FEA-55C3-781A6CE651E0}"/>
              </a:ext>
            </a:extLst>
          </p:cNvPr>
          <p:cNvSpPr txBox="1">
            <a:spLocks/>
          </p:cNvSpPr>
          <p:nvPr/>
        </p:nvSpPr>
        <p:spPr>
          <a:xfrm>
            <a:off x="2003571" y="4035299"/>
            <a:ext cx="2679314" cy="92333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In University</a:t>
            </a:r>
          </a:p>
        </p:txBody>
      </p:sp>
      <p:sp>
        <p:nvSpPr>
          <p:cNvPr id="15" name="Rectangle: Rounded Corners 14">
            <a:extLst>
              <a:ext uri="{FF2B5EF4-FFF2-40B4-BE49-F238E27FC236}">
                <a16:creationId xmlns:a16="http://schemas.microsoft.com/office/drawing/2014/main" id="{E7C08C72-CE3F-2A21-878D-AA63F4D62DA7}"/>
              </a:ext>
            </a:extLst>
          </p:cNvPr>
          <p:cNvSpPr/>
          <p:nvPr/>
        </p:nvSpPr>
        <p:spPr bwMode="auto">
          <a:xfrm>
            <a:off x="4675243" y="2673747"/>
            <a:ext cx="2783375" cy="316706"/>
          </a:xfrm>
          <a:prstGeom prst="roundRect">
            <a:avLst>
              <a:gd name="adj" fmla="val 6000"/>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r>
              <a:rPr lang="en-US" sz="2000" kern="0" dirty="0">
                <a:solidFill>
                  <a:srgbClr val="000000"/>
                </a:solidFill>
                <a:latin typeface="Segoe UI"/>
                <a:cs typeface="Segoe UI Semibold"/>
              </a:rPr>
              <a:t>compared to</a:t>
            </a:r>
            <a:endParaRPr kumimoji="0" lang="en-US" sz="2000" b="0" i="0" u="none" strike="noStrike" kern="0" cap="none" spc="0" normalizeH="0" baseline="0" noProof="0" dirty="0">
              <a:ln>
                <a:noFill/>
              </a:ln>
              <a:solidFill>
                <a:srgbClr val="000000"/>
              </a:solidFill>
              <a:effectLst/>
              <a:uLnTx/>
              <a:uFillTx/>
              <a:latin typeface="Segoe UI"/>
              <a:ea typeface="+mn-ea"/>
              <a:cs typeface="Segoe UI Semibold"/>
            </a:endParaRPr>
          </a:p>
        </p:txBody>
      </p:sp>
      <p:sp>
        <p:nvSpPr>
          <p:cNvPr id="9" name="Text Placeholder 26">
            <a:extLst>
              <a:ext uri="{FF2B5EF4-FFF2-40B4-BE49-F238E27FC236}">
                <a16:creationId xmlns:a16="http://schemas.microsoft.com/office/drawing/2014/main" id="{6F2E9303-C14B-A8F2-6CF0-E0D0E28C7039}"/>
              </a:ext>
            </a:extLst>
          </p:cNvPr>
          <p:cNvSpPr txBox="1">
            <a:spLocks/>
          </p:cNvSpPr>
          <p:nvPr/>
        </p:nvSpPr>
        <p:spPr>
          <a:xfrm>
            <a:off x="7317250" y="2154992"/>
            <a:ext cx="3069396" cy="135421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CA" sz="8800" b="1" dirty="0">
                <a:solidFill>
                  <a:srgbClr val="2A446F"/>
                </a:solidFill>
                <a:latin typeface="Segoe UI Semibold"/>
                <a:cs typeface="Segoe UI Semibold" panose="020B0502040204020203" pitchFamily="34" charset="0"/>
              </a:rPr>
              <a:t>66%</a:t>
            </a:r>
            <a:endParaRPr kumimoji="0" lang="en-CA" sz="8800" b="1" i="0" u="none" strike="noStrike" kern="1200" cap="none" spc="0" normalizeH="0" baseline="0" noProof="0" dirty="0">
              <a:ln>
                <a:noFill/>
              </a:ln>
              <a:solidFill>
                <a:srgbClr val="2A446F"/>
              </a:solidFill>
              <a:effectLst/>
              <a:uLnTx/>
              <a:uFillTx/>
              <a:latin typeface="Segoe UI Semibold"/>
              <a:ea typeface="+mn-ea"/>
              <a:cs typeface="Segoe UI Semibold" panose="020B0502040204020203" pitchFamily="34" charset="0"/>
            </a:endParaRPr>
          </a:p>
        </p:txBody>
      </p:sp>
      <p:sp>
        <p:nvSpPr>
          <p:cNvPr id="10" name="Text Placeholder 24">
            <a:extLst>
              <a:ext uri="{FF2B5EF4-FFF2-40B4-BE49-F238E27FC236}">
                <a16:creationId xmlns:a16="http://schemas.microsoft.com/office/drawing/2014/main" id="{9977CD59-FB30-F328-5016-21391798B7D2}"/>
              </a:ext>
            </a:extLst>
          </p:cNvPr>
          <p:cNvSpPr txBox="1">
            <a:spLocks/>
          </p:cNvSpPr>
          <p:nvPr/>
        </p:nvSpPr>
        <p:spPr>
          <a:xfrm>
            <a:off x="7512291" y="4035299"/>
            <a:ext cx="2679314" cy="92333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In School</a:t>
            </a:r>
          </a:p>
        </p:txBody>
      </p:sp>
      <p:sp>
        <p:nvSpPr>
          <p:cNvPr id="3" name="Text Placeholder 25">
            <a:extLst>
              <a:ext uri="{FF2B5EF4-FFF2-40B4-BE49-F238E27FC236}">
                <a16:creationId xmlns:a16="http://schemas.microsoft.com/office/drawing/2014/main" id="{00E8916C-8BED-E38A-D03F-E96A9BC0DFAF}"/>
              </a:ext>
            </a:extLst>
          </p:cNvPr>
          <p:cNvSpPr txBox="1">
            <a:spLocks/>
          </p:cNvSpPr>
          <p:nvPr/>
        </p:nvSpPr>
        <p:spPr>
          <a:xfrm>
            <a:off x="588963" y="5782523"/>
            <a:ext cx="11017250" cy="394980"/>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Source:</a:t>
            </a:r>
          </a:p>
          <a:p>
            <a:pPr marL="0" marR="0" lvl="0" indent="0" algn="l" defTabSz="932742"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lang="en-US" sz="1200" dirty="0">
                <a:solidFill>
                  <a:srgbClr val="FFFFFF"/>
                </a:solidFill>
                <a:latin typeface="Segoe UI"/>
              </a:rPr>
              <a:t>“Experiences of students with dyslexia in higher education on the use of technology” (O’Connor, 2024)</a:t>
            </a: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a:t>
            </a:r>
          </a:p>
        </p:txBody>
      </p:sp>
      <p:cxnSp>
        <p:nvCxnSpPr>
          <p:cNvPr id="16" name="Straight Connector 15">
            <a:extLst>
              <a:ext uri="{FF2B5EF4-FFF2-40B4-BE49-F238E27FC236}">
                <a16:creationId xmlns:a16="http://schemas.microsoft.com/office/drawing/2014/main" id="{D3183D31-E14D-1E34-BE79-244BC8C23FE7}"/>
              </a:ext>
              <a:ext uri="{C183D7F6-B498-43B3-948B-1728B52AA6E4}">
                <adec:decorative xmlns:adec="http://schemas.microsoft.com/office/drawing/2017/decorative" val="1"/>
              </a:ext>
            </a:extLst>
          </p:cNvPr>
          <p:cNvCxnSpPr/>
          <p:nvPr/>
        </p:nvCxnSpPr>
        <p:spPr>
          <a:xfrm>
            <a:off x="404909" y="575205"/>
            <a:ext cx="0" cy="369332"/>
          </a:xfrm>
          <a:prstGeom prst="line">
            <a:avLst/>
          </a:prstGeom>
          <a:ln w="31750">
            <a:solidFill>
              <a:srgbClr val="118D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947685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White Template">
  <a:themeElements>
    <a:clrScheme name="Education">
      <a:dk1>
        <a:srgbClr val="000000"/>
      </a:dk1>
      <a:lt1>
        <a:srgbClr val="FFFFFF"/>
      </a:lt1>
      <a:dk2>
        <a:srgbClr val="505050"/>
      </a:dk2>
      <a:lt2>
        <a:srgbClr val="F2F2F2"/>
      </a:lt2>
      <a:accent1>
        <a:srgbClr val="0067B8"/>
      </a:accent1>
      <a:accent2>
        <a:srgbClr val="243A5E"/>
      </a:accent2>
      <a:accent3>
        <a:srgbClr val="50E6FF"/>
      </a:accent3>
      <a:accent4>
        <a:srgbClr val="000000"/>
      </a:accent4>
      <a:accent5>
        <a:srgbClr val="505050"/>
      </a:accent5>
      <a:accent6>
        <a:srgbClr val="505050"/>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3.xml><?xml version="1.0" encoding="utf-8"?>
<a:theme xmlns:a="http://schemas.openxmlformats.org/drawingml/2006/main" name="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ResearchAI Template.potx" id="{0B2AC184-DAC9-412A-94E0-7DE61146DB1D}" vid="{23669272-67E8-41FE-9A38-43D2604245FD}"/>
    </a:ext>
  </a:extLst>
</a:theme>
</file>

<file path=ppt/theme/theme4.xml><?xml version="1.0" encoding="utf-8"?>
<a:theme xmlns:a="http://schemas.openxmlformats.org/drawingml/2006/main" name="IPS New">
  <a:themeElements>
    <a:clrScheme name="IPS Brand Color">
      <a:dk1>
        <a:srgbClr val="000000"/>
      </a:dk1>
      <a:lt1>
        <a:srgbClr val="FFFFFF"/>
      </a:lt1>
      <a:dk2>
        <a:srgbClr val="2A446F"/>
      </a:dk2>
      <a:lt2>
        <a:srgbClr val="D9D9D6"/>
      </a:lt2>
      <a:accent1>
        <a:srgbClr val="0078D4"/>
      </a:accent1>
      <a:accent2>
        <a:srgbClr val="2A446F"/>
      </a:accent2>
      <a:accent3>
        <a:srgbClr val="49C5B1"/>
      </a:accent3>
      <a:accent4>
        <a:srgbClr val="FFB900"/>
      </a:accent4>
      <a:accent5>
        <a:srgbClr val="FF5C39"/>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IPS New" id="{4EB5C47F-3DB3-48A5-94F6-D61450CF9D22}" vid="{E1F90190-1B4A-4B19-82C0-BA5BED2AC0D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946560433F2B4BAC6115A870028350" ma:contentTypeVersion="17" ma:contentTypeDescription="Create a new document." ma:contentTypeScope="" ma:versionID="504a4eee48183cc64ffa4f8ca4e8fda6">
  <xsd:schema xmlns:xsd="http://www.w3.org/2001/XMLSchema" xmlns:xs="http://www.w3.org/2001/XMLSchema" xmlns:p="http://schemas.microsoft.com/office/2006/metadata/properties" xmlns:ns2="f04adec5-321f-46c9-8d8f-d278d5019d73" xmlns:ns3="98a9eb8c-6a01-428e-9f5d-17b5596ff277" targetNamespace="http://schemas.microsoft.com/office/2006/metadata/properties" ma:root="true" ma:fieldsID="cf20f95ca4649c41c8b81b9c4d626c3f" ns2:_="" ns3:_="">
    <xsd:import namespace="f04adec5-321f-46c9-8d8f-d278d5019d73"/>
    <xsd:import namespace="98a9eb8c-6a01-428e-9f5d-17b5596ff2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4adec5-321f-46c9-8d8f-d278d5019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a9eb8c-6a01-428e-9f5d-17b5596ff2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7ea14bd-29b4-46a6-9b71-aedf54cf4907}" ma:internalName="TaxCatchAll" ma:showField="CatchAllData" ma:web="98a9eb8c-6a01-428e-9f5d-17b5596ff2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4adec5-321f-46c9-8d8f-d278d5019d73">
      <Terms xmlns="http://schemas.microsoft.com/office/infopath/2007/PartnerControls"/>
    </lcf76f155ced4ddcb4097134ff3c332f>
    <TaxCatchAll xmlns="98a9eb8c-6a01-428e-9f5d-17b5596ff277" xsi:nil="true"/>
  </documentManagement>
</p:properties>
</file>

<file path=customXml/itemProps1.xml><?xml version="1.0" encoding="utf-8"?>
<ds:datastoreItem xmlns:ds="http://schemas.openxmlformats.org/officeDocument/2006/customXml" ds:itemID="{46597D42-BDEA-4876-AB8D-6EAA299463EB}"/>
</file>

<file path=customXml/itemProps2.xml><?xml version="1.0" encoding="utf-8"?>
<ds:datastoreItem xmlns:ds="http://schemas.openxmlformats.org/officeDocument/2006/customXml" ds:itemID="{49441E95-CCBC-45B5-8689-FD596655139E}"/>
</file>

<file path=customXml/itemProps3.xml><?xml version="1.0" encoding="utf-8"?>
<ds:datastoreItem xmlns:ds="http://schemas.openxmlformats.org/officeDocument/2006/customXml" ds:itemID="{AC241FAD-9918-402F-BBBE-73E256813A9B}"/>
</file>

<file path=docMetadata/LabelInfo.xml><?xml version="1.0" encoding="utf-8"?>
<clbl:labelList xmlns:clbl="http://schemas.microsoft.com/office/2020/mipLabelMetadata">
  <clbl:label id="{87ba5c36-b7cf-4793-bbc2-bd5b3a9f95ca}"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1182</TotalTime>
  <Words>1745</Words>
  <Application>Microsoft Office PowerPoint</Application>
  <PresentationFormat>Widescreen</PresentationFormat>
  <Paragraphs>244</Paragraphs>
  <Slides>24</Slides>
  <Notes>14</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40" baseType="lpstr">
      <vt:lpstr>Aptos</vt:lpstr>
      <vt:lpstr>Aptos Display</vt:lpstr>
      <vt:lpstr>Arial</vt:lpstr>
      <vt:lpstr>Calibri</vt:lpstr>
      <vt:lpstr>Consolas</vt:lpstr>
      <vt:lpstr>Segoe Sans</vt:lpstr>
      <vt:lpstr>Segoe UI</vt:lpstr>
      <vt:lpstr>Segoe UI Light</vt:lpstr>
      <vt:lpstr>Segoe UI Semibold</vt:lpstr>
      <vt:lpstr>Segoe UI Semilight</vt:lpstr>
      <vt:lpstr>Wingdings</vt:lpstr>
      <vt:lpstr>Office Theme</vt:lpstr>
      <vt:lpstr>4_White Template</vt:lpstr>
      <vt:lpstr>Black Template</vt:lpstr>
      <vt:lpstr>IPS New</vt:lpstr>
      <vt:lpstr>think-cell Slide</vt:lpstr>
      <vt:lpstr>Experiences of students with dyslexia in higher education on the use of technology (incl. AI)</vt:lpstr>
      <vt:lpstr>Topics</vt:lpstr>
      <vt:lpstr>The aim of this research study is to…  </vt:lpstr>
      <vt:lpstr>Better understand how technology can be used to support students with dyslexia in higher education… </vt:lpstr>
      <vt:lpstr>…and inform the development of more effective interventions to improve learning outcomes.</vt:lpstr>
      <vt:lpstr>Summary Findings</vt:lpstr>
      <vt:lpstr>203 students with dyslexia participated in the study</vt:lpstr>
      <vt:lpstr>Gender: 67.5% female; 32% male and 0.5% Prefer not to say</vt:lpstr>
      <vt:lpstr>Students with dyslexia are benefiting from exam accommodations.</vt:lpstr>
      <vt:lpstr>Students with dyslexia have experienced concern about self-esteem and anxiety levels</vt:lpstr>
      <vt:lpstr>85% of students with dyslexia experience difficulties with reading.</vt:lpstr>
      <vt:lpstr>72% of students with dyslexia have used one or more technologies in dealing with dyslexia.</vt:lpstr>
      <vt:lpstr>Technology experiences of students with dyslexia what tools are used to support your reading? (1 of 3)</vt:lpstr>
      <vt:lpstr>Technology experiences of students with dyslexia what tools are used to support your reading? (2 of 3)</vt:lpstr>
      <vt:lpstr>Technology experiences of students with dyslexia what tools are used to support your reading? (3 of 3)</vt:lpstr>
      <vt:lpstr>Challenges</vt:lpstr>
      <vt:lpstr>We are allowed access to a reader pen in exams, although I have never tried it as I worry about disrupting other people </vt:lpstr>
      <vt:lpstr>We are allowed record lecturers but it's from our laptop and so we pick up all the noise around us and not just the lecturer. </vt:lpstr>
      <vt:lpstr>With text to speech software there is a lack of training associated with the technology so I don't find it beneficial.</vt:lpstr>
      <vt:lpstr>My case is probably somewhat different than your average student, as I am almost 62 years old. I was only diagnosed when I was 52 and spent most of my life trying to hide the fact that I had dyslexia. What I have found in the last few years, is that most of the technologies now available are not suitable for me. (This is certainly not a criticism of the support that the Access Team provide) but because I have been living with this for so long, I have developed (probably subconsciously) ways of doing things, to get around the more traditional or normal ways of doing things. .</vt:lpstr>
      <vt:lpstr>Opportunities</vt:lpstr>
      <vt:lpstr>I use AI to summarise and pick out key points of readings, I use Grammarly to help me with spelling and grammar, I have friends proofread my work before i submit it, I take extra time to do my assignments.    </vt:lpstr>
      <vt:lpstr>Recommendations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Cathal O'Connor</dc:creator>
  <cp:lastModifiedBy>Damien Claffey</cp:lastModifiedBy>
  <cp:revision>38</cp:revision>
  <dcterms:created xsi:type="dcterms:W3CDTF">2023-07-25T08:58:37Z</dcterms:created>
  <dcterms:modified xsi:type="dcterms:W3CDTF">2025-03-12T09:20:46Z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0x01010069946560433F2B4BAC6115A870028350</vt:lpwstr>
  </property>
</Properties>
</file>