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5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6" r:id="rId5"/>
    <p:sldId id="272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6" r:id="rId14"/>
    <p:sldId id="264" r:id="rId15"/>
    <p:sldId id="268" r:id="rId16"/>
    <p:sldId id="269" r:id="rId17"/>
    <p:sldId id="274" r:id="rId18"/>
    <p:sldId id="267" r:id="rId19"/>
    <p:sldId id="270" r:id="rId20"/>
    <p:sldId id="271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8CC328-15FA-41F0-972F-517197FB0C1A}" v="603" dt="2025-05-13T13:50:05.2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604" autoAdjust="0"/>
  </p:normalViewPr>
  <p:slideViewPr>
    <p:cSldViewPr snapToGrid="0">
      <p:cViewPr varScale="1">
        <p:scale>
          <a:sx n="101" d="100"/>
          <a:sy n="101" d="100"/>
        </p:scale>
        <p:origin x="144" y="2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 Brennan" userId="S::ms0148814@mtu.ie::f000dbfd-62c6-411f-885b-9bd915b898c1" providerId="AD" clId="Web-{ECF53962-4AA9-AA1E-1256-793733491671}"/>
    <pc:docChg chg="modSld">
      <pc:chgData name="Jane Brennan" userId="S::ms0148814@mtu.ie::f000dbfd-62c6-411f-885b-9bd915b898c1" providerId="AD" clId="Web-{ECF53962-4AA9-AA1E-1256-793733491671}" dt="2024-10-17T08:38:51.779" v="113" actId="20577"/>
      <pc:docMkLst>
        <pc:docMk/>
      </pc:docMkLst>
      <pc:sldChg chg="modSp">
        <pc:chgData name="Jane Brennan" userId="S::ms0148814@mtu.ie::f000dbfd-62c6-411f-885b-9bd915b898c1" providerId="AD" clId="Web-{ECF53962-4AA9-AA1E-1256-793733491671}" dt="2024-10-17T08:38:51.779" v="113" actId="20577"/>
        <pc:sldMkLst>
          <pc:docMk/>
          <pc:sldMk cId="2481548941" sldId="267"/>
        </pc:sldMkLst>
      </pc:sldChg>
    </pc:docChg>
  </pc:docChgLst>
  <pc:docChgLst>
    <pc:chgData name="Jane Brennan" userId="f000dbfd-62c6-411f-885b-9bd915b898c1" providerId="ADAL" clId="{358CC328-15FA-41F0-972F-517197FB0C1A}"/>
    <pc:docChg chg="undo custSel addSld delSld modSld">
      <pc:chgData name="Jane Brennan" userId="f000dbfd-62c6-411f-885b-9bd915b898c1" providerId="ADAL" clId="{358CC328-15FA-41F0-972F-517197FB0C1A}" dt="2025-05-13T13:50:05.244" v="2443" actId="962"/>
      <pc:docMkLst>
        <pc:docMk/>
      </pc:docMkLst>
      <pc:sldChg chg="modSp mod modTransition">
        <pc:chgData name="Jane Brennan" userId="f000dbfd-62c6-411f-885b-9bd915b898c1" providerId="ADAL" clId="{358CC328-15FA-41F0-972F-517197FB0C1A}" dt="2025-05-13T13:41:52.541" v="1744" actId="962"/>
        <pc:sldMkLst>
          <pc:docMk/>
          <pc:sldMk cId="52279222" sldId="256"/>
        </pc:sldMkLst>
        <pc:picChg chg="mod">
          <ac:chgData name="Jane Brennan" userId="f000dbfd-62c6-411f-885b-9bd915b898c1" providerId="ADAL" clId="{358CC328-15FA-41F0-972F-517197FB0C1A}" dt="2025-05-13T13:41:52.541" v="1744" actId="962"/>
          <ac:picMkLst>
            <pc:docMk/>
            <pc:sldMk cId="52279222" sldId="256"/>
            <ac:picMk id="4" creationId="{E423E810-13CD-57DE-3C19-246930DB9779}"/>
          </ac:picMkLst>
        </pc:picChg>
        <pc:picChg chg="mod">
          <ac:chgData name="Jane Brennan" userId="f000dbfd-62c6-411f-885b-9bd915b898c1" providerId="ADAL" clId="{358CC328-15FA-41F0-972F-517197FB0C1A}" dt="2025-05-13T13:41:03.604" v="1728" actId="962"/>
          <ac:picMkLst>
            <pc:docMk/>
            <pc:sldMk cId="52279222" sldId="256"/>
            <ac:picMk id="7" creationId="{CD89C366-9108-55FF-A73A-D5E223E6D056}"/>
          </ac:picMkLst>
        </pc:picChg>
      </pc:sldChg>
      <pc:sldChg chg="addSp delSp modSp mod modTransition modClrScheme delDesignElem chgLayout">
        <pc:chgData name="Jane Brennan" userId="f000dbfd-62c6-411f-885b-9bd915b898c1" providerId="ADAL" clId="{358CC328-15FA-41F0-972F-517197FB0C1A}" dt="2025-05-13T13:42:37.197" v="1842" actId="962"/>
        <pc:sldMkLst>
          <pc:docMk/>
          <pc:sldMk cId="3075301640" sldId="257"/>
        </pc:sldMkLst>
        <pc:spChg chg="add del mod ord">
          <ac:chgData name="Jane Brennan" userId="f000dbfd-62c6-411f-885b-9bd915b898c1" providerId="ADAL" clId="{358CC328-15FA-41F0-972F-517197FB0C1A}" dt="2025-05-13T08:37:12.819" v="70" actId="26606"/>
          <ac:spMkLst>
            <pc:docMk/>
            <pc:sldMk cId="3075301640" sldId="257"/>
            <ac:spMk id="2" creationId="{78293B77-E557-D43B-6997-B7FB371E816C}"/>
          </ac:spMkLst>
        </pc:spChg>
        <pc:spChg chg="add del mod ord">
          <ac:chgData name="Jane Brennan" userId="f000dbfd-62c6-411f-885b-9bd915b898c1" providerId="ADAL" clId="{358CC328-15FA-41F0-972F-517197FB0C1A}" dt="2025-05-13T08:37:12.819" v="70" actId="26606"/>
          <ac:spMkLst>
            <pc:docMk/>
            <pc:sldMk cId="3075301640" sldId="257"/>
            <ac:spMk id="3" creationId="{A2502F1D-E6BB-72BA-B199-9C0BF5ACA0A0}"/>
          </ac:spMkLst>
        </pc:spChg>
        <pc:spChg chg="add mod ord">
          <ac:chgData name="Jane Brennan" userId="f000dbfd-62c6-411f-885b-9bd915b898c1" providerId="ADAL" clId="{358CC328-15FA-41F0-972F-517197FB0C1A}" dt="2025-05-13T08:38:25.792" v="108" actId="26606"/>
          <ac:spMkLst>
            <pc:docMk/>
            <pc:sldMk cId="3075301640" sldId="257"/>
            <ac:spMk id="5" creationId="{5D1AC046-AE31-8639-8CA8-F73CC6B3C6FF}"/>
          </ac:spMkLst>
        </pc:spChg>
        <pc:spChg chg="add del">
          <ac:chgData name="Jane Brennan" userId="f000dbfd-62c6-411f-885b-9bd915b898c1" providerId="ADAL" clId="{358CC328-15FA-41F0-972F-517197FB0C1A}" dt="2025-05-13T08:37:12.819" v="69" actId="26606"/>
          <ac:spMkLst>
            <pc:docMk/>
            <pc:sldMk cId="3075301640" sldId="257"/>
            <ac:spMk id="6" creationId="{AB8C311F-7253-4AED-9701-7FC0708C41C7}"/>
          </ac:spMkLst>
        </pc:spChg>
        <pc:spChg chg="del">
          <ac:chgData name="Jane Brennan" userId="f000dbfd-62c6-411f-885b-9bd915b898c1" providerId="ADAL" clId="{358CC328-15FA-41F0-972F-517197FB0C1A}" dt="2025-05-13T08:36:49.963" v="67" actId="700"/>
          <ac:spMkLst>
            <pc:docMk/>
            <pc:sldMk cId="3075301640" sldId="257"/>
            <ac:spMk id="9" creationId="{42A4FC2C-047E-45A5-965D-8E1E3BF09BC6}"/>
          </ac:spMkLst>
        </pc:spChg>
        <pc:spChg chg="add">
          <ac:chgData name="Jane Brennan" userId="f000dbfd-62c6-411f-885b-9bd915b898c1" providerId="ADAL" clId="{358CC328-15FA-41F0-972F-517197FB0C1A}" dt="2025-05-13T08:38:25.792" v="108" actId="26606"/>
          <ac:spMkLst>
            <pc:docMk/>
            <pc:sldMk cId="3075301640" sldId="257"/>
            <ac:spMk id="10" creationId="{7DA3C418-758E-4180-A5D0-8655D6804587}"/>
          </ac:spMkLst>
        </pc:spChg>
        <pc:spChg chg="add del">
          <ac:chgData name="Jane Brennan" userId="f000dbfd-62c6-411f-885b-9bd915b898c1" providerId="ADAL" clId="{358CC328-15FA-41F0-972F-517197FB0C1A}" dt="2025-05-13T08:37:12.819" v="69" actId="26606"/>
          <ac:spMkLst>
            <pc:docMk/>
            <pc:sldMk cId="3075301640" sldId="257"/>
            <ac:spMk id="11" creationId="{E2384209-CB15-4CDF-9D31-C44FD9A3F20D}"/>
          </ac:spMkLst>
        </pc:spChg>
        <pc:spChg chg="add">
          <ac:chgData name="Jane Brennan" userId="f000dbfd-62c6-411f-885b-9bd915b898c1" providerId="ADAL" clId="{358CC328-15FA-41F0-972F-517197FB0C1A}" dt="2025-05-13T08:38:25.792" v="108" actId="26606"/>
          <ac:spMkLst>
            <pc:docMk/>
            <pc:sldMk cId="3075301640" sldId="257"/>
            <ac:spMk id="12" creationId="{28C8EF06-5EC3-4883-AFAF-D74FF46550FB}"/>
          </ac:spMkLst>
        </pc:spChg>
        <pc:spChg chg="add del">
          <ac:chgData name="Jane Brennan" userId="f000dbfd-62c6-411f-885b-9bd915b898c1" providerId="ADAL" clId="{358CC328-15FA-41F0-972F-517197FB0C1A}" dt="2025-05-13T08:37:12.819" v="69" actId="26606"/>
          <ac:spMkLst>
            <pc:docMk/>
            <pc:sldMk cId="3075301640" sldId="257"/>
            <ac:spMk id="13" creationId="{2633B3B5-CC90-43F0-8714-D31D1F3F0209}"/>
          </ac:spMkLst>
        </pc:spChg>
        <pc:spChg chg="add del">
          <ac:chgData name="Jane Brennan" userId="f000dbfd-62c6-411f-885b-9bd915b898c1" providerId="ADAL" clId="{358CC328-15FA-41F0-972F-517197FB0C1A}" dt="2025-05-13T08:37:12.819" v="69" actId="26606"/>
          <ac:spMkLst>
            <pc:docMk/>
            <pc:sldMk cId="3075301640" sldId="257"/>
            <ac:spMk id="15" creationId="{A8D57A06-A426-446D-B02C-A2DC6B62E45E}"/>
          </ac:spMkLst>
        </pc:spChg>
        <pc:spChg chg="add del">
          <ac:chgData name="Jane Brennan" userId="f000dbfd-62c6-411f-885b-9bd915b898c1" providerId="ADAL" clId="{358CC328-15FA-41F0-972F-517197FB0C1A}" dt="2025-05-13T08:37:34.408" v="73" actId="700"/>
          <ac:spMkLst>
            <pc:docMk/>
            <pc:sldMk cId="3075301640" sldId="257"/>
            <ac:spMk id="17" creationId="{42A4FC2C-047E-45A5-965D-8E1E3BF09BC6}"/>
          </ac:spMkLst>
        </pc:spChg>
        <pc:picChg chg="mod ord">
          <ac:chgData name="Jane Brennan" userId="f000dbfd-62c6-411f-885b-9bd915b898c1" providerId="ADAL" clId="{358CC328-15FA-41F0-972F-517197FB0C1A}" dt="2025-05-13T13:42:37.197" v="1842" actId="962"/>
          <ac:picMkLst>
            <pc:docMk/>
            <pc:sldMk cId="3075301640" sldId="257"/>
            <ac:picMk id="4" creationId="{C5A8B505-2471-36E6-D54F-2CE1B6E66A03}"/>
          </ac:picMkLst>
        </pc:picChg>
      </pc:sldChg>
      <pc:sldChg chg="addSp delSp modSp mod modTransition modClrScheme chgLayout">
        <pc:chgData name="Jane Brennan" userId="f000dbfd-62c6-411f-885b-9bd915b898c1" providerId="ADAL" clId="{358CC328-15FA-41F0-972F-517197FB0C1A}" dt="2025-05-13T10:49:29.183" v="1726"/>
        <pc:sldMkLst>
          <pc:docMk/>
          <pc:sldMk cId="2996970313" sldId="258"/>
        </pc:sldMkLst>
        <pc:spChg chg="add mod ord">
          <ac:chgData name="Jane Brennan" userId="f000dbfd-62c6-411f-885b-9bd915b898c1" providerId="ADAL" clId="{358CC328-15FA-41F0-972F-517197FB0C1A}" dt="2025-05-13T08:39:44.137" v="142" actId="26606"/>
          <ac:spMkLst>
            <pc:docMk/>
            <pc:sldMk cId="2996970313" sldId="258"/>
            <ac:spMk id="3" creationId="{B7B16F24-F3C2-5266-8FE2-2389F61F181A}"/>
          </ac:spMkLst>
        </pc:spChg>
        <pc:spChg chg="add del mod ord">
          <ac:chgData name="Jane Brennan" userId="f000dbfd-62c6-411f-885b-9bd915b898c1" providerId="ADAL" clId="{358CC328-15FA-41F0-972F-517197FB0C1A}" dt="2025-05-13T08:39:04.598" v="111"/>
          <ac:spMkLst>
            <pc:docMk/>
            <pc:sldMk cId="2996970313" sldId="258"/>
            <ac:spMk id="4" creationId="{FD13606A-5A58-F9D9-97F7-A2FB9E443BBE}"/>
          </ac:spMkLst>
        </pc:spChg>
        <pc:spChg chg="add del">
          <ac:chgData name="Jane Brennan" userId="f000dbfd-62c6-411f-885b-9bd915b898c1" providerId="ADAL" clId="{358CC328-15FA-41F0-972F-517197FB0C1A}" dt="2025-05-13T08:39:52.078" v="143" actId="478"/>
          <ac:spMkLst>
            <pc:docMk/>
            <pc:sldMk cId="2996970313" sldId="258"/>
            <ac:spMk id="9" creationId="{778D3CD7-BD7E-2E0E-453D-DEB63C43315C}"/>
          </ac:spMkLst>
        </pc:spChg>
        <pc:spChg chg="add del">
          <ac:chgData name="Jane Brennan" userId="f000dbfd-62c6-411f-885b-9bd915b898c1" providerId="ADAL" clId="{358CC328-15FA-41F0-972F-517197FB0C1A}" dt="2025-05-13T08:39:44.137" v="141" actId="26606"/>
          <ac:spMkLst>
            <pc:docMk/>
            <pc:sldMk cId="2996970313" sldId="258"/>
            <ac:spMk id="10" creationId="{7DA3C418-758E-4180-A5D0-8655D6804587}"/>
          </ac:spMkLst>
        </pc:spChg>
        <pc:spChg chg="add del">
          <ac:chgData name="Jane Brennan" userId="f000dbfd-62c6-411f-885b-9bd915b898c1" providerId="ADAL" clId="{358CC328-15FA-41F0-972F-517197FB0C1A}" dt="2025-05-13T08:39:44.137" v="141" actId="26606"/>
          <ac:spMkLst>
            <pc:docMk/>
            <pc:sldMk cId="2996970313" sldId="258"/>
            <ac:spMk id="12" creationId="{28C8EF06-5EC3-4883-AFAF-D74FF46550FB}"/>
          </ac:spMkLst>
        </pc:spChg>
        <pc:spChg chg="add">
          <ac:chgData name="Jane Brennan" userId="f000dbfd-62c6-411f-885b-9bd915b898c1" providerId="ADAL" clId="{358CC328-15FA-41F0-972F-517197FB0C1A}" dt="2025-05-13T08:39:44.137" v="142" actId="26606"/>
          <ac:spMkLst>
            <pc:docMk/>
            <pc:sldMk cId="2996970313" sldId="258"/>
            <ac:spMk id="14" creationId="{D1D34770-47A8-402C-AF23-2B653F2D88C1}"/>
          </ac:spMkLst>
        </pc:spChg>
        <pc:picChg chg="del mod">
          <ac:chgData name="Jane Brennan" userId="f000dbfd-62c6-411f-885b-9bd915b898c1" providerId="ADAL" clId="{358CC328-15FA-41F0-972F-517197FB0C1A}" dt="2025-05-13T08:39:07.601" v="112" actId="478"/>
          <ac:picMkLst>
            <pc:docMk/>
            <pc:sldMk cId="2996970313" sldId="258"/>
            <ac:picMk id="2" creationId="{036D3B69-ECCE-136B-EE16-F5B8503B89C8}"/>
          </ac:picMkLst>
        </pc:picChg>
        <pc:picChg chg="add mod">
          <ac:chgData name="Jane Brennan" userId="f000dbfd-62c6-411f-885b-9bd915b898c1" providerId="ADAL" clId="{358CC328-15FA-41F0-972F-517197FB0C1A}" dt="2025-05-13T08:41:01.531" v="230" actId="962"/>
          <ac:picMkLst>
            <pc:docMk/>
            <pc:sldMk cId="2996970313" sldId="258"/>
            <ac:picMk id="5" creationId="{D72E25CD-2833-8295-03A4-47AC66C79D48}"/>
          </ac:picMkLst>
        </pc:picChg>
      </pc:sldChg>
      <pc:sldChg chg="modSp mod modTransition">
        <pc:chgData name="Jane Brennan" userId="f000dbfd-62c6-411f-885b-9bd915b898c1" providerId="ADAL" clId="{358CC328-15FA-41F0-972F-517197FB0C1A}" dt="2025-05-13T10:49:29.183" v="1726"/>
        <pc:sldMkLst>
          <pc:docMk/>
          <pc:sldMk cId="1614747618" sldId="259"/>
        </pc:sldMkLst>
        <pc:picChg chg="mod">
          <ac:chgData name="Jane Brennan" userId="f000dbfd-62c6-411f-885b-9bd915b898c1" providerId="ADAL" clId="{358CC328-15FA-41F0-972F-517197FB0C1A}" dt="2025-05-13T08:41:54.333" v="293" actId="962"/>
          <ac:picMkLst>
            <pc:docMk/>
            <pc:sldMk cId="1614747618" sldId="259"/>
            <ac:picMk id="4" creationId="{252392AE-D3DE-7F4A-6B84-1C21C8355028}"/>
          </ac:picMkLst>
        </pc:picChg>
      </pc:sldChg>
      <pc:sldChg chg="modSp mod modTransition">
        <pc:chgData name="Jane Brennan" userId="f000dbfd-62c6-411f-885b-9bd915b898c1" providerId="ADAL" clId="{358CC328-15FA-41F0-972F-517197FB0C1A}" dt="2025-05-13T10:49:29.183" v="1726"/>
        <pc:sldMkLst>
          <pc:docMk/>
          <pc:sldMk cId="3145047721" sldId="260"/>
        </pc:sldMkLst>
        <pc:picChg chg="mod">
          <ac:chgData name="Jane Brennan" userId="f000dbfd-62c6-411f-885b-9bd915b898c1" providerId="ADAL" clId="{358CC328-15FA-41F0-972F-517197FB0C1A}" dt="2025-05-13T08:42:38.509" v="331" actId="962"/>
          <ac:picMkLst>
            <pc:docMk/>
            <pc:sldMk cId="3145047721" sldId="260"/>
            <ac:picMk id="4" creationId="{95B55C9C-D73A-874F-938C-68AA7395FDD9}"/>
          </ac:picMkLst>
        </pc:picChg>
        <pc:picChg chg="mod">
          <ac:chgData name="Jane Brennan" userId="f000dbfd-62c6-411f-885b-9bd915b898c1" providerId="ADAL" clId="{358CC328-15FA-41F0-972F-517197FB0C1A}" dt="2025-05-13T08:42:52.190" v="373" actId="962"/>
          <ac:picMkLst>
            <pc:docMk/>
            <pc:sldMk cId="3145047721" sldId="260"/>
            <ac:picMk id="5" creationId="{93D7787F-47F5-F79D-10F8-0E8E09997151}"/>
          </ac:picMkLst>
        </pc:picChg>
      </pc:sldChg>
      <pc:sldChg chg="modSp mod modTransition">
        <pc:chgData name="Jane Brennan" userId="f000dbfd-62c6-411f-885b-9bd915b898c1" providerId="ADAL" clId="{358CC328-15FA-41F0-972F-517197FB0C1A}" dt="2025-05-13T10:49:29.183" v="1726"/>
        <pc:sldMkLst>
          <pc:docMk/>
          <pc:sldMk cId="3482335495" sldId="261"/>
        </pc:sldMkLst>
        <pc:picChg chg="mod">
          <ac:chgData name="Jane Brennan" userId="f000dbfd-62c6-411f-885b-9bd915b898c1" providerId="ADAL" clId="{358CC328-15FA-41F0-972F-517197FB0C1A}" dt="2025-05-13T08:43:27.576" v="401" actId="962"/>
          <ac:picMkLst>
            <pc:docMk/>
            <pc:sldMk cId="3482335495" sldId="261"/>
            <ac:picMk id="9" creationId="{D932E4EA-C17F-5426-5EC7-3E6256B3DA75}"/>
          </ac:picMkLst>
        </pc:picChg>
      </pc:sldChg>
      <pc:sldChg chg="modSp mod modTransition">
        <pc:chgData name="Jane Brennan" userId="f000dbfd-62c6-411f-885b-9bd915b898c1" providerId="ADAL" clId="{358CC328-15FA-41F0-972F-517197FB0C1A}" dt="2025-05-13T10:49:29.183" v="1726"/>
        <pc:sldMkLst>
          <pc:docMk/>
          <pc:sldMk cId="2668070835" sldId="262"/>
        </pc:sldMkLst>
        <pc:picChg chg="mod">
          <ac:chgData name="Jane Brennan" userId="f000dbfd-62c6-411f-885b-9bd915b898c1" providerId="ADAL" clId="{358CC328-15FA-41F0-972F-517197FB0C1A}" dt="2025-05-13T08:43:35.918" v="402" actId="962"/>
          <ac:picMkLst>
            <pc:docMk/>
            <pc:sldMk cId="2668070835" sldId="262"/>
            <ac:picMk id="6" creationId="{37558812-A5E9-EEE6-3EA6-74A0741F4ACF}"/>
          </ac:picMkLst>
        </pc:picChg>
      </pc:sldChg>
      <pc:sldChg chg="modSp modTransition">
        <pc:chgData name="Jane Brennan" userId="f000dbfd-62c6-411f-885b-9bd915b898c1" providerId="ADAL" clId="{358CC328-15FA-41F0-972F-517197FB0C1A}" dt="2025-05-13T13:44:36.876" v="1996" actId="962"/>
        <pc:sldMkLst>
          <pc:docMk/>
          <pc:sldMk cId="607611527" sldId="263"/>
        </pc:sldMkLst>
        <pc:graphicFrameChg chg="mod">
          <ac:chgData name="Jane Brennan" userId="f000dbfd-62c6-411f-885b-9bd915b898c1" providerId="ADAL" clId="{358CC328-15FA-41F0-972F-517197FB0C1A}" dt="2025-05-13T13:44:36.876" v="1996" actId="962"/>
          <ac:graphicFrameMkLst>
            <pc:docMk/>
            <pc:sldMk cId="607611527" sldId="263"/>
            <ac:graphicFrameMk id="8" creationId="{09A202C7-A20E-7721-54D8-DC7AF3852B1A}"/>
          </ac:graphicFrameMkLst>
        </pc:graphicFrameChg>
      </pc:sldChg>
      <pc:sldChg chg="modSp mod modTransition">
        <pc:chgData name="Jane Brennan" userId="f000dbfd-62c6-411f-885b-9bd915b898c1" providerId="ADAL" clId="{358CC328-15FA-41F0-972F-517197FB0C1A}" dt="2025-05-13T13:45:43.627" v="2014" actId="20577"/>
        <pc:sldMkLst>
          <pc:docMk/>
          <pc:sldMk cId="3301966564" sldId="264"/>
        </pc:sldMkLst>
        <pc:spChg chg="mod">
          <ac:chgData name="Jane Brennan" userId="f000dbfd-62c6-411f-885b-9bd915b898c1" providerId="ADAL" clId="{358CC328-15FA-41F0-972F-517197FB0C1A}" dt="2025-05-13T13:45:43.627" v="2014" actId="20577"/>
          <ac:spMkLst>
            <pc:docMk/>
            <pc:sldMk cId="3301966564" sldId="264"/>
            <ac:spMk id="2" creationId="{DE05040F-6904-CB53-C975-B5CC29003A43}"/>
          </ac:spMkLst>
        </pc:spChg>
        <pc:picChg chg="mod">
          <ac:chgData name="Jane Brennan" userId="f000dbfd-62c6-411f-885b-9bd915b898c1" providerId="ADAL" clId="{358CC328-15FA-41F0-972F-517197FB0C1A}" dt="2025-05-13T08:44:28.704" v="452" actId="962"/>
          <ac:picMkLst>
            <pc:docMk/>
            <pc:sldMk cId="3301966564" sldId="264"/>
            <ac:picMk id="4" creationId="{593C7846-CD68-C967-05FE-5B5D499C01D4}"/>
          </ac:picMkLst>
        </pc:picChg>
        <pc:picChg chg="mod">
          <ac:chgData name="Jane Brennan" userId="f000dbfd-62c6-411f-885b-9bd915b898c1" providerId="ADAL" clId="{358CC328-15FA-41F0-972F-517197FB0C1A}" dt="2025-05-13T08:44:41.902" v="510" actId="962"/>
          <ac:picMkLst>
            <pc:docMk/>
            <pc:sldMk cId="3301966564" sldId="264"/>
            <ac:picMk id="7" creationId="{18C3DE13-A2CB-9791-632A-9F558D7F9547}"/>
          </ac:picMkLst>
        </pc:picChg>
        <pc:picChg chg="mod">
          <ac:chgData name="Jane Brennan" userId="f000dbfd-62c6-411f-885b-9bd915b898c1" providerId="ADAL" clId="{358CC328-15FA-41F0-972F-517197FB0C1A}" dt="2025-05-13T08:44:52.494" v="550" actId="962"/>
          <ac:picMkLst>
            <pc:docMk/>
            <pc:sldMk cId="3301966564" sldId="264"/>
            <ac:picMk id="9" creationId="{D892F33D-F183-D49B-3C74-6C1A11A16A0E}"/>
          </ac:picMkLst>
        </pc:picChg>
      </pc:sldChg>
      <pc:sldChg chg="modTransition">
        <pc:chgData name="Jane Brennan" userId="f000dbfd-62c6-411f-885b-9bd915b898c1" providerId="ADAL" clId="{358CC328-15FA-41F0-972F-517197FB0C1A}" dt="2025-05-13T10:49:29.183" v="1726"/>
        <pc:sldMkLst>
          <pc:docMk/>
          <pc:sldMk cId="1577833513" sldId="266"/>
        </pc:sldMkLst>
      </pc:sldChg>
      <pc:sldChg chg="modSp modTransition">
        <pc:chgData name="Jane Brennan" userId="f000dbfd-62c6-411f-885b-9bd915b898c1" providerId="ADAL" clId="{358CC328-15FA-41F0-972F-517197FB0C1A}" dt="2025-05-13T13:47:31.532" v="2333" actId="962"/>
        <pc:sldMkLst>
          <pc:docMk/>
          <pc:sldMk cId="2481548941" sldId="267"/>
        </pc:sldMkLst>
        <pc:graphicFrameChg chg="mod">
          <ac:chgData name="Jane Brennan" userId="f000dbfd-62c6-411f-885b-9bd915b898c1" providerId="ADAL" clId="{358CC328-15FA-41F0-972F-517197FB0C1A}" dt="2025-05-13T13:47:31.532" v="2333" actId="962"/>
          <ac:graphicFrameMkLst>
            <pc:docMk/>
            <pc:sldMk cId="2481548941" sldId="267"/>
            <ac:graphicFrameMk id="5" creationId="{1B441511-F210-599E-36A2-148DF229E37C}"/>
          </ac:graphicFrameMkLst>
        </pc:graphicFrameChg>
      </pc:sldChg>
      <pc:sldChg chg="modSp mod modTransition">
        <pc:chgData name="Jane Brennan" userId="f000dbfd-62c6-411f-885b-9bd915b898c1" providerId="ADAL" clId="{358CC328-15FA-41F0-972F-517197FB0C1A}" dt="2025-05-13T13:45:51.323" v="2017" actId="20577"/>
        <pc:sldMkLst>
          <pc:docMk/>
          <pc:sldMk cId="1420206148" sldId="268"/>
        </pc:sldMkLst>
        <pc:spChg chg="mod">
          <ac:chgData name="Jane Brennan" userId="f000dbfd-62c6-411f-885b-9bd915b898c1" providerId="ADAL" clId="{358CC328-15FA-41F0-972F-517197FB0C1A}" dt="2025-05-13T13:45:51.323" v="2017" actId="20577"/>
          <ac:spMkLst>
            <pc:docMk/>
            <pc:sldMk cId="1420206148" sldId="268"/>
            <ac:spMk id="6" creationId="{89307764-F77E-67B3-8622-AE058662D545}"/>
          </ac:spMkLst>
        </pc:spChg>
        <pc:picChg chg="mod">
          <ac:chgData name="Jane Brennan" userId="f000dbfd-62c6-411f-885b-9bd915b898c1" providerId="ADAL" clId="{358CC328-15FA-41F0-972F-517197FB0C1A}" dt="2025-05-13T08:45:07.294" v="574" actId="962"/>
          <ac:picMkLst>
            <pc:docMk/>
            <pc:sldMk cId="1420206148" sldId="268"/>
            <ac:picMk id="3" creationId="{B31FAE58-82D1-3BB1-4A96-625A7AE0717A}"/>
          </ac:picMkLst>
        </pc:picChg>
        <pc:picChg chg="mod">
          <ac:chgData name="Jane Brennan" userId="f000dbfd-62c6-411f-885b-9bd915b898c1" providerId="ADAL" clId="{358CC328-15FA-41F0-972F-517197FB0C1A}" dt="2025-05-13T08:45:15.693" v="602" actId="962"/>
          <ac:picMkLst>
            <pc:docMk/>
            <pc:sldMk cId="1420206148" sldId="268"/>
            <ac:picMk id="7" creationId="{099E0DCB-AF75-83B7-9AC3-8D4337E773CE}"/>
          </ac:picMkLst>
        </pc:picChg>
        <pc:picChg chg="mod">
          <ac:chgData name="Jane Brennan" userId="f000dbfd-62c6-411f-885b-9bd915b898c1" providerId="ADAL" clId="{358CC328-15FA-41F0-972F-517197FB0C1A}" dt="2025-05-13T08:45:24.751" v="624" actId="962"/>
          <ac:picMkLst>
            <pc:docMk/>
            <pc:sldMk cId="1420206148" sldId="268"/>
            <ac:picMk id="9" creationId="{B02FE40C-1557-8ED3-2F2E-9148C69CC2CC}"/>
          </ac:picMkLst>
        </pc:picChg>
        <pc:picChg chg="mod">
          <ac:chgData name="Jane Brennan" userId="f000dbfd-62c6-411f-885b-9bd915b898c1" providerId="ADAL" clId="{358CC328-15FA-41F0-972F-517197FB0C1A}" dt="2025-05-13T08:45:31.398" v="646" actId="962"/>
          <ac:picMkLst>
            <pc:docMk/>
            <pc:sldMk cId="1420206148" sldId="268"/>
            <ac:picMk id="11" creationId="{9EDC2B02-796C-A8DF-B529-986A798E68B5}"/>
          </ac:picMkLst>
        </pc:picChg>
      </pc:sldChg>
      <pc:sldChg chg="addSp modSp mod modTransition chgLayout">
        <pc:chgData name="Jane Brennan" userId="f000dbfd-62c6-411f-885b-9bd915b898c1" providerId="ADAL" clId="{358CC328-15FA-41F0-972F-517197FB0C1A}" dt="2025-05-13T13:45:34.374" v="2012" actId="1076"/>
        <pc:sldMkLst>
          <pc:docMk/>
          <pc:sldMk cId="3322368807" sldId="269"/>
        </pc:sldMkLst>
        <pc:spChg chg="add mod ord">
          <ac:chgData name="Jane Brennan" userId="f000dbfd-62c6-411f-885b-9bd915b898c1" providerId="ADAL" clId="{358CC328-15FA-41F0-972F-517197FB0C1A}" dt="2025-05-13T13:45:21.530" v="2009" actId="20577"/>
          <ac:spMkLst>
            <pc:docMk/>
            <pc:sldMk cId="3322368807" sldId="269"/>
            <ac:spMk id="2" creationId="{645963D8-558E-A950-C246-435DBF80FC0E}"/>
          </ac:spMkLst>
        </pc:spChg>
        <pc:spChg chg="mod ord">
          <ac:chgData name="Jane Brennan" userId="f000dbfd-62c6-411f-885b-9bd915b898c1" providerId="ADAL" clId="{358CC328-15FA-41F0-972F-517197FB0C1A}" dt="2025-05-13T13:45:10.516" v="1998" actId="27636"/>
          <ac:spMkLst>
            <pc:docMk/>
            <pc:sldMk cId="3322368807" sldId="269"/>
            <ac:spMk id="3" creationId="{E28545EC-C1CF-38AA-48B1-11873A8E7705}"/>
          </ac:spMkLst>
        </pc:spChg>
        <pc:picChg chg="mod">
          <ac:chgData name="Jane Brennan" userId="f000dbfd-62c6-411f-885b-9bd915b898c1" providerId="ADAL" clId="{358CC328-15FA-41F0-972F-517197FB0C1A}" dt="2025-05-13T13:45:29.769" v="2010" actId="1076"/>
          <ac:picMkLst>
            <pc:docMk/>
            <pc:sldMk cId="3322368807" sldId="269"/>
            <ac:picMk id="4" creationId="{684AD8D0-EFCF-876B-0365-7BAB1013A18D}"/>
          </ac:picMkLst>
        </pc:picChg>
        <pc:picChg chg="mod">
          <ac:chgData name="Jane Brennan" userId="f000dbfd-62c6-411f-885b-9bd915b898c1" providerId="ADAL" clId="{358CC328-15FA-41F0-972F-517197FB0C1A}" dt="2025-05-13T13:45:31.872" v="2011" actId="1076"/>
          <ac:picMkLst>
            <pc:docMk/>
            <pc:sldMk cId="3322368807" sldId="269"/>
            <ac:picMk id="5" creationId="{D0CC829C-84F3-8E20-5F85-F9885480DB42}"/>
          </ac:picMkLst>
        </pc:picChg>
        <pc:picChg chg="mod">
          <ac:chgData name="Jane Brennan" userId="f000dbfd-62c6-411f-885b-9bd915b898c1" providerId="ADAL" clId="{358CC328-15FA-41F0-972F-517197FB0C1A}" dt="2025-05-13T13:45:34.374" v="2012" actId="1076"/>
          <ac:picMkLst>
            <pc:docMk/>
            <pc:sldMk cId="3322368807" sldId="269"/>
            <ac:picMk id="6" creationId="{8155DC59-B363-DB89-C103-4C6B38EE51D6}"/>
          </ac:picMkLst>
        </pc:picChg>
      </pc:sldChg>
      <pc:sldChg chg="modSp mod modTransition">
        <pc:chgData name="Jane Brennan" userId="f000dbfd-62c6-411f-885b-9bd915b898c1" providerId="ADAL" clId="{358CC328-15FA-41F0-972F-517197FB0C1A}" dt="2025-05-13T10:49:29.183" v="1726"/>
        <pc:sldMkLst>
          <pc:docMk/>
          <pc:sldMk cId="187944666" sldId="270"/>
        </pc:sldMkLst>
        <pc:picChg chg="mod">
          <ac:chgData name="Jane Brennan" userId="f000dbfd-62c6-411f-885b-9bd915b898c1" providerId="ADAL" clId="{358CC328-15FA-41F0-972F-517197FB0C1A}" dt="2025-05-13T08:46:50.245" v="737" actId="962"/>
          <ac:picMkLst>
            <pc:docMk/>
            <pc:sldMk cId="187944666" sldId="270"/>
            <ac:picMk id="5" creationId="{C4D42D13-1366-1360-F623-12624EA17960}"/>
          </ac:picMkLst>
        </pc:picChg>
      </pc:sldChg>
      <pc:sldChg chg="addSp delSp modSp mod modTransition">
        <pc:chgData name="Jane Brennan" userId="f000dbfd-62c6-411f-885b-9bd915b898c1" providerId="ADAL" clId="{358CC328-15FA-41F0-972F-517197FB0C1A}" dt="2025-05-13T13:49:18.785" v="2439" actId="962"/>
        <pc:sldMkLst>
          <pc:docMk/>
          <pc:sldMk cId="3723144025" sldId="271"/>
        </pc:sldMkLst>
        <pc:spChg chg="del mod">
          <ac:chgData name="Jane Brennan" userId="f000dbfd-62c6-411f-885b-9bd915b898c1" providerId="ADAL" clId="{358CC328-15FA-41F0-972F-517197FB0C1A}" dt="2025-05-13T09:33:47.936" v="1516" actId="26606"/>
          <ac:spMkLst>
            <pc:docMk/>
            <pc:sldMk cId="3723144025" sldId="271"/>
            <ac:spMk id="3" creationId="{EB3F4BE9-8CD5-BBE7-F90E-F0167D763A33}"/>
          </ac:spMkLst>
        </pc:spChg>
        <pc:graphicFrameChg chg="add mod">
          <ac:chgData name="Jane Brennan" userId="f000dbfd-62c6-411f-885b-9bd915b898c1" providerId="ADAL" clId="{358CC328-15FA-41F0-972F-517197FB0C1A}" dt="2025-05-13T13:49:18.785" v="2439" actId="962"/>
          <ac:graphicFrameMkLst>
            <pc:docMk/>
            <pc:sldMk cId="3723144025" sldId="271"/>
            <ac:graphicFrameMk id="5" creationId="{232BF70C-BEDA-F5CD-D7EC-755B39F9CAB1}"/>
          </ac:graphicFrameMkLst>
        </pc:graphicFrameChg>
      </pc:sldChg>
      <pc:sldChg chg="modSp new mod modTransition">
        <pc:chgData name="Jane Brennan" userId="f000dbfd-62c6-411f-885b-9bd915b898c1" providerId="ADAL" clId="{358CC328-15FA-41F0-972F-517197FB0C1A}" dt="2025-05-13T10:49:29.183" v="1726"/>
        <pc:sldMkLst>
          <pc:docMk/>
          <pc:sldMk cId="920019383" sldId="272"/>
        </pc:sldMkLst>
        <pc:spChg chg="mod">
          <ac:chgData name="Jane Brennan" userId="f000dbfd-62c6-411f-885b-9bd915b898c1" providerId="ADAL" clId="{358CC328-15FA-41F0-972F-517197FB0C1A}" dt="2025-05-13T09:20:07.667" v="793" actId="20577"/>
          <ac:spMkLst>
            <pc:docMk/>
            <pc:sldMk cId="920019383" sldId="272"/>
            <ac:spMk id="2" creationId="{22DCC3FC-A58A-D9FA-402B-DBE7C2BA4233}"/>
          </ac:spMkLst>
        </pc:spChg>
        <pc:spChg chg="mod">
          <ac:chgData name="Jane Brennan" userId="f000dbfd-62c6-411f-885b-9bd915b898c1" providerId="ADAL" clId="{358CC328-15FA-41F0-972F-517197FB0C1A}" dt="2025-05-13T10:04:23.835" v="1725" actId="20577"/>
          <ac:spMkLst>
            <pc:docMk/>
            <pc:sldMk cId="920019383" sldId="272"/>
            <ac:spMk id="3" creationId="{668E093E-7C83-FDA2-CA03-49CC25AE5208}"/>
          </ac:spMkLst>
        </pc:spChg>
      </pc:sldChg>
      <pc:sldChg chg="modSp new del">
        <pc:chgData name="Jane Brennan" userId="f000dbfd-62c6-411f-885b-9bd915b898c1" providerId="ADAL" clId="{358CC328-15FA-41F0-972F-517197FB0C1A}" dt="2025-05-13T09:19:43.745" v="784" actId="47"/>
        <pc:sldMkLst>
          <pc:docMk/>
          <pc:sldMk cId="2228251717" sldId="272"/>
        </pc:sldMkLst>
        <pc:spChg chg="mod">
          <ac:chgData name="Jane Brennan" userId="f000dbfd-62c6-411f-885b-9bd915b898c1" providerId="ADAL" clId="{358CC328-15FA-41F0-972F-517197FB0C1A}" dt="2025-05-13T09:19:02.688" v="783" actId="20577"/>
          <ac:spMkLst>
            <pc:docMk/>
            <pc:sldMk cId="2228251717" sldId="272"/>
            <ac:spMk id="3" creationId="{FC0FE690-81EF-76BC-717E-E264C48D4EC7}"/>
          </ac:spMkLst>
        </pc:spChg>
      </pc:sldChg>
      <pc:sldChg chg="addSp delSp modSp new mod modTransition setBg">
        <pc:chgData name="Jane Brennan" userId="f000dbfd-62c6-411f-885b-9bd915b898c1" providerId="ADAL" clId="{358CC328-15FA-41F0-972F-517197FB0C1A}" dt="2025-05-13T13:50:05.244" v="2443" actId="962"/>
        <pc:sldMkLst>
          <pc:docMk/>
          <pc:sldMk cId="1827484789" sldId="273"/>
        </pc:sldMkLst>
        <pc:spChg chg="mod">
          <ac:chgData name="Jane Brennan" userId="f000dbfd-62c6-411f-885b-9bd915b898c1" providerId="ADAL" clId="{358CC328-15FA-41F0-972F-517197FB0C1A}" dt="2025-05-13T09:33:17.489" v="1515" actId="26606"/>
          <ac:spMkLst>
            <pc:docMk/>
            <pc:sldMk cId="1827484789" sldId="273"/>
            <ac:spMk id="2" creationId="{155B093E-D7A7-1A98-8652-727867EAA972}"/>
          </ac:spMkLst>
        </pc:spChg>
        <pc:spChg chg="del mod">
          <ac:chgData name="Jane Brennan" userId="f000dbfd-62c6-411f-885b-9bd915b898c1" providerId="ADAL" clId="{358CC328-15FA-41F0-972F-517197FB0C1A}" dt="2025-05-13T09:33:17.489" v="1515" actId="26606"/>
          <ac:spMkLst>
            <pc:docMk/>
            <pc:sldMk cId="1827484789" sldId="273"/>
            <ac:spMk id="3" creationId="{12A31849-6551-EC47-0AB7-1B0942FAE5E6}"/>
          </ac:spMkLst>
        </pc:spChg>
        <pc:spChg chg="add">
          <ac:chgData name="Jane Brennan" userId="f000dbfd-62c6-411f-885b-9bd915b898c1" providerId="ADAL" clId="{358CC328-15FA-41F0-972F-517197FB0C1A}" dt="2025-05-13T09:33:17.489" v="1515" actId="26606"/>
          <ac:spMkLst>
            <pc:docMk/>
            <pc:sldMk cId="1827484789" sldId="273"/>
            <ac:spMk id="9" creationId="{BACC6370-2D7E-4714-9D71-7542949D7D5D}"/>
          </ac:spMkLst>
        </pc:spChg>
        <pc:spChg chg="add">
          <ac:chgData name="Jane Brennan" userId="f000dbfd-62c6-411f-885b-9bd915b898c1" providerId="ADAL" clId="{358CC328-15FA-41F0-972F-517197FB0C1A}" dt="2025-05-13T09:33:17.489" v="1515" actId="26606"/>
          <ac:spMkLst>
            <pc:docMk/>
            <pc:sldMk cId="1827484789" sldId="273"/>
            <ac:spMk id="11" creationId="{F68B3F68-107C-434F-AA38-110D5EA91B85}"/>
          </ac:spMkLst>
        </pc:spChg>
        <pc:spChg chg="add">
          <ac:chgData name="Jane Brennan" userId="f000dbfd-62c6-411f-885b-9bd915b898c1" providerId="ADAL" clId="{358CC328-15FA-41F0-972F-517197FB0C1A}" dt="2025-05-13T09:33:17.489" v="1515" actId="26606"/>
          <ac:spMkLst>
            <pc:docMk/>
            <pc:sldMk cId="1827484789" sldId="273"/>
            <ac:spMk id="13" creationId="{AAD0DBB9-1A4B-4391-81D4-CB19F9AB918A}"/>
          </ac:spMkLst>
        </pc:spChg>
        <pc:spChg chg="add">
          <ac:chgData name="Jane Brennan" userId="f000dbfd-62c6-411f-885b-9bd915b898c1" providerId="ADAL" clId="{358CC328-15FA-41F0-972F-517197FB0C1A}" dt="2025-05-13T09:33:17.489" v="1515" actId="26606"/>
          <ac:spMkLst>
            <pc:docMk/>
            <pc:sldMk cId="1827484789" sldId="273"/>
            <ac:spMk id="15" creationId="{063BBA22-50EA-4C4D-BE05-F1CE4E63AA56}"/>
          </ac:spMkLst>
        </pc:spChg>
        <pc:graphicFrameChg chg="add mod">
          <ac:chgData name="Jane Brennan" userId="f000dbfd-62c6-411f-885b-9bd915b898c1" providerId="ADAL" clId="{358CC328-15FA-41F0-972F-517197FB0C1A}" dt="2025-05-13T13:50:05.244" v="2443" actId="962"/>
          <ac:graphicFrameMkLst>
            <pc:docMk/>
            <pc:sldMk cId="1827484789" sldId="273"/>
            <ac:graphicFrameMk id="5" creationId="{1173AA07-A6CB-ACB0-62B0-9A10A6AEB972}"/>
          </ac:graphicFrameMkLst>
        </pc:graphicFrameChg>
      </pc:sldChg>
      <pc:sldChg chg="new del">
        <pc:chgData name="Jane Brennan" userId="f000dbfd-62c6-411f-885b-9bd915b898c1" providerId="ADAL" clId="{358CC328-15FA-41F0-972F-517197FB0C1A}" dt="2025-05-13T09:26:02.289" v="1471" actId="47"/>
        <pc:sldMkLst>
          <pc:docMk/>
          <pc:sldMk cId="2230341037" sldId="273"/>
        </pc:sldMkLst>
      </pc:sldChg>
      <pc:sldChg chg="addSp delSp modSp new mod modTransition setBg">
        <pc:chgData name="Jane Brennan" userId="f000dbfd-62c6-411f-885b-9bd915b898c1" providerId="ADAL" clId="{358CC328-15FA-41F0-972F-517197FB0C1A}" dt="2025-05-13T13:46:46.211" v="2189" actId="962"/>
        <pc:sldMkLst>
          <pc:docMk/>
          <pc:sldMk cId="3432564436" sldId="274"/>
        </pc:sldMkLst>
        <pc:spChg chg="mod">
          <ac:chgData name="Jane Brennan" userId="f000dbfd-62c6-411f-885b-9bd915b898c1" providerId="ADAL" clId="{358CC328-15FA-41F0-972F-517197FB0C1A}" dt="2025-05-13T10:03:17.883" v="1703" actId="26606"/>
          <ac:spMkLst>
            <pc:docMk/>
            <pc:sldMk cId="3432564436" sldId="274"/>
            <ac:spMk id="2" creationId="{444A7EE9-4533-2BF6-3DE4-09AF32E4562E}"/>
          </ac:spMkLst>
        </pc:spChg>
        <pc:spChg chg="del mod">
          <ac:chgData name="Jane Brennan" userId="f000dbfd-62c6-411f-885b-9bd915b898c1" providerId="ADAL" clId="{358CC328-15FA-41F0-972F-517197FB0C1A}" dt="2025-05-13T10:03:17.883" v="1703" actId="26606"/>
          <ac:spMkLst>
            <pc:docMk/>
            <pc:sldMk cId="3432564436" sldId="274"/>
            <ac:spMk id="3" creationId="{B89EF949-CB36-AD55-AC31-CB101746E160}"/>
          </ac:spMkLst>
        </pc:spChg>
        <pc:spChg chg="add">
          <ac:chgData name="Jane Brennan" userId="f000dbfd-62c6-411f-885b-9bd915b898c1" providerId="ADAL" clId="{358CC328-15FA-41F0-972F-517197FB0C1A}" dt="2025-05-13T10:03:17.883" v="1703" actId="26606"/>
          <ac:spMkLst>
            <pc:docMk/>
            <pc:sldMk cId="3432564436" sldId="274"/>
            <ac:spMk id="9" creationId="{BACC6370-2D7E-4714-9D71-7542949D7D5D}"/>
          </ac:spMkLst>
        </pc:spChg>
        <pc:spChg chg="add">
          <ac:chgData name="Jane Brennan" userId="f000dbfd-62c6-411f-885b-9bd915b898c1" providerId="ADAL" clId="{358CC328-15FA-41F0-972F-517197FB0C1A}" dt="2025-05-13T10:03:17.883" v="1703" actId="26606"/>
          <ac:spMkLst>
            <pc:docMk/>
            <pc:sldMk cId="3432564436" sldId="274"/>
            <ac:spMk id="11" creationId="{F68B3F68-107C-434F-AA38-110D5EA91B85}"/>
          </ac:spMkLst>
        </pc:spChg>
        <pc:spChg chg="add">
          <ac:chgData name="Jane Brennan" userId="f000dbfd-62c6-411f-885b-9bd915b898c1" providerId="ADAL" clId="{358CC328-15FA-41F0-972F-517197FB0C1A}" dt="2025-05-13T10:03:17.883" v="1703" actId="26606"/>
          <ac:spMkLst>
            <pc:docMk/>
            <pc:sldMk cId="3432564436" sldId="274"/>
            <ac:spMk id="13" creationId="{AAD0DBB9-1A4B-4391-81D4-CB19F9AB918A}"/>
          </ac:spMkLst>
        </pc:spChg>
        <pc:spChg chg="add">
          <ac:chgData name="Jane Brennan" userId="f000dbfd-62c6-411f-885b-9bd915b898c1" providerId="ADAL" clId="{358CC328-15FA-41F0-972F-517197FB0C1A}" dt="2025-05-13T10:03:17.883" v="1703" actId="26606"/>
          <ac:spMkLst>
            <pc:docMk/>
            <pc:sldMk cId="3432564436" sldId="274"/>
            <ac:spMk id="15" creationId="{063BBA22-50EA-4C4D-BE05-F1CE4E63AA56}"/>
          </ac:spMkLst>
        </pc:spChg>
        <pc:graphicFrameChg chg="add mod">
          <ac:chgData name="Jane Brennan" userId="f000dbfd-62c6-411f-885b-9bd915b898c1" providerId="ADAL" clId="{358CC328-15FA-41F0-972F-517197FB0C1A}" dt="2025-05-13T13:46:46.211" v="2189" actId="962"/>
          <ac:graphicFrameMkLst>
            <pc:docMk/>
            <pc:sldMk cId="3432564436" sldId="274"/>
            <ac:graphicFrameMk id="5" creationId="{A430E2DE-2A73-64A9-6FF2-653E44EB7E9B}"/>
          </ac:graphicFrameMkLst>
        </pc:graphicFrameChg>
      </pc:sldChg>
    </pc:docChg>
  </pc:docChgLst>
  <pc:docChgLst>
    <pc:chgData name="Jane Brennan" userId="S::ms0148814@mtu.ie::f000dbfd-62c6-411f-885b-9bd915b898c1" providerId="AD" clId="Web-{DB7485FB-003E-9021-4C42-7CD1E21DCCA9}"/>
    <pc:docChg chg="modSld">
      <pc:chgData name="Jane Brennan" userId="S::ms0148814@mtu.ie::f000dbfd-62c6-411f-885b-9bd915b898c1" providerId="AD" clId="Web-{DB7485FB-003E-9021-4C42-7CD1E21DCCA9}" dt="2024-09-16T13:31:02.562" v="19" actId="20577"/>
      <pc:docMkLst>
        <pc:docMk/>
      </pc:docMkLst>
      <pc:sldChg chg="modSp">
        <pc:chgData name="Jane Brennan" userId="S::ms0148814@mtu.ie::f000dbfd-62c6-411f-885b-9bd915b898c1" providerId="AD" clId="Web-{DB7485FB-003E-9021-4C42-7CD1E21DCCA9}" dt="2024-09-16T13:31:02.562" v="19" actId="20577"/>
        <pc:sldMkLst>
          <pc:docMk/>
          <pc:sldMk cId="2481548941" sldId="267"/>
        </pc:sldMkLst>
      </pc:sldChg>
      <pc:sldChg chg="modSp">
        <pc:chgData name="Jane Brennan" userId="S::ms0148814@mtu.ie::f000dbfd-62c6-411f-885b-9bd915b898c1" providerId="AD" clId="Web-{DB7485FB-003E-9021-4C42-7CD1E21DCCA9}" dt="2024-09-16T13:04:38.262" v="2" actId="20577"/>
        <pc:sldMkLst>
          <pc:docMk/>
          <pc:sldMk cId="3322368807" sldId="269"/>
        </pc:sldMkLst>
      </pc:sldChg>
      <pc:sldChg chg="modSp">
        <pc:chgData name="Jane Brennan" userId="S::ms0148814@mtu.ie::f000dbfd-62c6-411f-885b-9bd915b898c1" providerId="AD" clId="Web-{DB7485FB-003E-9021-4C42-7CD1E21DCCA9}" dt="2024-09-16T13:05:44.688" v="17" actId="20577"/>
        <pc:sldMkLst>
          <pc:docMk/>
          <pc:sldMk cId="187944666" sldId="270"/>
        </pc:sldMkLst>
      </pc:sldChg>
    </pc:docChg>
  </pc:docChgLst>
  <pc:docChgLst>
    <pc:chgData name="Jane Brennan" userId="f000dbfd-62c6-411f-885b-9bd915b898c1" providerId="ADAL" clId="{45E05F73-147A-4885-99E6-E3D83A157B8F}"/>
    <pc:docChg chg="undo custSel addSld delSld modSld">
      <pc:chgData name="Jane Brennan" userId="f000dbfd-62c6-411f-885b-9bd915b898c1" providerId="ADAL" clId="{45E05F73-147A-4885-99E6-E3D83A157B8F}" dt="2024-09-16T13:42:23.075" v="2508"/>
      <pc:docMkLst>
        <pc:docMk/>
      </pc:docMkLst>
      <pc:sldChg chg="addSp delSp modSp mod setBg modNotesTx">
        <pc:chgData name="Jane Brennan" userId="f000dbfd-62c6-411f-885b-9bd915b898c1" providerId="ADAL" clId="{45E05F73-147A-4885-99E6-E3D83A157B8F}" dt="2024-09-12T15:13:57.826" v="1420" actId="20577"/>
        <pc:sldMkLst>
          <pc:docMk/>
          <pc:sldMk cId="52279222" sldId="256"/>
        </pc:sldMkLst>
      </pc:sldChg>
      <pc:sldChg chg="modNotesTx">
        <pc:chgData name="Jane Brennan" userId="f000dbfd-62c6-411f-885b-9bd915b898c1" providerId="ADAL" clId="{45E05F73-147A-4885-99E6-E3D83A157B8F}" dt="2024-09-12T15:16:25.364" v="1616" actId="20577"/>
        <pc:sldMkLst>
          <pc:docMk/>
          <pc:sldMk cId="3075301640" sldId="257"/>
        </pc:sldMkLst>
      </pc:sldChg>
      <pc:sldChg chg="modNotesTx">
        <pc:chgData name="Jane Brennan" userId="f000dbfd-62c6-411f-885b-9bd915b898c1" providerId="ADAL" clId="{45E05F73-147A-4885-99E6-E3D83A157B8F}" dt="2024-09-12T15:17:11.014" v="1691" actId="20577"/>
        <pc:sldMkLst>
          <pc:docMk/>
          <pc:sldMk cId="2996970313" sldId="258"/>
        </pc:sldMkLst>
      </pc:sldChg>
      <pc:sldChg chg="addSp modSp mod modNotesTx">
        <pc:chgData name="Jane Brennan" userId="f000dbfd-62c6-411f-885b-9bd915b898c1" providerId="ADAL" clId="{45E05F73-147A-4885-99E6-E3D83A157B8F}" dt="2024-09-12T15:20:01.979" v="1768" actId="14100"/>
        <pc:sldMkLst>
          <pc:docMk/>
          <pc:sldMk cId="1614747618" sldId="259"/>
        </pc:sldMkLst>
      </pc:sldChg>
      <pc:sldChg chg="addSp modSp mod">
        <pc:chgData name="Jane Brennan" userId="f000dbfd-62c6-411f-885b-9bd915b898c1" providerId="ADAL" clId="{45E05F73-147A-4885-99E6-E3D83A157B8F}" dt="2024-09-12T14:57:07.566" v="1109" actId="1076"/>
        <pc:sldMkLst>
          <pc:docMk/>
          <pc:sldMk cId="3145047721" sldId="260"/>
        </pc:sldMkLst>
      </pc:sldChg>
      <pc:sldChg chg="modNotesTx">
        <pc:chgData name="Jane Brennan" userId="f000dbfd-62c6-411f-885b-9bd915b898c1" providerId="ADAL" clId="{45E05F73-147A-4885-99E6-E3D83A157B8F}" dt="2024-09-12T15:39:30.253" v="2198" actId="20577"/>
        <pc:sldMkLst>
          <pc:docMk/>
          <pc:sldMk cId="3482335495" sldId="261"/>
        </pc:sldMkLst>
      </pc:sldChg>
      <pc:sldChg chg="modSp mod">
        <pc:chgData name="Jane Brennan" userId="f000dbfd-62c6-411f-885b-9bd915b898c1" providerId="ADAL" clId="{45E05F73-147A-4885-99E6-E3D83A157B8F}" dt="2024-09-12T08:44:58.739" v="101" actId="1076"/>
        <pc:sldMkLst>
          <pc:docMk/>
          <pc:sldMk cId="2668070835" sldId="262"/>
        </pc:sldMkLst>
      </pc:sldChg>
      <pc:sldChg chg="addSp delSp modSp mod modNotesTx">
        <pc:chgData name="Jane Brennan" userId="f000dbfd-62c6-411f-885b-9bd915b898c1" providerId="ADAL" clId="{45E05F73-147A-4885-99E6-E3D83A157B8F}" dt="2024-09-12T15:48:27.075" v="2467" actId="20577"/>
        <pc:sldMkLst>
          <pc:docMk/>
          <pc:sldMk cId="3301966564" sldId="264"/>
        </pc:sldMkLst>
      </pc:sldChg>
      <pc:sldChg chg="modAnim">
        <pc:chgData name="Jane Brennan" userId="f000dbfd-62c6-411f-885b-9bd915b898c1" providerId="ADAL" clId="{45E05F73-147A-4885-99E6-E3D83A157B8F}" dt="2024-09-12T14:59:16.575" v="1114"/>
        <pc:sldMkLst>
          <pc:docMk/>
          <pc:sldMk cId="1577833513" sldId="266"/>
        </pc:sldMkLst>
      </pc:sldChg>
      <pc:sldChg chg="addSp delSp modSp mod setBg">
        <pc:chgData name="Jane Brennan" userId="f000dbfd-62c6-411f-885b-9bd915b898c1" providerId="ADAL" clId="{45E05F73-147A-4885-99E6-E3D83A157B8F}" dt="2024-09-16T13:41:48.037" v="2506" actId="26606"/>
        <pc:sldMkLst>
          <pc:docMk/>
          <pc:sldMk cId="2481548941" sldId="267"/>
        </pc:sldMkLst>
      </pc:sldChg>
      <pc:sldChg chg="addSp delSp modSp new mod chgLayout">
        <pc:chgData name="Jane Brennan" userId="f000dbfd-62c6-411f-885b-9bd915b898c1" providerId="ADAL" clId="{45E05F73-147A-4885-99E6-E3D83A157B8F}" dt="2024-09-12T09:58:06.380" v="944" actId="1076"/>
        <pc:sldMkLst>
          <pc:docMk/>
          <pc:sldMk cId="1420206148" sldId="268"/>
        </pc:sldMkLst>
      </pc:sldChg>
      <pc:sldChg chg="addSp delSp modSp new del mod modClrScheme chgLayout">
        <pc:chgData name="Jane Brennan" userId="f000dbfd-62c6-411f-885b-9bd915b898c1" providerId="ADAL" clId="{45E05F73-147A-4885-99E6-E3D83A157B8F}" dt="2024-09-12T09:04:03.526" v="514" actId="47"/>
        <pc:sldMkLst>
          <pc:docMk/>
          <pc:sldMk cId="156467711" sldId="269"/>
        </pc:sldMkLst>
      </pc:sldChg>
      <pc:sldChg chg="addSp delSp modSp new mod">
        <pc:chgData name="Jane Brennan" userId="f000dbfd-62c6-411f-885b-9bd915b898c1" providerId="ADAL" clId="{45E05F73-147A-4885-99E6-E3D83A157B8F}" dt="2024-09-12T09:56:04.694" v="931" actId="20577"/>
        <pc:sldMkLst>
          <pc:docMk/>
          <pc:sldMk cId="3322368807" sldId="269"/>
        </pc:sldMkLst>
      </pc:sldChg>
      <pc:sldChg chg="addSp delSp modSp new mod setBg modAnim">
        <pc:chgData name="Jane Brennan" userId="f000dbfd-62c6-411f-885b-9bd915b898c1" providerId="ADAL" clId="{45E05F73-147A-4885-99E6-E3D83A157B8F}" dt="2024-09-16T13:42:23.075" v="2508"/>
        <pc:sldMkLst>
          <pc:docMk/>
          <pc:sldMk cId="187944666" sldId="270"/>
        </pc:sldMkLst>
      </pc:sldChg>
      <pc:sldChg chg="addSp delSp modSp new del mod setBg modClrScheme chgLayout">
        <pc:chgData name="Jane Brennan" userId="f000dbfd-62c6-411f-885b-9bd915b898c1" providerId="ADAL" clId="{45E05F73-147A-4885-99E6-E3D83A157B8F}" dt="2024-09-12T15:03:34.347" v="1166" actId="47"/>
        <pc:sldMkLst>
          <pc:docMk/>
          <pc:sldMk cId="3970616601" sldId="271"/>
        </pc:sldMkLst>
      </pc:sldChg>
    </pc:docChg>
  </pc:docChgLst>
  <pc:docChgLst>
    <pc:chgData name="Jane Brennan" userId="f000dbfd-62c6-411f-885b-9bd915b898c1" providerId="ADAL" clId="{86A3EEFA-55D9-4195-A22C-178985CA76F7}"/>
    <pc:docChg chg="custSel addSld modSld modShowInfo">
      <pc:chgData name="Jane Brennan" userId="f000dbfd-62c6-411f-885b-9bd915b898c1" providerId="ADAL" clId="{86A3EEFA-55D9-4195-A22C-178985CA76F7}" dt="2024-10-21T13:25:35.643" v="476" actId="20577"/>
      <pc:docMkLst>
        <pc:docMk/>
      </pc:docMkLst>
      <pc:sldChg chg="addSp delSp modSp mod">
        <pc:chgData name="Jane Brennan" userId="f000dbfd-62c6-411f-885b-9bd915b898c1" providerId="ADAL" clId="{86A3EEFA-55D9-4195-A22C-178985CA76F7}" dt="2024-10-21T12:52:42.719" v="406" actId="1076"/>
        <pc:sldMkLst>
          <pc:docMk/>
          <pc:sldMk cId="52279222" sldId="256"/>
        </pc:sldMkLst>
      </pc:sldChg>
      <pc:sldChg chg="modSp mod modAnim">
        <pc:chgData name="Jane Brennan" userId="f000dbfd-62c6-411f-885b-9bd915b898c1" providerId="ADAL" clId="{86A3EEFA-55D9-4195-A22C-178985CA76F7}" dt="2024-10-21T12:15:54.020" v="399"/>
        <pc:sldMkLst>
          <pc:docMk/>
          <pc:sldMk cId="2668070835" sldId="262"/>
        </pc:sldMkLst>
      </pc:sldChg>
      <pc:sldChg chg="modAnim">
        <pc:chgData name="Jane Brennan" userId="f000dbfd-62c6-411f-885b-9bd915b898c1" providerId="ADAL" clId="{86A3EEFA-55D9-4195-A22C-178985CA76F7}" dt="2024-10-17T13:20:13.778" v="11"/>
        <pc:sldMkLst>
          <pc:docMk/>
          <pc:sldMk cId="607611527" sldId="263"/>
        </pc:sldMkLst>
      </pc:sldChg>
      <pc:sldChg chg="addSp delSp modSp mod modAnim">
        <pc:chgData name="Jane Brennan" userId="f000dbfd-62c6-411f-885b-9bd915b898c1" providerId="ADAL" clId="{86A3EEFA-55D9-4195-A22C-178985CA76F7}" dt="2024-10-17T13:46:49.077" v="55"/>
        <pc:sldMkLst>
          <pc:docMk/>
          <pc:sldMk cId="3301966564" sldId="264"/>
        </pc:sldMkLst>
      </pc:sldChg>
      <pc:sldChg chg="modSp">
        <pc:chgData name="Jane Brennan" userId="f000dbfd-62c6-411f-885b-9bd915b898c1" providerId="ADAL" clId="{86A3EEFA-55D9-4195-A22C-178985CA76F7}" dt="2024-10-17T08:40:54.595" v="0"/>
        <pc:sldMkLst>
          <pc:docMk/>
          <pc:sldMk cId="2481548941" sldId="267"/>
        </pc:sldMkLst>
      </pc:sldChg>
      <pc:sldChg chg="addSp delSp modSp mod modAnim">
        <pc:chgData name="Jane Brennan" userId="f000dbfd-62c6-411f-885b-9bd915b898c1" providerId="ADAL" clId="{86A3EEFA-55D9-4195-A22C-178985CA76F7}" dt="2024-10-17T13:49:41.495" v="71"/>
        <pc:sldMkLst>
          <pc:docMk/>
          <pc:sldMk cId="1420206148" sldId="268"/>
        </pc:sldMkLst>
      </pc:sldChg>
      <pc:sldChg chg="modSp mod">
        <pc:chgData name="Jane Brennan" userId="f000dbfd-62c6-411f-885b-9bd915b898c1" providerId="ADAL" clId="{86A3EEFA-55D9-4195-A22C-178985CA76F7}" dt="2024-10-17T13:21:22.002" v="14" actId="1076"/>
        <pc:sldMkLst>
          <pc:docMk/>
          <pc:sldMk cId="3322368807" sldId="269"/>
        </pc:sldMkLst>
      </pc:sldChg>
      <pc:sldChg chg="modSp">
        <pc:chgData name="Jane Brennan" userId="f000dbfd-62c6-411f-885b-9bd915b898c1" providerId="ADAL" clId="{86A3EEFA-55D9-4195-A22C-178985CA76F7}" dt="2024-10-17T13:22:49.201" v="39" actId="20577"/>
        <pc:sldMkLst>
          <pc:docMk/>
          <pc:sldMk cId="187944666" sldId="270"/>
        </pc:sldMkLst>
      </pc:sldChg>
      <pc:sldChg chg="modSp new mod">
        <pc:chgData name="Jane Brennan" userId="f000dbfd-62c6-411f-885b-9bd915b898c1" providerId="ADAL" clId="{86A3EEFA-55D9-4195-A22C-178985CA76F7}" dt="2024-10-21T13:25:35.643" v="476" actId="20577"/>
        <pc:sldMkLst>
          <pc:docMk/>
          <pc:sldMk cId="3723144025" sldId="271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hyperlink" Target="mailto:Jane.Brennan@mtu.ie" TargetMode="Externa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svg"/><Relationship Id="rId1" Type="http://schemas.openxmlformats.org/officeDocument/2006/relationships/image" Target="../media/image28.png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hyperlink" Target="mailto:Jane.Brennan@mtu.ie" TargetMode="External"/><Relationship Id="rId2" Type="http://schemas.openxmlformats.org/officeDocument/2006/relationships/image" Target="../media/image42.svg"/><Relationship Id="rId1" Type="http://schemas.openxmlformats.org/officeDocument/2006/relationships/image" Target="../media/image41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DBE7DF-55BE-4D43-B5E1-82E2A4A8C3B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3F856D1-5440-4611-A3E3-AECF2E32A6AB}">
      <dgm:prSet/>
      <dgm:spPr/>
      <dgm:t>
        <a:bodyPr/>
        <a:lstStyle/>
        <a:p>
          <a:r>
            <a:rPr lang="en-IE" dirty="0"/>
            <a:t>Assistive technology assessment and training only for students with disabilities</a:t>
          </a:r>
          <a:endParaRPr lang="en-US" dirty="0"/>
        </a:p>
      </dgm:t>
    </dgm:pt>
    <dgm:pt modelId="{12DED77F-4764-45AB-B32F-B881A9BAFBBB}" type="parTrans" cxnId="{4160AAEB-52A2-4383-8256-8524EA48681B}">
      <dgm:prSet/>
      <dgm:spPr/>
      <dgm:t>
        <a:bodyPr/>
        <a:lstStyle/>
        <a:p>
          <a:endParaRPr lang="en-US"/>
        </a:p>
      </dgm:t>
    </dgm:pt>
    <dgm:pt modelId="{BC402FA3-C20D-46FC-85FB-64FD02A870C5}" type="sibTrans" cxnId="{4160AAEB-52A2-4383-8256-8524EA48681B}">
      <dgm:prSet/>
      <dgm:spPr/>
      <dgm:t>
        <a:bodyPr/>
        <a:lstStyle/>
        <a:p>
          <a:endParaRPr lang="en-US"/>
        </a:p>
      </dgm:t>
    </dgm:pt>
    <dgm:pt modelId="{3A2C6C05-6FEC-4777-AE6B-B6513C3116F7}">
      <dgm:prSet/>
      <dgm:spPr/>
      <dgm:t>
        <a:bodyPr/>
        <a:lstStyle/>
        <a:p>
          <a:r>
            <a:rPr lang="en-IE" dirty="0"/>
            <a:t>One to one technology guidance available for referred and non-referred students as part of Study Guidance service</a:t>
          </a:r>
          <a:endParaRPr lang="en-US" dirty="0"/>
        </a:p>
      </dgm:t>
    </dgm:pt>
    <dgm:pt modelId="{0F962D57-E253-46A0-827D-D8C57212D158}" type="parTrans" cxnId="{72E27050-2454-49F2-84F8-55F3A4B2605E}">
      <dgm:prSet/>
      <dgm:spPr/>
      <dgm:t>
        <a:bodyPr/>
        <a:lstStyle/>
        <a:p>
          <a:endParaRPr lang="en-US"/>
        </a:p>
      </dgm:t>
    </dgm:pt>
    <dgm:pt modelId="{B77960E7-44B5-4076-8F31-F20145E37A7A}" type="sibTrans" cxnId="{72E27050-2454-49F2-84F8-55F3A4B2605E}">
      <dgm:prSet/>
      <dgm:spPr/>
      <dgm:t>
        <a:bodyPr/>
        <a:lstStyle/>
        <a:p>
          <a:endParaRPr lang="en-US"/>
        </a:p>
      </dgm:t>
    </dgm:pt>
    <dgm:pt modelId="{C4E98309-03D4-4B69-8D68-E5E497D00770}">
      <dgm:prSet/>
      <dgm:spPr/>
      <dgm:t>
        <a:bodyPr/>
        <a:lstStyle/>
        <a:p>
          <a:r>
            <a:rPr lang="en-IE"/>
            <a:t>Elective workshop – ‘Build your Digital Toolkit’ aimed at first years</a:t>
          </a:r>
          <a:endParaRPr lang="en-US"/>
        </a:p>
      </dgm:t>
    </dgm:pt>
    <dgm:pt modelId="{A590C3AD-66D7-433B-88C9-ED3274EA28DB}" type="parTrans" cxnId="{8DC714A4-9ECE-4219-9973-B03C50E4463A}">
      <dgm:prSet/>
      <dgm:spPr/>
      <dgm:t>
        <a:bodyPr/>
        <a:lstStyle/>
        <a:p>
          <a:endParaRPr lang="en-US"/>
        </a:p>
      </dgm:t>
    </dgm:pt>
    <dgm:pt modelId="{A6BBBB94-C5E5-43AF-BF7D-A65AB75169D1}" type="sibTrans" cxnId="{8DC714A4-9ECE-4219-9973-B03C50E4463A}">
      <dgm:prSet/>
      <dgm:spPr/>
      <dgm:t>
        <a:bodyPr/>
        <a:lstStyle/>
        <a:p>
          <a:endParaRPr lang="en-US"/>
        </a:p>
      </dgm:t>
    </dgm:pt>
    <dgm:pt modelId="{7A5CE865-412F-42F8-B072-0464A9ED71C6}">
      <dgm:prSet/>
      <dgm:spPr/>
      <dgm:t>
        <a:bodyPr/>
        <a:lstStyle/>
        <a:p>
          <a:r>
            <a:rPr lang="en-IE"/>
            <a:t>BYDT offered to lecturers as embedded workshop for first-year classes</a:t>
          </a:r>
          <a:endParaRPr lang="en-US"/>
        </a:p>
      </dgm:t>
    </dgm:pt>
    <dgm:pt modelId="{7D186449-6A65-47D2-94CC-C341FEE4CEF3}" type="parTrans" cxnId="{D6B3A5DE-A089-42B5-A345-3B83B4D99600}">
      <dgm:prSet/>
      <dgm:spPr/>
      <dgm:t>
        <a:bodyPr/>
        <a:lstStyle/>
        <a:p>
          <a:endParaRPr lang="en-US"/>
        </a:p>
      </dgm:t>
    </dgm:pt>
    <dgm:pt modelId="{4BD51E36-9226-4FEF-B0FB-6FD8FEF964C9}" type="sibTrans" cxnId="{D6B3A5DE-A089-42B5-A345-3B83B4D99600}">
      <dgm:prSet/>
      <dgm:spPr/>
      <dgm:t>
        <a:bodyPr/>
        <a:lstStyle/>
        <a:p>
          <a:endParaRPr lang="en-US"/>
        </a:p>
      </dgm:t>
    </dgm:pt>
    <dgm:pt modelId="{FBF85C47-820F-4987-8B70-57B198795E2A}" type="pres">
      <dgm:prSet presAssocID="{85DBE7DF-55BE-4D43-B5E1-82E2A4A8C3BB}" presName="root" presStyleCnt="0">
        <dgm:presLayoutVars>
          <dgm:dir/>
          <dgm:resizeHandles val="exact"/>
        </dgm:presLayoutVars>
      </dgm:prSet>
      <dgm:spPr/>
    </dgm:pt>
    <dgm:pt modelId="{2C82BF90-01AE-471F-B745-5B237B905996}" type="pres">
      <dgm:prSet presAssocID="{F3F856D1-5440-4611-A3E3-AECF2E32A6AB}" presName="compNode" presStyleCnt="0"/>
      <dgm:spPr/>
    </dgm:pt>
    <dgm:pt modelId="{8BE39E00-8430-4296-9E50-98E21F7C6CDC}" type="pres">
      <dgm:prSet presAssocID="{F3F856D1-5440-4611-A3E3-AECF2E32A6AB}" presName="bgRect" presStyleLbl="bgShp" presStyleIdx="0" presStyleCnt="4"/>
      <dgm:spPr/>
      <dgm:extLst>
        <a:ext uri="{E40237B7-FDA0-4F09-8148-C483321AD2D9}">
          <dgm14:cNvPr xmlns:dgm14="http://schemas.microsoft.com/office/drawing/2010/diagram" id="0" name="" descr="Infographic showing development of tech guidance for students at MTU Kerry"/>
        </a:ext>
      </dgm:extLst>
    </dgm:pt>
    <dgm:pt modelId="{223A86DF-F222-4D56-8E48-7E9C9750B69A}" type="pres">
      <dgm:prSet presAssocID="{F3F856D1-5440-4611-A3E3-AECF2E32A6AB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mputer"/>
        </a:ext>
      </dgm:extLst>
    </dgm:pt>
    <dgm:pt modelId="{F3243629-22F0-4710-8577-03B7151D3C4F}" type="pres">
      <dgm:prSet presAssocID="{F3F856D1-5440-4611-A3E3-AECF2E32A6AB}" presName="spaceRect" presStyleCnt="0"/>
      <dgm:spPr/>
    </dgm:pt>
    <dgm:pt modelId="{BD5D5164-380F-4B5B-86DA-18C88CB86550}" type="pres">
      <dgm:prSet presAssocID="{F3F856D1-5440-4611-A3E3-AECF2E32A6AB}" presName="parTx" presStyleLbl="revTx" presStyleIdx="0" presStyleCnt="4">
        <dgm:presLayoutVars>
          <dgm:chMax val="0"/>
          <dgm:chPref val="0"/>
        </dgm:presLayoutVars>
      </dgm:prSet>
      <dgm:spPr/>
    </dgm:pt>
    <dgm:pt modelId="{5EA6B1F1-21AB-46DD-948D-949F60DF8018}" type="pres">
      <dgm:prSet presAssocID="{BC402FA3-C20D-46FC-85FB-64FD02A870C5}" presName="sibTrans" presStyleCnt="0"/>
      <dgm:spPr/>
    </dgm:pt>
    <dgm:pt modelId="{26214B4F-B024-40A9-8E16-14F7C5FE0215}" type="pres">
      <dgm:prSet presAssocID="{3A2C6C05-6FEC-4777-AE6B-B6513C3116F7}" presName="compNode" presStyleCnt="0"/>
      <dgm:spPr/>
    </dgm:pt>
    <dgm:pt modelId="{BB4DF1DD-3CD1-4C11-9CF6-A36435F3CDFF}" type="pres">
      <dgm:prSet presAssocID="{3A2C6C05-6FEC-4777-AE6B-B6513C3116F7}" presName="bgRect" presStyleLbl="bgShp" presStyleIdx="1" presStyleCnt="4"/>
      <dgm:spPr/>
    </dgm:pt>
    <dgm:pt modelId="{4F628A8D-3A91-45DE-AAB2-BC786AE169D9}" type="pres">
      <dgm:prSet presAssocID="{3A2C6C05-6FEC-4777-AE6B-B6513C3116F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246E3351-79B4-4274-849D-10BC4FF88105}" type="pres">
      <dgm:prSet presAssocID="{3A2C6C05-6FEC-4777-AE6B-B6513C3116F7}" presName="spaceRect" presStyleCnt="0"/>
      <dgm:spPr/>
    </dgm:pt>
    <dgm:pt modelId="{A06E8356-9A42-4225-B2FA-C81E48C68DC3}" type="pres">
      <dgm:prSet presAssocID="{3A2C6C05-6FEC-4777-AE6B-B6513C3116F7}" presName="parTx" presStyleLbl="revTx" presStyleIdx="1" presStyleCnt="4">
        <dgm:presLayoutVars>
          <dgm:chMax val="0"/>
          <dgm:chPref val="0"/>
        </dgm:presLayoutVars>
      </dgm:prSet>
      <dgm:spPr/>
    </dgm:pt>
    <dgm:pt modelId="{657F9E25-4CFC-4C90-82F5-0C4371CB8CF3}" type="pres">
      <dgm:prSet presAssocID="{B77960E7-44B5-4076-8F31-F20145E37A7A}" presName="sibTrans" presStyleCnt="0"/>
      <dgm:spPr/>
    </dgm:pt>
    <dgm:pt modelId="{3DFAAC12-5CE3-4B45-95F2-D3A2F2492FEB}" type="pres">
      <dgm:prSet presAssocID="{C4E98309-03D4-4B69-8D68-E5E497D00770}" presName="compNode" presStyleCnt="0"/>
      <dgm:spPr/>
    </dgm:pt>
    <dgm:pt modelId="{AA96F2C0-EB70-4D0A-90BB-1E0BB247FF90}" type="pres">
      <dgm:prSet presAssocID="{C4E98309-03D4-4B69-8D68-E5E497D00770}" presName="bgRect" presStyleLbl="bgShp" presStyleIdx="2" presStyleCnt="4"/>
      <dgm:spPr/>
    </dgm:pt>
    <dgm:pt modelId="{159C0EC0-3664-4420-8F12-48FB6ADBC75B}" type="pres">
      <dgm:prSet presAssocID="{C4E98309-03D4-4B69-8D68-E5E497D00770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C8BA0655-84B8-4F96-8637-35D60CD32B20}" type="pres">
      <dgm:prSet presAssocID="{C4E98309-03D4-4B69-8D68-E5E497D00770}" presName="spaceRect" presStyleCnt="0"/>
      <dgm:spPr/>
    </dgm:pt>
    <dgm:pt modelId="{1B33522E-0BAA-47A5-A35F-9EC5935B8882}" type="pres">
      <dgm:prSet presAssocID="{C4E98309-03D4-4B69-8D68-E5E497D00770}" presName="parTx" presStyleLbl="revTx" presStyleIdx="2" presStyleCnt="4">
        <dgm:presLayoutVars>
          <dgm:chMax val="0"/>
          <dgm:chPref val="0"/>
        </dgm:presLayoutVars>
      </dgm:prSet>
      <dgm:spPr/>
    </dgm:pt>
    <dgm:pt modelId="{AD2D775B-6C94-4E4F-9AE5-C2405939CA99}" type="pres">
      <dgm:prSet presAssocID="{A6BBBB94-C5E5-43AF-BF7D-A65AB75169D1}" presName="sibTrans" presStyleCnt="0"/>
      <dgm:spPr/>
    </dgm:pt>
    <dgm:pt modelId="{B6E0EB3B-1E1C-4C07-BE72-035A1B640947}" type="pres">
      <dgm:prSet presAssocID="{7A5CE865-412F-42F8-B072-0464A9ED71C6}" presName="compNode" presStyleCnt="0"/>
      <dgm:spPr/>
    </dgm:pt>
    <dgm:pt modelId="{9994AB1A-B7DE-4E67-A8FD-ADC3DDDAF0D3}" type="pres">
      <dgm:prSet presAssocID="{7A5CE865-412F-42F8-B072-0464A9ED71C6}" presName="bgRect" presStyleLbl="bgShp" presStyleIdx="3" presStyleCnt="4"/>
      <dgm:spPr/>
    </dgm:pt>
    <dgm:pt modelId="{2185C727-AD08-4335-8439-96543B217AB7}" type="pres">
      <dgm:prSet presAssocID="{7A5CE865-412F-42F8-B072-0464A9ED71C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5020FF46-6EBD-4BB4-8B9D-636B02733C17}" type="pres">
      <dgm:prSet presAssocID="{7A5CE865-412F-42F8-B072-0464A9ED71C6}" presName="spaceRect" presStyleCnt="0"/>
      <dgm:spPr/>
    </dgm:pt>
    <dgm:pt modelId="{A676811D-7B49-416F-98BF-1695B08921AC}" type="pres">
      <dgm:prSet presAssocID="{7A5CE865-412F-42F8-B072-0464A9ED71C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5D89C02F-9637-4F30-B33F-4666DDAEFCDF}" type="presOf" srcId="{7A5CE865-412F-42F8-B072-0464A9ED71C6}" destId="{A676811D-7B49-416F-98BF-1695B08921AC}" srcOrd="0" destOrd="0" presId="urn:microsoft.com/office/officeart/2018/2/layout/IconVerticalSolidList"/>
    <dgm:cxn modelId="{72E27050-2454-49F2-84F8-55F3A4B2605E}" srcId="{85DBE7DF-55BE-4D43-B5E1-82E2A4A8C3BB}" destId="{3A2C6C05-6FEC-4777-AE6B-B6513C3116F7}" srcOrd="1" destOrd="0" parTransId="{0F962D57-E253-46A0-827D-D8C57212D158}" sibTransId="{B77960E7-44B5-4076-8F31-F20145E37A7A}"/>
    <dgm:cxn modelId="{7622D981-3A7C-4182-85A0-8AD29C50BB9C}" type="presOf" srcId="{C4E98309-03D4-4B69-8D68-E5E497D00770}" destId="{1B33522E-0BAA-47A5-A35F-9EC5935B8882}" srcOrd="0" destOrd="0" presId="urn:microsoft.com/office/officeart/2018/2/layout/IconVerticalSolidList"/>
    <dgm:cxn modelId="{6277D887-35FD-4E5A-882A-2E732E5E7ACE}" type="presOf" srcId="{F3F856D1-5440-4611-A3E3-AECF2E32A6AB}" destId="{BD5D5164-380F-4B5B-86DA-18C88CB86550}" srcOrd="0" destOrd="0" presId="urn:microsoft.com/office/officeart/2018/2/layout/IconVerticalSolidList"/>
    <dgm:cxn modelId="{8DC714A4-9ECE-4219-9973-B03C50E4463A}" srcId="{85DBE7DF-55BE-4D43-B5E1-82E2A4A8C3BB}" destId="{C4E98309-03D4-4B69-8D68-E5E497D00770}" srcOrd="2" destOrd="0" parTransId="{A590C3AD-66D7-433B-88C9-ED3274EA28DB}" sibTransId="{A6BBBB94-C5E5-43AF-BF7D-A65AB75169D1}"/>
    <dgm:cxn modelId="{D6B3A5DE-A089-42B5-A345-3B83B4D99600}" srcId="{85DBE7DF-55BE-4D43-B5E1-82E2A4A8C3BB}" destId="{7A5CE865-412F-42F8-B072-0464A9ED71C6}" srcOrd="3" destOrd="0" parTransId="{7D186449-6A65-47D2-94CC-C341FEE4CEF3}" sibTransId="{4BD51E36-9226-4FEF-B0FB-6FD8FEF964C9}"/>
    <dgm:cxn modelId="{4160AAEB-52A2-4383-8256-8524EA48681B}" srcId="{85DBE7DF-55BE-4D43-B5E1-82E2A4A8C3BB}" destId="{F3F856D1-5440-4611-A3E3-AECF2E32A6AB}" srcOrd="0" destOrd="0" parTransId="{12DED77F-4764-45AB-B32F-B881A9BAFBBB}" sibTransId="{BC402FA3-C20D-46FC-85FB-64FD02A870C5}"/>
    <dgm:cxn modelId="{F2A926EE-D721-4E26-A419-D8A3D3D48D8C}" type="presOf" srcId="{85DBE7DF-55BE-4D43-B5E1-82E2A4A8C3BB}" destId="{FBF85C47-820F-4987-8B70-57B198795E2A}" srcOrd="0" destOrd="0" presId="urn:microsoft.com/office/officeart/2018/2/layout/IconVerticalSolidList"/>
    <dgm:cxn modelId="{3243F2F7-768D-4886-A4CF-B25C2F518BA0}" type="presOf" srcId="{3A2C6C05-6FEC-4777-AE6B-B6513C3116F7}" destId="{A06E8356-9A42-4225-B2FA-C81E48C68DC3}" srcOrd="0" destOrd="0" presId="urn:microsoft.com/office/officeart/2018/2/layout/IconVerticalSolidList"/>
    <dgm:cxn modelId="{F1146C0B-A19D-479E-A3B0-E36BEC3BECC1}" type="presParOf" srcId="{FBF85C47-820F-4987-8B70-57B198795E2A}" destId="{2C82BF90-01AE-471F-B745-5B237B905996}" srcOrd="0" destOrd="0" presId="urn:microsoft.com/office/officeart/2018/2/layout/IconVerticalSolidList"/>
    <dgm:cxn modelId="{43979797-B786-4F1C-9EE1-6487EF9006F4}" type="presParOf" srcId="{2C82BF90-01AE-471F-B745-5B237B905996}" destId="{8BE39E00-8430-4296-9E50-98E21F7C6CDC}" srcOrd="0" destOrd="0" presId="urn:microsoft.com/office/officeart/2018/2/layout/IconVerticalSolidList"/>
    <dgm:cxn modelId="{40FB5B93-47F0-48A7-A607-3A7FA4AAFBC6}" type="presParOf" srcId="{2C82BF90-01AE-471F-B745-5B237B905996}" destId="{223A86DF-F222-4D56-8E48-7E9C9750B69A}" srcOrd="1" destOrd="0" presId="urn:microsoft.com/office/officeart/2018/2/layout/IconVerticalSolidList"/>
    <dgm:cxn modelId="{9A74F2C5-0A25-4A34-93B9-D29B99884CEF}" type="presParOf" srcId="{2C82BF90-01AE-471F-B745-5B237B905996}" destId="{F3243629-22F0-4710-8577-03B7151D3C4F}" srcOrd="2" destOrd="0" presId="urn:microsoft.com/office/officeart/2018/2/layout/IconVerticalSolidList"/>
    <dgm:cxn modelId="{8C0B0549-718B-4D50-B2E0-09F787DBDF4A}" type="presParOf" srcId="{2C82BF90-01AE-471F-B745-5B237B905996}" destId="{BD5D5164-380F-4B5B-86DA-18C88CB86550}" srcOrd="3" destOrd="0" presId="urn:microsoft.com/office/officeart/2018/2/layout/IconVerticalSolidList"/>
    <dgm:cxn modelId="{B61B83DC-B566-4E2F-85B5-9B93C139341A}" type="presParOf" srcId="{FBF85C47-820F-4987-8B70-57B198795E2A}" destId="{5EA6B1F1-21AB-46DD-948D-949F60DF8018}" srcOrd="1" destOrd="0" presId="urn:microsoft.com/office/officeart/2018/2/layout/IconVerticalSolidList"/>
    <dgm:cxn modelId="{985F4D44-1A7A-4B7E-9E0A-B9CD9B280AB8}" type="presParOf" srcId="{FBF85C47-820F-4987-8B70-57B198795E2A}" destId="{26214B4F-B024-40A9-8E16-14F7C5FE0215}" srcOrd="2" destOrd="0" presId="urn:microsoft.com/office/officeart/2018/2/layout/IconVerticalSolidList"/>
    <dgm:cxn modelId="{3EB148D0-4AB5-4904-A3B7-EEEC825403DC}" type="presParOf" srcId="{26214B4F-B024-40A9-8E16-14F7C5FE0215}" destId="{BB4DF1DD-3CD1-4C11-9CF6-A36435F3CDFF}" srcOrd="0" destOrd="0" presId="urn:microsoft.com/office/officeart/2018/2/layout/IconVerticalSolidList"/>
    <dgm:cxn modelId="{D90C29AF-EC1A-4D25-B3F4-16181DD6E31A}" type="presParOf" srcId="{26214B4F-B024-40A9-8E16-14F7C5FE0215}" destId="{4F628A8D-3A91-45DE-AAB2-BC786AE169D9}" srcOrd="1" destOrd="0" presId="urn:microsoft.com/office/officeart/2018/2/layout/IconVerticalSolidList"/>
    <dgm:cxn modelId="{5070A271-A3FC-4254-9675-BDFFA35F753A}" type="presParOf" srcId="{26214B4F-B024-40A9-8E16-14F7C5FE0215}" destId="{246E3351-79B4-4274-849D-10BC4FF88105}" srcOrd="2" destOrd="0" presId="urn:microsoft.com/office/officeart/2018/2/layout/IconVerticalSolidList"/>
    <dgm:cxn modelId="{35402373-81B4-4BC9-8851-33A17964FA32}" type="presParOf" srcId="{26214B4F-B024-40A9-8E16-14F7C5FE0215}" destId="{A06E8356-9A42-4225-B2FA-C81E48C68DC3}" srcOrd="3" destOrd="0" presId="urn:microsoft.com/office/officeart/2018/2/layout/IconVerticalSolidList"/>
    <dgm:cxn modelId="{3B89C8CF-42D9-4A55-8DE4-B1ECE2738017}" type="presParOf" srcId="{FBF85C47-820F-4987-8B70-57B198795E2A}" destId="{657F9E25-4CFC-4C90-82F5-0C4371CB8CF3}" srcOrd="3" destOrd="0" presId="urn:microsoft.com/office/officeart/2018/2/layout/IconVerticalSolidList"/>
    <dgm:cxn modelId="{035D3C5F-828C-4A87-9360-29DE067E36C0}" type="presParOf" srcId="{FBF85C47-820F-4987-8B70-57B198795E2A}" destId="{3DFAAC12-5CE3-4B45-95F2-D3A2F2492FEB}" srcOrd="4" destOrd="0" presId="urn:microsoft.com/office/officeart/2018/2/layout/IconVerticalSolidList"/>
    <dgm:cxn modelId="{A026189B-7BC4-46B7-99D7-8C1054B8FF84}" type="presParOf" srcId="{3DFAAC12-5CE3-4B45-95F2-D3A2F2492FEB}" destId="{AA96F2C0-EB70-4D0A-90BB-1E0BB247FF90}" srcOrd="0" destOrd="0" presId="urn:microsoft.com/office/officeart/2018/2/layout/IconVerticalSolidList"/>
    <dgm:cxn modelId="{1F091B5D-E0E4-4633-83A2-3DBF421F1356}" type="presParOf" srcId="{3DFAAC12-5CE3-4B45-95F2-D3A2F2492FEB}" destId="{159C0EC0-3664-4420-8F12-48FB6ADBC75B}" srcOrd="1" destOrd="0" presId="urn:microsoft.com/office/officeart/2018/2/layout/IconVerticalSolidList"/>
    <dgm:cxn modelId="{6ABB5F34-4586-471F-AA43-63DC5EC27DBA}" type="presParOf" srcId="{3DFAAC12-5CE3-4B45-95F2-D3A2F2492FEB}" destId="{C8BA0655-84B8-4F96-8637-35D60CD32B20}" srcOrd="2" destOrd="0" presId="urn:microsoft.com/office/officeart/2018/2/layout/IconVerticalSolidList"/>
    <dgm:cxn modelId="{381FD715-802E-46CB-9355-FBEB5288609D}" type="presParOf" srcId="{3DFAAC12-5CE3-4B45-95F2-D3A2F2492FEB}" destId="{1B33522E-0BAA-47A5-A35F-9EC5935B8882}" srcOrd="3" destOrd="0" presId="urn:microsoft.com/office/officeart/2018/2/layout/IconVerticalSolidList"/>
    <dgm:cxn modelId="{47CD2162-FEF8-47FD-912E-2299AE387C69}" type="presParOf" srcId="{FBF85C47-820F-4987-8B70-57B198795E2A}" destId="{AD2D775B-6C94-4E4F-9AE5-C2405939CA99}" srcOrd="5" destOrd="0" presId="urn:microsoft.com/office/officeart/2018/2/layout/IconVerticalSolidList"/>
    <dgm:cxn modelId="{C295CC7B-CB06-44AD-92DC-3075E8883AA4}" type="presParOf" srcId="{FBF85C47-820F-4987-8B70-57B198795E2A}" destId="{B6E0EB3B-1E1C-4C07-BE72-035A1B640947}" srcOrd="6" destOrd="0" presId="urn:microsoft.com/office/officeart/2018/2/layout/IconVerticalSolidList"/>
    <dgm:cxn modelId="{9E704F96-80D1-419A-957B-AB6020C34858}" type="presParOf" srcId="{B6E0EB3B-1E1C-4C07-BE72-035A1B640947}" destId="{9994AB1A-B7DE-4E67-A8FD-ADC3DDDAF0D3}" srcOrd="0" destOrd="0" presId="urn:microsoft.com/office/officeart/2018/2/layout/IconVerticalSolidList"/>
    <dgm:cxn modelId="{9DE80333-5070-4FF3-AC04-7459588D5565}" type="presParOf" srcId="{B6E0EB3B-1E1C-4C07-BE72-035A1B640947}" destId="{2185C727-AD08-4335-8439-96543B217AB7}" srcOrd="1" destOrd="0" presId="urn:microsoft.com/office/officeart/2018/2/layout/IconVerticalSolidList"/>
    <dgm:cxn modelId="{CC8AFE97-020A-429B-9F9B-C505E5691D18}" type="presParOf" srcId="{B6E0EB3B-1E1C-4C07-BE72-035A1B640947}" destId="{5020FF46-6EBD-4BB4-8B9D-636B02733C17}" srcOrd="2" destOrd="0" presId="urn:microsoft.com/office/officeart/2018/2/layout/IconVerticalSolidList"/>
    <dgm:cxn modelId="{D3A8E83D-AA7D-415E-B761-E25640EF83BC}" type="presParOf" srcId="{B6E0EB3B-1E1C-4C07-BE72-035A1B640947}" destId="{A676811D-7B49-416F-98BF-1695B08921AC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5F7DD4-B183-41AC-9505-F992D209E32B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20B6D46-6CB4-4AF7-9A4C-6B294B7FD971}">
      <dgm:prSet/>
      <dgm:spPr/>
      <dgm:t>
        <a:bodyPr/>
        <a:lstStyle/>
        <a:p>
          <a:r>
            <a:rPr lang="en-GB"/>
            <a:t>Veterinary nursing</a:t>
          </a:r>
          <a:endParaRPr lang="en-US"/>
        </a:p>
      </dgm:t>
    </dgm:pt>
    <dgm:pt modelId="{4127E652-7748-43E7-9B98-12CBC5105592}" type="parTrans" cxnId="{99C693EB-CB59-4522-B8DB-EC67B97CECC4}">
      <dgm:prSet/>
      <dgm:spPr/>
      <dgm:t>
        <a:bodyPr/>
        <a:lstStyle/>
        <a:p>
          <a:endParaRPr lang="en-US"/>
        </a:p>
      </dgm:t>
    </dgm:pt>
    <dgm:pt modelId="{73B093EB-AE8D-4B6D-87A7-95D29235140C}" type="sibTrans" cxnId="{99C693EB-CB59-4522-B8DB-EC67B97CECC4}">
      <dgm:prSet/>
      <dgm:spPr/>
      <dgm:t>
        <a:bodyPr/>
        <a:lstStyle/>
        <a:p>
          <a:endParaRPr lang="en-US"/>
        </a:p>
      </dgm:t>
    </dgm:pt>
    <dgm:pt modelId="{22584015-15D3-487B-BFEC-A7649B35E56A}">
      <dgm:prSet/>
      <dgm:spPr/>
      <dgm:t>
        <a:bodyPr/>
        <a:lstStyle/>
        <a:p>
          <a:r>
            <a:rPr lang="en-GB"/>
            <a:t>Electrical apprentices</a:t>
          </a:r>
          <a:endParaRPr lang="en-US"/>
        </a:p>
      </dgm:t>
    </dgm:pt>
    <dgm:pt modelId="{5A5FCF09-46BF-41B9-A7DC-99F443EA8191}" type="parTrans" cxnId="{15F21F9F-78BE-4EB8-B94E-F8AF36D0C279}">
      <dgm:prSet/>
      <dgm:spPr/>
      <dgm:t>
        <a:bodyPr/>
        <a:lstStyle/>
        <a:p>
          <a:endParaRPr lang="en-US"/>
        </a:p>
      </dgm:t>
    </dgm:pt>
    <dgm:pt modelId="{73502BB6-6856-47D8-829D-A64FF380CBDE}" type="sibTrans" cxnId="{15F21F9F-78BE-4EB8-B94E-F8AF36D0C279}">
      <dgm:prSet/>
      <dgm:spPr/>
      <dgm:t>
        <a:bodyPr/>
        <a:lstStyle/>
        <a:p>
          <a:endParaRPr lang="en-US"/>
        </a:p>
      </dgm:t>
    </dgm:pt>
    <dgm:pt modelId="{1641E01B-5174-4FE3-B27A-8D56D8330042}">
      <dgm:prSet/>
      <dgm:spPr/>
      <dgm:t>
        <a:bodyPr/>
        <a:lstStyle/>
        <a:p>
          <a:r>
            <a:rPr lang="en-GB"/>
            <a:t>Ag Science</a:t>
          </a:r>
          <a:endParaRPr lang="en-US"/>
        </a:p>
      </dgm:t>
    </dgm:pt>
    <dgm:pt modelId="{25298C4C-D2D7-4F89-BE84-EA33287B94AD}" type="parTrans" cxnId="{6271933D-BFB8-49F9-8388-06EA026346EE}">
      <dgm:prSet/>
      <dgm:spPr/>
      <dgm:t>
        <a:bodyPr/>
        <a:lstStyle/>
        <a:p>
          <a:endParaRPr lang="en-US"/>
        </a:p>
      </dgm:t>
    </dgm:pt>
    <dgm:pt modelId="{6C8AB87F-781A-4ADD-BD7A-67A65BC4E7A2}" type="sibTrans" cxnId="{6271933D-BFB8-49F9-8388-06EA026346EE}">
      <dgm:prSet/>
      <dgm:spPr/>
      <dgm:t>
        <a:bodyPr/>
        <a:lstStyle/>
        <a:p>
          <a:endParaRPr lang="en-US"/>
        </a:p>
      </dgm:t>
    </dgm:pt>
    <dgm:pt modelId="{3D6A7BF6-59C2-4B2C-8E5B-5A985634349F}">
      <dgm:prSet/>
      <dgm:spPr/>
      <dgm:t>
        <a:bodyPr/>
        <a:lstStyle/>
        <a:p>
          <a:r>
            <a:rPr lang="en-GB"/>
            <a:t>Nursing</a:t>
          </a:r>
          <a:endParaRPr lang="en-US"/>
        </a:p>
      </dgm:t>
    </dgm:pt>
    <dgm:pt modelId="{C3DE7BA8-A466-48BE-9AA7-60123D95190A}" type="parTrans" cxnId="{0E115624-37D1-43E6-BCA1-C2D23FFE9FDC}">
      <dgm:prSet/>
      <dgm:spPr/>
      <dgm:t>
        <a:bodyPr/>
        <a:lstStyle/>
        <a:p>
          <a:endParaRPr lang="en-US"/>
        </a:p>
      </dgm:t>
    </dgm:pt>
    <dgm:pt modelId="{2A185B76-76F3-46CD-AD03-F56420B8BF21}" type="sibTrans" cxnId="{0E115624-37D1-43E6-BCA1-C2D23FFE9FDC}">
      <dgm:prSet/>
      <dgm:spPr/>
      <dgm:t>
        <a:bodyPr/>
        <a:lstStyle/>
        <a:p>
          <a:endParaRPr lang="en-US"/>
        </a:p>
      </dgm:t>
    </dgm:pt>
    <dgm:pt modelId="{DF4053A8-C861-476F-8C1D-DBCD9960FE70}">
      <dgm:prSet/>
      <dgm:spPr/>
      <dgm:t>
        <a:bodyPr/>
        <a:lstStyle/>
        <a:p>
          <a:r>
            <a:rPr lang="en-GB"/>
            <a:t>Hotel Management</a:t>
          </a:r>
          <a:endParaRPr lang="en-US"/>
        </a:p>
      </dgm:t>
    </dgm:pt>
    <dgm:pt modelId="{19803C01-D9D7-4C1F-A96D-BA2D6413C8FC}" type="parTrans" cxnId="{6FD956BB-0E35-4F33-BEE9-88C896063D34}">
      <dgm:prSet/>
      <dgm:spPr/>
      <dgm:t>
        <a:bodyPr/>
        <a:lstStyle/>
        <a:p>
          <a:endParaRPr lang="en-US"/>
        </a:p>
      </dgm:t>
    </dgm:pt>
    <dgm:pt modelId="{787409B4-6524-47CB-93D7-4250FCEEE839}" type="sibTrans" cxnId="{6FD956BB-0E35-4F33-BEE9-88C896063D34}">
      <dgm:prSet/>
      <dgm:spPr/>
      <dgm:t>
        <a:bodyPr/>
        <a:lstStyle/>
        <a:p>
          <a:endParaRPr lang="en-US"/>
        </a:p>
      </dgm:t>
    </dgm:pt>
    <dgm:pt modelId="{84320820-8C19-459A-9999-87E8D42DD742}">
      <dgm:prSet/>
      <dgm:spPr/>
      <dgm:t>
        <a:bodyPr/>
        <a:lstStyle/>
        <a:p>
          <a:r>
            <a:rPr lang="en-GB"/>
            <a:t>Pharmacy Admin</a:t>
          </a:r>
          <a:endParaRPr lang="en-US"/>
        </a:p>
      </dgm:t>
    </dgm:pt>
    <dgm:pt modelId="{F6677A06-2168-4E05-8EA5-80E2EEC1931D}" type="parTrans" cxnId="{193B8371-842F-4537-A430-CC60A936FD9B}">
      <dgm:prSet/>
      <dgm:spPr/>
      <dgm:t>
        <a:bodyPr/>
        <a:lstStyle/>
        <a:p>
          <a:endParaRPr lang="en-US"/>
        </a:p>
      </dgm:t>
    </dgm:pt>
    <dgm:pt modelId="{0424A727-D062-487D-9F8C-66C0C151677E}" type="sibTrans" cxnId="{193B8371-842F-4537-A430-CC60A936FD9B}">
      <dgm:prSet/>
      <dgm:spPr/>
      <dgm:t>
        <a:bodyPr/>
        <a:lstStyle/>
        <a:p>
          <a:endParaRPr lang="en-US"/>
        </a:p>
      </dgm:t>
    </dgm:pt>
    <dgm:pt modelId="{C833ABFA-E1C0-4C25-9A3A-E9EC7FB08256}">
      <dgm:prSet/>
      <dgm:spPr/>
      <dgm:t>
        <a:bodyPr/>
        <a:lstStyle/>
        <a:p>
          <a:r>
            <a:rPr lang="en-GB"/>
            <a:t>Health and Leisure</a:t>
          </a:r>
          <a:endParaRPr lang="en-US"/>
        </a:p>
      </dgm:t>
    </dgm:pt>
    <dgm:pt modelId="{284DF471-B302-4C94-8F89-FB6F7BCA11DB}" type="parTrans" cxnId="{04CC9760-42F9-473F-9948-6FEC48A59E97}">
      <dgm:prSet/>
      <dgm:spPr/>
      <dgm:t>
        <a:bodyPr/>
        <a:lstStyle/>
        <a:p>
          <a:endParaRPr lang="en-US"/>
        </a:p>
      </dgm:t>
    </dgm:pt>
    <dgm:pt modelId="{C62EFD2F-E2B6-4824-A59A-06FBAB07A878}" type="sibTrans" cxnId="{04CC9760-42F9-473F-9948-6FEC48A59E97}">
      <dgm:prSet/>
      <dgm:spPr/>
      <dgm:t>
        <a:bodyPr/>
        <a:lstStyle/>
        <a:p>
          <a:endParaRPr lang="en-US"/>
        </a:p>
      </dgm:t>
    </dgm:pt>
    <dgm:pt modelId="{F128638C-BFE6-4098-8B28-ADBE199BFCB7}">
      <dgm:prSet/>
      <dgm:spPr/>
      <dgm:t>
        <a:bodyPr/>
        <a:lstStyle/>
        <a:p>
          <a:r>
            <a:rPr lang="en-GB"/>
            <a:t>Engineering</a:t>
          </a:r>
          <a:endParaRPr lang="en-US"/>
        </a:p>
      </dgm:t>
    </dgm:pt>
    <dgm:pt modelId="{D04485EC-15EB-4883-9684-293EEE656929}" type="parTrans" cxnId="{292CE07C-D981-4150-804F-A900C8371AA1}">
      <dgm:prSet/>
      <dgm:spPr/>
      <dgm:t>
        <a:bodyPr/>
        <a:lstStyle/>
        <a:p>
          <a:endParaRPr lang="en-US"/>
        </a:p>
      </dgm:t>
    </dgm:pt>
    <dgm:pt modelId="{92494E09-D7E6-4F54-915B-E7F5E7A7A369}" type="sibTrans" cxnId="{292CE07C-D981-4150-804F-A900C8371AA1}">
      <dgm:prSet/>
      <dgm:spPr/>
      <dgm:t>
        <a:bodyPr/>
        <a:lstStyle/>
        <a:p>
          <a:endParaRPr lang="en-US"/>
        </a:p>
      </dgm:t>
    </dgm:pt>
    <dgm:pt modelId="{24157AD0-0EA6-4DFD-A3B8-2D1A37138C1C}">
      <dgm:prSet/>
      <dgm:spPr/>
      <dgm:t>
        <a:bodyPr/>
        <a:lstStyle/>
        <a:p>
          <a:r>
            <a:rPr lang="en-GB"/>
            <a:t>Event Management</a:t>
          </a:r>
          <a:endParaRPr lang="en-US"/>
        </a:p>
      </dgm:t>
    </dgm:pt>
    <dgm:pt modelId="{CD2A0450-9A2C-4B02-8CEE-B1739913D7DC}" type="parTrans" cxnId="{97C664C5-9F3B-45FA-8835-6F70FCC0C9E2}">
      <dgm:prSet/>
      <dgm:spPr/>
      <dgm:t>
        <a:bodyPr/>
        <a:lstStyle/>
        <a:p>
          <a:endParaRPr lang="en-US"/>
        </a:p>
      </dgm:t>
    </dgm:pt>
    <dgm:pt modelId="{0B2DAA38-ED89-4AA8-80C0-99FDA59C8C65}" type="sibTrans" cxnId="{97C664C5-9F3B-45FA-8835-6F70FCC0C9E2}">
      <dgm:prSet/>
      <dgm:spPr/>
      <dgm:t>
        <a:bodyPr/>
        <a:lstStyle/>
        <a:p>
          <a:endParaRPr lang="en-US"/>
        </a:p>
      </dgm:t>
    </dgm:pt>
    <dgm:pt modelId="{7AA0FFD5-A422-4755-80F5-77A084AA13CC}" type="pres">
      <dgm:prSet presAssocID="{D55F7DD4-B183-41AC-9505-F992D209E32B}" presName="diagram" presStyleCnt="0">
        <dgm:presLayoutVars>
          <dgm:dir/>
          <dgm:resizeHandles val="exact"/>
        </dgm:presLayoutVars>
      </dgm:prSet>
      <dgm:spPr/>
    </dgm:pt>
    <dgm:pt modelId="{30FFFB5B-0AD4-4298-A208-791D38583FB0}" type="pres">
      <dgm:prSet presAssocID="{820B6D46-6CB4-4AF7-9A4C-6B294B7FD971}" presName="node" presStyleLbl="node1" presStyleIdx="0" presStyleCnt="9">
        <dgm:presLayoutVars>
          <dgm:bulletEnabled val="1"/>
        </dgm:presLayoutVars>
      </dgm:prSet>
      <dgm:spPr/>
    </dgm:pt>
    <dgm:pt modelId="{8BB00C51-7697-46DA-8812-8685B0800A99}" type="pres">
      <dgm:prSet presAssocID="{73B093EB-AE8D-4B6D-87A7-95D29235140C}" presName="sibTrans" presStyleCnt="0"/>
      <dgm:spPr/>
    </dgm:pt>
    <dgm:pt modelId="{A2C81BA5-461E-4ECE-BDD0-5F768C191155}" type="pres">
      <dgm:prSet presAssocID="{22584015-15D3-487B-BFEC-A7649B35E56A}" presName="node" presStyleLbl="node1" presStyleIdx="1" presStyleCnt="9">
        <dgm:presLayoutVars>
          <dgm:bulletEnabled val="1"/>
        </dgm:presLayoutVars>
      </dgm:prSet>
      <dgm:spPr/>
    </dgm:pt>
    <dgm:pt modelId="{609C3740-BD28-4288-87E1-CC3ACBDE3A20}" type="pres">
      <dgm:prSet presAssocID="{73502BB6-6856-47D8-829D-A64FF380CBDE}" presName="sibTrans" presStyleCnt="0"/>
      <dgm:spPr/>
    </dgm:pt>
    <dgm:pt modelId="{94D8C4E7-FC23-497B-81C4-EBE6B5B1A86D}" type="pres">
      <dgm:prSet presAssocID="{1641E01B-5174-4FE3-B27A-8D56D8330042}" presName="node" presStyleLbl="node1" presStyleIdx="2" presStyleCnt="9">
        <dgm:presLayoutVars>
          <dgm:bulletEnabled val="1"/>
        </dgm:presLayoutVars>
      </dgm:prSet>
      <dgm:spPr/>
    </dgm:pt>
    <dgm:pt modelId="{738DAE53-843A-479C-9ECB-065A6BEE5A54}" type="pres">
      <dgm:prSet presAssocID="{6C8AB87F-781A-4ADD-BD7A-67A65BC4E7A2}" presName="sibTrans" presStyleCnt="0"/>
      <dgm:spPr/>
    </dgm:pt>
    <dgm:pt modelId="{68DC8CBD-A137-4A9C-8A1A-C1C3FCD29509}" type="pres">
      <dgm:prSet presAssocID="{3D6A7BF6-59C2-4B2C-8E5B-5A985634349F}" presName="node" presStyleLbl="node1" presStyleIdx="3" presStyleCnt="9">
        <dgm:presLayoutVars>
          <dgm:bulletEnabled val="1"/>
        </dgm:presLayoutVars>
      </dgm:prSet>
      <dgm:spPr/>
    </dgm:pt>
    <dgm:pt modelId="{54383B1E-3B28-456C-BE39-612C182E9C93}" type="pres">
      <dgm:prSet presAssocID="{2A185B76-76F3-46CD-AD03-F56420B8BF21}" presName="sibTrans" presStyleCnt="0"/>
      <dgm:spPr/>
    </dgm:pt>
    <dgm:pt modelId="{7492850A-24B9-4B26-B8AC-00954EDA8C21}" type="pres">
      <dgm:prSet presAssocID="{DF4053A8-C861-476F-8C1D-DBCD9960FE70}" presName="node" presStyleLbl="node1" presStyleIdx="4" presStyleCnt="9">
        <dgm:presLayoutVars>
          <dgm:bulletEnabled val="1"/>
        </dgm:presLayoutVars>
      </dgm:prSet>
      <dgm:spPr/>
    </dgm:pt>
    <dgm:pt modelId="{06D8F3CA-E103-47E5-83E3-493530D94AC8}" type="pres">
      <dgm:prSet presAssocID="{787409B4-6524-47CB-93D7-4250FCEEE839}" presName="sibTrans" presStyleCnt="0"/>
      <dgm:spPr/>
    </dgm:pt>
    <dgm:pt modelId="{BC66024F-CC49-4211-933C-BB5C076486ED}" type="pres">
      <dgm:prSet presAssocID="{84320820-8C19-459A-9999-87E8D42DD742}" presName="node" presStyleLbl="node1" presStyleIdx="5" presStyleCnt="9">
        <dgm:presLayoutVars>
          <dgm:bulletEnabled val="1"/>
        </dgm:presLayoutVars>
      </dgm:prSet>
      <dgm:spPr/>
    </dgm:pt>
    <dgm:pt modelId="{93223A13-BC4B-4029-9187-53652F23096E}" type="pres">
      <dgm:prSet presAssocID="{0424A727-D062-487D-9F8C-66C0C151677E}" presName="sibTrans" presStyleCnt="0"/>
      <dgm:spPr/>
    </dgm:pt>
    <dgm:pt modelId="{8E02A41F-6427-4168-AC68-64DBF63B782B}" type="pres">
      <dgm:prSet presAssocID="{C833ABFA-E1C0-4C25-9A3A-E9EC7FB08256}" presName="node" presStyleLbl="node1" presStyleIdx="6" presStyleCnt="9">
        <dgm:presLayoutVars>
          <dgm:bulletEnabled val="1"/>
        </dgm:presLayoutVars>
      </dgm:prSet>
      <dgm:spPr/>
    </dgm:pt>
    <dgm:pt modelId="{CE795674-37F3-4722-9864-91ADAA93FE43}" type="pres">
      <dgm:prSet presAssocID="{C62EFD2F-E2B6-4824-A59A-06FBAB07A878}" presName="sibTrans" presStyleCnt="0"/>
      <dgm:spPr/>
    </dgm:pt>
    <dgm:pt modelId="{91283830-6D43-4949-A16C-C003690BE914}" type="pres">
      <dgm:prSet presAssocID="{F128638C-BFE6-4098-8B28-ADBE199BFCB7}" presName="node" presStyleLbl="node1" presStyleIdx="7" presStyleCnt="9">
        <dgm:presLayoutVars>
          <dgm:bulletEnabled val="1"/>
        </dgm:presLayoutVars>
      </dgm:prSet>
      <dgm:spPr/>
    </dgm:pt>
    <dgm:pt modelId="{2A28E5E9-AFDF-4908-A79C-A4DEF3237C8E}" type="pres">
      <dgm:prSet presAssocID="{92494E09-D7E6-4F54-915B-E7F5E7A7A369}" presName="sibTrans" presStyleCnt="0"/>
      <dgm:spPr/>
    </dgm:pt>
    <dgm:pt modelId="{4AE5B27D-FC64-4AD4-AC69-6C76650E0433}" type="pres">
      <dgm:prSet presAssocID="{24157AD0-0EA6-4DFD-A3B8-2D1A37138C1C}" presName="node" presStyleLbl="node1" presStyleIdx="8" presStyleCnt="9">
        <dgm:presLayoutVars>
          <dgm:bulletEnabled val="1"/>
        </dgm:presLayoutVars>
      </dgm:prSet>
      <dgm:spPr/>
    </dgm:pt>
  </dgm:ptLst>
  <dgm:cxnLst>
    <dgm:cxn modelId="{511A3920-0DCE-4573-8102-0FF80377F55F}" type="presOf" srcId="{22584015-15D3-487B-BFEC-A7649B35E56A}" destId="{A2C81BA5-461E-4ECE-BDD0-5F768C191155}" srcOrd="0" destOrd="0" presId="urn:microsoft.com/office/officeart/2005/8/layout/default"/>
    <dgm:cxn modelId="{0E115624-37D1-43E6-BCA1-C2D23FFE9FDC}" srcId="{D55F7DD4-B183-41AC-9505-F992D209E32B}" destId="{3D6A7BF6-59C2-4B2C-8E5B-5A985634349F}" srcOrd="3" destOrd="0" parTransId="{C3DE7BA8-A466-48BE-9AA7-60123D95190A}" sibTransId="{2A185B76-76F3-46CD-AD03-F56420B8BF21}"/>
    <dgm:cxn modelId="{6271933D-BFB8-49F9-8388-06EA026346EE}" srcId="{D55F7DD4-B183-41AC-9505-F992D209E32B}" destId="{1641E01B-5174-4FE3-B27A-8D56D8330042}" srcOrd="2" destOrd="0" parTransId="{25298C4C-D2D7-4F89-BE84-EA33287B94AD}" sibTransId="{6C8AB87F-781A-4ADD-BD7A-67A65BC4E7A2}"/>
    <dgm:cxn modelId="{04CC9760-42F9-473F-9948-6FEC48A59E97}" srcId="{D55F7DD4-B183-41AC-9505-F992D209E32B}" destId="{C833ABFA-E1C0-4C25-9A3A-E9EC7FB08256}" srcOrd="6" destOrd="0" parTransId="{284DF471-B302-4C94-8F89-FB6F7BCA11DB}" sibTransId="{C62EFD2F-E2B6-4824-A59A-06FBAB07A878}"/>
    <dgm:cxn modelId="{02BF6364-F2A1-427C-8861-465D076D1478}" type="presOf" srcId="{84320820-8C19-459A-9999-87E8D42DD742}" destId="{BC66024F-CC49-4211-933C-BB5C076486ED}" srcOrd="0" destOrd="0" presId="urn:microsoft.com/office/officeart/2005/8/layout/default"/>
    <dgm:cxn modelId="{EC1E1A67-2C8D-49CB-9163-8E9E44E2D471}" type="presOf" srcId="{1641E01B-5174-4FE3-B27A-8D56D8330042}" destId="{94D8C4E7-FC23-497B-81C4-EBE6B5B1A86D}" srcOrd="0" destOrd="0" presId="urn:microsoft.com/office/officeart/2005/8/layout/default"/>
    <dgm:cxn modelId="{193B8371-842F-4537-A430-CC60A936FD9B}" srcId="{D55F7DD4-B183-41AC-9505-F992D209E32B}" destId="{84320820-8C19-459A-9999-87E8D42DD742}" srcOrd="5" destOrd="0" parTransId="{F6677A06-2168-4E05-8EA5-80E2EEC1931D}" sibTransId="{0424A727-D062-487D-9F8C-66C0C151677E}"/>
    <dgm:cxn modelId="{93B0A872-EB6D-43E4-8376-0AA422A7B01E}" type="presOf" srcId="{DF4053A8-C861-476F-8C1D-DBCD9960FE70}" destId="{7492850A-24B9-4B26-B8AC-00954EDA8C21}" srcOrd="0" destOrd="0" presId="urn:microsoft.com/office/officeart/2005/8/layout/default"/>
    <dgm:cxn modelId="{292CE07C-D981-4150-804F-A900C8371AA1}" srcId="{D55F7DD4-B183-41AC-9505-F992D209E32B}" destId="{F128638C-BFE6-4098-8B28-ADBE199BFCB7}" srcOrd="7" destOrd="0" parTransId="{D04485EC-15EB-4883-9684-293EEE656929}" sibTransId="{92494E09-D7E6-4F54-915B-E7F5E7A7A369}"/>
    <dgm:cxn modelId="{02AB9086-7E9D-478C-B503-4A60054FB3A1}" type="presOf" srcId="{D55F7DD4-B183-41AC-9505-F992D209E32B}" destId="{7AA0FFD5-A422-4755-80F5-77A084AA13CC}" srcOrd="0" destOrd="0" presId="urn:microsoft.com/office/officeart/2005/8/layout/default"/>
    <dgm:cxn modelId="{15F21F9F-78BE-4EB8-B94E-F8AF36D0C279}" srcId="{D55F7DD4-B183-41AC-9505-F992D209E32B}" destId="{22584015-15D3-487B-BFEC-A7649B35E56A}" srcOrd="1" destOrd="0" parTransId="{5A5FCF09-46BF-41B9-A7DC-99F443EA8191}" sibTransId="{73502BB6-6856-47D8-829D-A64FF380CBDE}"/>
    <dgm:cxn modelId="{51266BA6-2F08-46EA-AF18-86507528E0D0}" type="presOf" srcId="{C833ABFA-E1C0-4C25-9A3A-E9EC7FB08256}" destId="{8E02A41F-6427-4168-AC68-64DBF63B782B}" srcOrd="0" destOrd="0" presId="urn:microsoft.com/office/officeart/2005/8/layout/default"/>
    <dgm:cxn modelId="{B7BA3DA9-F0BF-49E1-A104-48879F9B583F}" type="presOf" srcId="{F128638C-BFE6-4098-8B28-ADBE199BFCB7}" destId="{91283830-6D43-4949-A16C-C003690BE914}" srcOrd="0" destOrd="0" presId="urn:microsoft.com/office/officeart/2005/8/layout/default"/>
    <dgm:cxn modelId="{6FD956BB-0E35-4F33-BEE9-88C896063D34}" srcId="{D55F7DD4-B183-41AC-9505-F992D209E32B}" destId="{DF4053A8-C861-476F-8C1D-DBCD9960FE70}" srcOrd="4" destOrd="0" parTransId="{19803C01-D9D7-4C1F-A96D-BA2D6413C8FC}" sibTransId="{787409B4-6524-47CB-93D7-4250FCEEE839}"/>
    <dgm:cxn modelId="{97C664C5-9F3B-45FA-8835-6F70FCC0C9E2}" srcId="{D55F7DD4-B183-41AC-9505-F992D209E32B}" destId="{24157AD0-0EA6-4DFD-A3B8-2D1A37138C1C}" srcOrd="8" destOrd="0" parTransId="{CD2A0450-9A2C-4B02-8CEE-B1739913D7DC}" sibTransId="{0B2DAA38-ED89-4AA8-80C0-99FDA59C8C65}"/>
    <dgm:cxn modelId="{3D5C3ACC-1639-4B1C-AD83-D680B0F07120}" type="presOf" srcId="{24157AD0-0EA6-4DFD-A3B8-2D1A37138C1C}" destId="{4AE5B27D-FC64-4AD4-AC69-6C76650E0433}" srcOrd="0" destOrd="0" presId="urn:microsoft.com/office/officeart/2005/8/layout/default"/>
    <dgm:cxn modelId="{A27106D0-61BB-4DD6-BB38-AE31DCE81C5E}" type="presOf" srcId="{820B6D46-6CB4-4AF7-9A4C-6B294B7FD971}" destId="{30FFFB5B-0AD4-4298-A208-791D38583FB0}" srcOrd="0" destOrd="0" presId="urn:microsoft.com/office/officeart/2005/8/layout/default"/>
    <dgm:cxn modelId="{E1DA36EA-F973-4C3B-A780-D6AF81551379}" type="presOf" srcId="{3D6A7BF6-59C2-4B2C-8E5B-5A985634349F}" destId="{68DC8CBD-A137-4A9C-8A1A-C1C3FCD29509}" srcOrd="0" destOrd="0" presId="urn:microsoft.com/office/officeart/2005/8/layout/default"/>
    <dgm:cxn modelId="{99C693EB-CB59-4522-B8DB-EC67B97CECC4}" srcId="{D55F7DD4-B183-41AC-9505-F992D209E32B}" destId="{820B6D46-6CB4-4AF7-9A4C-6B294B7FD971}" srcOrd="0" destOrd="0" parTransId="{4127E652-7748-43E7-9B98-12CBC5105592}" sibTransId="{73B093EB-AE8D-4B6D-87A7-95D29235140C}"/>
    <dgm:cxn modelId="{64379E20-D07F-487F-B3D1-F77970DE3C36}" type="presParOf" srcId="{7AA0FFD5-A422-4755-80F5-77A084AA13CC}" destId="{30FFFB5B-0AD4-4298-A208-791D38583FB0}" srcOrd="0" destOrd="0" presId="urn:microsoft.com/office/officeart/2005/8/layout/default"/>
    <dgm:cxn modelId="{0FED2BC1-1ABA-4084-AC17-A7A0BF504686}" type="presParOf" srcId="{7AA0FFD5-A422-4755-80F5-77A084AA13CC}" destId="{8BB00C51-7697-46DA-8812-8685B0800A99}" srcOrd="1" destOrd="0" presId="urn:microsoft.com/office/officeart/2005/8/layout/default"/>
    <dgm:cxn modelId="{EBF8DDD9-44EC-4876-9716-5B0A5C3C0513}" type="presParOf" srcId="{7AA0FFD5-A422-4755-80F5-77A084AA13CC}" destId="{A2C81BA5-461E-4ECE-BDD0-5F768C191155}" srcOrd="2" destOrd="0" presId="urn:microsoft.com/office/officeart/2005/8/layout/default"/>
    <dgm:cxn modelId="{99E46F99-4EAC-42DA-A2BC-FE1C117BD7C6}" type="presParOf" srcId="{7AA0FFD5-A422-4755-80F5-77A084AA13CC}" destId="{609C3740-BD28-4288-87E1-CC3ACBDE3A20}" srcOrd="3" destOrd="0" presId="urn:microsoft.com/office/officeart/2005/8/layout/default"/>
    <dgm:cxn modelId="{98D98519-6120-4D6D-B217-538BB3831A73}" type="presParOf" srcId="{7AA0FFD5-A422-4755-80F5-77A084AA13CC}" destId="{94D8C4E7-FC23-497B-81C4-EBE6B5B1A86D}" srcOrd="4" destOrd="0" presId="urn:microsoft.com/office/officeart/2005/8/layout/default"/>
    <dgm:cxn modelId="{3A49A36B-8B76-477F-8D06-7FDE852C203A}" type="presParOf" srcId="{7AA0FFD5-A422-4755-80F5-77A084AA13CC}" destId="{738DAE53-843A-479C-9ECB-065A6BEE5A54}" srcOrd="5" destOrd="0" presId="urn:microsoft.com/office/officeart/2005/8/layout/default"/>
    <dgm:cxn modelId="{B776B6F5-6AD6-4482-9A6B-6419F9C5018E}" type="presParOf" srcId="{7AA0FFD5-A422-4755-80F5-77A084AA13CC}" destId="{68DC8CBD-A137-4A9C-8A1A-C1C3FCD29509}" srcOrd="6" destOrd="0" presId="urn:microsoft.com/office/officeart/2005/8/layout/default"/>
    <dgm:cxn modelId="{2E8CE518-36A6-4C50-BE73-D6E665194A63}" type="presParOf" srcId="{7AA0FFD5-A422-4755-80F5-77A084AA13CC}" destId="{54383B1E-3B28-456C-BE39-612C182E9C93}" srcOrd="7" destOrd="0" presId="urn:microsoft.com/office/officeart/2005/8/layout/default"/>
    <dgm:cxn modelId="{50DA7F4E-1243-4C11-BDE5-AB628AF4FB60}" type="presParOf" srcId="{7AA0FFD5-A422-4755-80F5-77A084AA13CC}" destId="{7492850A-24B9-4B26-B8AC-00954EDA8C21}" srcOrd="8" destOrd="0" presId="urn:microsoft.com/office/officeart/2005/8/layout/default"/>
    <dgm:cxn modelId="{77004B2B-8CEA-4317-8592-396529142C72}" type="presParOf" srcId="{7AA0FFD5-A422-4755-80F5-77A084AA13CC}" destId="{06D8F3CA-E103-47E5-83E3-493530D94AC8}" srcOrd="9" destOrd="0" presId="urn:microsoft.com/office/officeart/2005/8/layout/default"/>
    <dgm:cxn modelId="{0892DEDE-5BF7-4840-A02A-F78CFAD513BD}" type="presParOf" srcId="{7AA0FFD5-A422-4755-80F5-77A084AA13CC}" destId="{BC66024F-CC49-4211-933C-BB5C076486ED}" srcOrd="10" destOrd="0" presId="urn:microsoft.com/office/officeart/2005/8/layout/default"/>
    <dgm:cxn modelId="{3450A7B0-623D-4E95-A23B-990541D5E1F3}" type="presParOf" srcId="{7AA0FFD5-A422-4755-80F5-77A084AA13CC}" destId="{93223A13-BC4B-4029-9187-53652F23096E}" srcOrd="11" destOrd="0" presId="urn:microsoft.com/office/officeart/2005/8/layout/default"/>
    <dgm:cxn modelId="{B2806F05-A881-4273-892B-07CE63CFE518}" type="presParOf" srcId="{7AA0FFD5-A422-4755-80F5-77A084AA13CC}" destId="{8E02A41F-6427-4168-AC68-64DBF63B782B}" srcOrd="12" destOrd="0" presId="urn:microsoft.com/office/officeart/2005/8/layout/default"/>
    <dgm:cxn modelId="{6F5B5761-6E76-4DD0-9EFF-4F9B7B8113BE}" type="presParOf" srcId="{7AA0FFD5-A422-4755-80F5-77A084AA13CC}" destId="{CE795674-37F3-4722-9864-91ADAA93FE43}" srcOrd="13" destOrd="0" presId="urn:microsoft.com/office/officeart/2005/8/layout/default"/>
    <dgm:cxn modelId="{A477907D-0F02-4E14-B16C-B7AFC1B42885}" type="presParOf" srcId="{7AA0FFD5-A422-4755-80F5-77A084AA13CC}" destId="{91283830-6D43-4949-A16C-C003690BE914}" srcOrd="14" destOrd="0" presId="urn:microsoft.com/office/officeart/2005/8/layout/default"/>
    <dgm:cxn modelId="{8E48AD66-DBA9-4BAB-BA5A-4914B371FB6F}" type="presParOf" srcId="{7AA0FFD5-A422-4755-80F5-77A084AA13CC}" destId="{2A28E5E9-AFDF-4908-A79C-A4DEF3237C8E}" srcOrd="15" destOrd="0" presId="urn:microsoft.com/office/officeart/2005/8/layout/default"/>
    <dgm:cxn modelId="{E18777E0-6962-4CB2-B461-2BF0909A9089}" type="presParOf" srcId="{7AA0FFD5-A422-4755-80F5-77A084AA13CC}" destId="{4AE5B27D-FC64-4AD4-AC69-6C76650E0433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6D6D4D-85B9-45F2-9598-DF938FF3BCF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13410B3A-528B-42D7-8FDA-78F5D389DE73}">
      <dgm:prSet/>
      <dgm:spPr/>
      <dgm:t>
        <a:bodyPr/>
        <a:lstStyle/>
        <a:p>
          <a:pPr>
            <a:lnSpc>
              <a:spcPct val="100000"/>
            </a:lnSpc>
          </a:pPr>
          <a:r>
            <a:rPr lang="en-IE" dirty="0" err="1"/>
            <a:t>Mentimeter</a:t>
          </a:r>
          <a:r>
            <a:rPr lang="en-IE" dirty="0"/>
            <a:t> polls   ‘The session was relevant and helpful to me’ – average score of 4.5</a:t>
          </a:r>
          <a:endParaRPr lang="en-US" dirty="0"/>
        </a:p>
      </dgm:t>
    </dgm:pt>
    <dgm:pt modelId="{4FE97594-96C3-4E38-83E6-4790A0BDF155}" type="parTrans" cxnId="{A0995BC6-D34A-4F14-B0A5-16518DEEF2A3}">
      <dgm:prSet/>
      <dgm:spPr/>
      <dgm:t>
        <a:bodyPr/>
        <a:lstStyle/>
        <a:p>
          <a:endParaRPr lang="en-US"/>
        </a:p>
      </dgm:t>
    </dgm:pt>
    <dgm:pt modelId="{E69AA174-4918-4C56-83D1-D9111AAD245A}" type="sibTrans" cxnId="{A0995BC6-D34A-4F14-B0A5-16518DEEF2A3}">
      <dgm:prSet/>
      <dgm:spPr/>
      <dgm:t>
        <a:bodyPr/>
        <a:lstStyle/>
        <a:p>
          <a:endParaRPr lang="en-US"/>
        </a:p>
      </dgm:t>
    </dgm:pt>
    <dgm:pt modelId="{2D561898-B351-473D-93AB-DB74726049E1}">
      <dgm:prSet/>
      <dgm:spPr/>
      <dgm:t>
        <a:bodyPr/>
        <a:lstStyle/>
        <a:p>
          <a:pPr>
            <a:lnSpc>
              <a:spcPct val="100000"/>
            </a:lnSpc>
          </a:pPr>
          <a:r>
            <a:rPr lang="en-IE" dirty="0"/>
            <a:t>Repeat bookings from academic staff and requests for follow-on workshops for more senior groups</a:t>
          </a:r>
          <a:endParaRPr lang="en-US" dirty="0"/>
        </a:p>
      </dgm:t>
    </dgm:pt>
    <dgm:pt modelId="{7DCA6A9E-9059-491F-B056-1E98847B5392}" type="parTrans" cxnId="{0FF57BE0-CF5D-4F86-8B14-A0FA899C5C74}">
      <dgm:prSet/>
      <dgm:spPr/>
      <dgm:t>
        <a:bodyPr/>
        <a:lstStyle/>
        <a:p>
          <a:endParaRPr lang="en-US"/>
        </a:p>
      </dgm:t>
    </dgm:pt>
    <dgm:pt modelId="{EF769CF4-FEFE-4B98-8579-EED40E582F55}" type="sibTrans" cxnId="{0FF57BE0-CF5D-4F86-8B14-A0FA899C5C74}">
      <dgm:prSet/>
      <dgm:spPr/>
      <dgm:t>
        <a:bodyPr/>
        <a:lstStyle/>
        <a:p>
          <a:endParaRPr lang="en-US"/>
        </a:p>
      </dgm:t>
    </dgm:pt>
    <dgm:pt modelId="{10C60ED5-255A-465A-9BCA-2232980BD2AE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en-IE" dirty="0">
              <a:solidFill>
                <a:srgbClr val="000000"/>
              </a:solidFill>
              <a:latin typeface="Calibri"/>
              <a:cs typeface="Calibri"/>
            </a:rPr>
            <a:t>Show of hands – who has seen something new and useful? Usually 100%</a:t>
          </a:r>
          <a:endParaRPr lang="en-IE" dirty="0">
            <a:latin typeface="Aptos Display" panose="02110004020202020204"/>
          </a:endParaRPr>
        </a:p>
      </dgm:t>
    </dgm:pt>
    <dgm:pt modelId="{647AA22D-93B1-4C75-B781-E1334269E0EB}" type="parTrans" cxnId="{92346791-461A-4826-BA38-EFB0359DF046}">
      <dgm:prSet/>
      <dgm:spPr/>
      <dgm:t>
        <a:bodyPr/>
        <a:lstStyle/>
        <a:p>
          <a:endParaRPr lang="en-IE"/>
        </a:p>
      </dgm:t>
    </dgm:pt>
    <dgm:pt modelId="{45D3F674-D690-4C03-B0C6-789B1881E5BF}" type="sibTrans" cxnId="{92346791-461A-4826-BA38-EFB0359DF046}">
      <dgm:prSet/>
      <dgm:spPr/>
      <dgm:t>
        <a:bodyPr/>
        <a:lstStyle/>
        <a:p>
          <a:endParaRPr lang="en-IE"/>
        </a:p>
      </dgm:t>
    </dgm:pt>
    <dgm:pt modelId="{3AC94D6A-DE2A-4320-AEDB-2FBB544C987E}" type="pres">
      <dgm:prSet presAssocID="{A36D6D4D-85B9-45F2-9598-DF938FF3BCF5}" presName="root" presStyleCnt="0">
        <dgm:presLayoutVars>
          <dgm:dir/>
          <dgm:resizeHandles val="exact"/>
        </dgm:presLayoutVars>
      </dgm:prSet>
      <dgm:spPr/>
    </dgm:pt>
    <dgm:pt modelId="{DF78C982-632C-467D-920B-C16EDD5E6410}" type="pres">
      <dgm:prSet presAssocID="{13410B3A-528B-42D7-8FDA-78F5D389DE73}" presName="compNode" presStyleCnt="0"/>
      <dgm:spPr/>
    </dgm:pt>
    <dgm:pt modelId="{49ADA1D5-9E49-46A4-8D8D-B6EDC551F174}" type="pres">
      <dgm:prSet presAssocID="{13410B3A-528B-42D7-8FDA-78F5D389DE73}" presName="bgRect" presStyleLbl="bgShp" presStyleIdx="0" presStyleCnt="3"/>
      <dgm:spPr/>
    </dgm:pt>
    <dgm:pt modelId="{B361E1B8-60D2-47A6-9F48-B216B59C2FC5}" type="pres">
      <dgm:prSet presAssocID="{13410B3A-528B-42D7-8FDA-78F5D389DE7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6535D072-8B0D-4138-BF5F-648577A19336}" type="pres">
      <dgm:prSet presAssocID="{13410B3A-528B-42D7-8FDA-78F5D389DE73}" presName="spaceRect" presStyleCnt="0"/>
      <dgm:spPr/>
    </dgm:pt>
    <dgm:pt modelId="{8BF13935-2A3C-4F9C-B457-742E3CCE1905}" type="pres">
      <dgm:prSet presAssocID="{13410B3A-528B-42D7-8FDA-78F5D389DE73}" presName="parTx" presStyleLbl="revTx" presStyleIdx="0" presStyleCnt="3">
        <dgm:presLayoutVars>
          <dgm:chMax val="0"/>
          <dgm:chPref val="0"/>
        </dgm:presLayoutVars>
      </dgm:prSet>
      <dgm:spPr/>
    </dgm:pt>
    <dgm:pt modelId="{AE85742E-9410-4CC9-9993-E8DE3649E245}" type="pres">
      <dgm:prSet presAssocID="{E69AA174-4918-4C56-83D1-D9111AAD245A}" presName="sibTrans" presStyleCnt="0"/>
      <dgm:spPr/>
    </dgm:pt>
    <dgm:pt modelId="{59641A30-41A3-4BF5-911E-2564351BA69D}" type="pres">
      <dgm:prSet presAssocID="{2D561898-B351-473D-93AB-DB74726049E1}" presName="compNode" presStyleCnt="0"/>
      <dgm:spPr/>
    </dgm:pt>
    <dgm:pt modelId="{4A277A4F-D1FE-4288-B47D-F723DE3A4F0B}" type="pres">
      <dgm:prSet presAssocID="{2D561898-B351-473D-93AB-DB74726049E1}" presName="bgRect" presStyleLbl="bgShp" presStyleIdx="1" presStyleCnt="3"/>
      <dgm:spPr/>
    </dgm:pt>
    <dgm:pt modelId="{A9DD0D50-380F-4CA2-953F-873D6DCD2179}" type="pres">
      <dgm:prSet presAssocID="{2D561898-B351-473D-93AB-DB74726049E1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D797D13D-4F71-4ED8-8A06-AF953F790CD8}" type="pres">
      <dgm:prSet presAssocID="{2D561898-B351-473D-93AB-DB74726049E1}" presName="spaceRect" presStyleCnt="0"/>
      <dgm:spPr/>
    </dgm:pt>
    <dgm:pt modelId="{B5B89659-79C5-479A-9548-B7A6E2F7E562}" type="pres">
      <dgm:prSet presAssocID="{2D561898-B351-473D-93AB-DB74726049E1}" presName="parTx" presStyleLbl="revTx" presStyleIdx="1" presStyleCnt="3">
        <dgm:presLayoutVars>
          <dgm:chMax val="0"/>
          <dgm:chPref val="0"/>
        </dgm:presLayoutVars>
      </dgm:prSet>
      <dgm:spPr/>
    </dgm:pt>
    <dgm:pt modelId="{B1C83A9D-9D6A-4670-AE6C-29CBF8426394}" type="pres">
      <dgm:prSet presAssocID="{EF769CF4-FEFE-4B98-8579-EED40E582F55}" presName="sibTrans" presStyleCnt="0"/>
      <dgm:spPr/>
    </dgm:pt>
    <dgm:pt modelId="{A0F7F128-63E4-4DC7-8DA9-AA9E38673554}" type="pres">
      <dgm:prSet presAssocID="{10C60ED5-255A-465A-9BCA-2232980BD2AE}" presName="compNode" presStyleCnt="0"/>
      <dgm:spPr/>
    </dgm:pt>
    <dgm:pt modelId="{9F529739-86A8-4101-9B1F-D0449F75FD74}" type="pres">
      <dgm:prSet presAssocID="{10C60ED5-255A-465A-9BCA-2232980BD2AE}" presName="bgRect" presStyleLbl="bgShp" presStyleIdx="2" presStyleCnt="3"/>
      <dgm:spPr/>
    </dgm:pt>
    <dgm:pt modelId="{095C3131-BEDB-4077-ABC6-BEA49B1AB313}" type="pres">
      <dgm:prSet presAssocID="{10C60ED5-255A-465A-9BCA-2232980BD2A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and outline"/>
        </a:ext>
      </dgm:extLst>
    </dgm:pt>
    <dgm:pt modelId="{97F44177-F3A1-4609-BD1E-9B47DBCE38ED}" type="pres">
      <dgm:prSet presAssocID="{10C60ED5-255A-465A-9BCA-2232980BD2AE}" presName="spaceRect" presStyleCnt="0"/>
      <dgm:spPr/>
    </dgm:pt>
    <dgm:pt modelId="{6045A51D-C637-4C62-B6D0-2DBE30027F90}" type="pres">
      <dgm:prSet presAssocID="{10C60ED5-255A-465A-9BCA-2232980BD2AE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D3838C5C-5B31-49EC-A2CB-5EF2FEF84F44}" type="presOf" srcId="{13410B3A-528B-42D7-8FDA-78F5D389DE73}" destId="{8BF13935-2A3C-4F9C-B457-742E3CCE1905}" srcOrd="0" destOrd="0" presId="urn:microsoft.com/office/officeart/2018/2/layout/IconVerticalSolidList"/>
    <dgm:cxn modelId="{5E12735E-00BE-4409-85BF-BCB074D8D85D}" type="presOf" srcId="{A36D6D4D-85B9-45F2-9598-DF938FF3BCF5}" destId="{3AC94D6A-DE2A-4320-AEDB-2FBB544C987E}" srcOrd="0" destOrd="0" presId="urn:microsoft.com/office/officeart/2018/2/layout/IconVerticalSolidList"/>
    <dgm:cxn modelId="{92346791-461A-4826-BA38-EFB0359DF046}" srcId="{A36D6D4D-85B9-45F2-9598-DF938FF3BCF5}" destId="{10C60ED5-255A-465A-9BCA-2232980BD2AE}" srcOrd="2" destOrd="0" parTransId="{647AA22D-93B1-4C75-B781-E1334269E0EB}" sibTransId="{45D3F674-D690-4C03-B0C6-789B1881E5BF}"/>
    <dgm:cxn modelId="{A0995BC6-D34A-4F14-B0A5-16518DEEF2A3}" srcId="{A36D6D4D-85B9-45F2-9598-DF938FF3BCF5}" destId="{13410B3A-528B-42D7-8FDA-78F5D389DE73}" srcOrd="0" destOrd="0" parTransId="{4FE97594-96C3-4E38-83E6-4790A0BDF155}" sibTransId="{E69AA174-4918-4C56-83D1-D9111AAD245A}"/>
    <dgm:cxn modelId="{19FA05DA-0693-4997-BEC2-F6B915F7FC9C}" type="presOf" srcId="{10C60ED5-255A-465A-9BCA-2232980BD2AE}" destId="{6045A51D-C637-4C62-B6D0-2DBE30027F90}" srcOrd="0" destOrd="0" presId="urn:microsoft.com/office/officeart/2018/2/layout/IconVerticalSolidList"/>
    <dgm:cxn modelId="{0FF57BE0-CF5D-4F86-8B14-A0FA899C5C74}" srcId="{A36D6D4D-85B9-45F2-9598-DF938FF3BCF5}" destId="{2D561898-B351-473D-93AB-DB74726049E1}" srcOrd="1" destOrd="0" parTransId="{7DCA6A9E-9059-491F-B056-1E98847B5392}" sibTransId="{EF769CF4-FEFE-4B98-8579-EED40E582F55}"/>
    <dgm:cxn modelId="{F14CA9E3-C374-46E1-9C49-7F21AEA1B966}" type="presOf" srcId="{2D561898-B351-473D-93AB-DB74726049E1}" destId="{B5B89659-79C5-479A-9548-B7A6E2F7E562}" srcOrd="0" destOrd="0" presId="urn:microsoft.com/office/officeart/2018/2/layout/IconVerticalSolidList"/>
    <dgm:cxn modelId="{F6F10933-DE04-485A-8968-091D0E40D02F}" type="presParOf" srcId="{3AC94D6A-DE2A-4320-AEDB-2FBB544C987E}" destId="{DF78C982-632C-467D-920B-C16EDD5E6410}" srcOrd="0" destOrd="0" presId="urn:microsoft.com/office/officeart/2018/2/layout/IconVerticalSolidList"/>
    <dgm:cxn modelId="{45E8E4E8-E539-489B-8602-69A60B154C2D}" type="presParOf" srcId="{DF78C982-632C-467D-920B-C16EDD5E6410}" destId="{49ADA1D5-9E49-46A4-8D8D-B6EDC551F174}" srcOrd="0" destOrd="0" presId="urn:microsoft.com/office/officeart/2018/2/layout/IconVerticalSolidList"/>
    <dgm:cxn modelId="{60D4D3E6-BED7-47FE-8760-C266A4C89150}" type="presParOf" srcId="{DF78C982-632C-467D-920B-C16EDD5E6410}" destId="{B361E1B8-60D2-47A6-9F48-B216B59C2FC5}" srcOrd="1" destOrd="0" presId="urn:microsoft.com/office/officeart/2018/2/layout/IconVerticalSolidList"/>
    <dgm:cxn modelId="{32CB10CB-7A35-46A5-BCCA-7FFAAD8E8C5A}" type="presParOf" srcId="{DF78C982-632C-467D-920B-C16EDD5E6410}" destId="{6535D072-8B0D-4138-BF5F-648577A19336}" srcOrd="2" destOrd="0" presId="urn:microsoft.com/office/officeart/2018/2/layout/IconVerticalSolidList"/>
    <dgm:cxn modelId="{E91B29C1-F574-4760-9EF3-D9BA62B0DEEA}" type="presParOf" srcId="{DF78C982-632C-467D-920B-C16EDD5E6410}" destId="{8BF13935-2A3C-4F9C-B457-742E3CCE1905}" srcOrd="3" destOrd="0" presId="urn:microsoft.com/office/officeart/2018/2/layout/IconVerticalSolidList"/>
    <dgm:cxn modelId="{73037796-721D-48ED-9DFD-2693747EF3D6}" type="presParOf" srcId="{3AC94D6A-DE2A-4320-AEDB-2FBB544C987E}" destId="{AE85742E-9410-4CC9-9993-E8DE3649E245}" srcOrd="1" destOrd="0" presId="urn:microsoft.com/office/officeart/2018/2/layout/IconVerticalSolidList"/>
    <dgm:cxn modelId="{ED482123-7122-430B-824A-EA02CE505E16}" type="presParOf" srcId="{3AC94D6A-DE2A-4320-AEDB-2FBB544C987E}" destId="{59641A30-41A3-4BF5-911E-2564351BA69D}" srcOrd="2" destOrd="0" presId="urn:microsoft.com/office/officeart/2018/2/layout/IconVerticalSolidList"/>
    <dgm:cxn modelId="{51BFDC8E-8029-456A-9237-36C6EFA4299F}" type="presParOf" srcId="{59641A30-41A3-4BF5-911E-2564351BA69D}" destId="{4A277A4F-D1FE-4288-B47D-F723DE3A4F0B}" srcOrd="0" destOrd="0" presId="urn:microsoft.com/office/officeart/2018/2/layout/IconVerticalSolidList"/>
    <dgm:cxn modelId="{DA116B7D-DADC-460A-8A79-765FF5EE99B3}" type="presParOf" srcId="{59641A30-41A3-4BF5-911E-2564351BA69D}" destId="{A9DD0D50-380F-4CA2-953F-873D6DCD2179}" srcOrd="1" destOrd="0" presId="urn:microsoft.com/office/officeart/2018/2/layout/IconVerticalSolidList"/>
    <dgm:cxn modelId="{E095D76A-EF94-4887-9A06-AA60363E4538}" type="presParOf" srcId="{59641A30-41A3-4BF5-911E-2564351BA69D}" destId="{D797D13D-4F71-4ED8-8A06-AF953F790CD8}" srcOrd="2" destOrd="0" presId="urn:microsoft.com/office/officeart/2018/2/layout/IconVerticalSolidList"/>
    <dgm:cxn modelId="{312B72D1-1D7F-407F-B0BB-0E80BFFC7236}" type="presParOf" srcId="{59641A30-41A3-4BF5-911E-2564351BA69D}" destId="{B5B89659-79C5-479A-9548-B7A6E2F7E562}" srcOrd="3" destOrd="0" presId="urn:microsoft.com/office/officeart/2018/2/layout/IconVerticalSolidList"/>
    <dgm:cxn modelId="{7FE0E05E-26AD-41BA-8CC8-8B13831125B7}" type="presParOf" srcId="{3AC94D6A-DE2A-4320-AEDB-2FBB544C987E}" destId="{B1C83A9D-9D6A-4670-AE6C-29CBF8426394}" srcOrd="3" destOrd="0" presId="urn:microsoft.com/office/officeart/2018/2/layout/IconVerticalSolidList"/>
    <dgm:cxn modelId="{DBE25D90-8593-401F-95BC-15C485368241}" type="presParOf" srcId="{3AC94D6A-DE2A-4320-AEDB-2FBB544C987E}" destId="{A0F7F128-63E4-4DC7-8DA9-AA9E38673554}" srcOrd="4" destOrd="0" presId="urn:microsoft.com/office/officeart/2018/2/layout/IconVerticalSolidList"/>
    <dgm:cxn modelId="{E2C36C3B-1BC7-4027-A67C-AC23433AF605}" type="presParOf" srcId="{A0F7F128-63E4-4DC7-8DA9-AA9E38673554}" destId="{9F529739-86A8-4101-9B1F-D0449F75FD74}" srcOrd="0" destOrd="0" presId="urn:microsoft.com/office/officeart/2018/2/layout/IconVerticalSolidList"/>
    <dgm:cxn modelId="{D27AED35-29FA-4775-95B1-7211AAC7E9FE}" type="presParOf" srcId="{A0F7F128-63E4-4DC7-8DA9-AA9E38673554}" destId="{095C3131-BEDB-4077-ABC6-BEA49B1AB313}" srcOrd="1" destOrd="0" presId="urn:microsoft.com/office/officeart/2018/2/layout/IconVerticalSolidList"/>
    <dgm:cxn modelId="{6E75A067-7769-4678-9AE7-F694751EB2FE}" type="presParOf" srcId="{A0F7F128-63E4-4DC7-8DA9-AA9E38673554}" destId="{97F44177-F3A1-4609-BD1E-9B47DBCE38ED}" srcOrd="2" destOrd="0" presId="urn:microsoft.com/office/officeart/2018/2/layout/IconVerticalSolidList"/>
    <dgm:cxn modelId="{670D1345-3DE1-4D56-A84F-033A5D8604E4}" type="presParOf" srcId="{A0F7F128-63E4-4DC7-8DA9-AA9E38673554}" destId="{6045A51D-C637-4C62-B6D0-2DBE30027F9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D667D17-0838-4613-8507-9FE081C72CC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F813D9C-9C17-4484-BE18-B91518AD02C7}">
      <dgm:prSet/>
      <dgm:spPr/>
      <dgm:t>
        <a:bodyPr/>
        <a:lstStyle/>
        <a:p>
          <a:pPr>
            <a:lnSpc>
              <a:spcPct val="100000"/>
            </a:lnSpc>
          </a:pPr>
          <a:r>
            <a:rPr lang="en-IE"/>
            <a:t>Any questions/comments?</a:t>
          </a:r>
          <a:endParaRPr lang="en-US"/>
        </a:p>
      </dgm:t>
    </dgm:pt>
    <dgm:pt modelId="{70C5AB3F-404A-4E55-9C04-F1879E86AFB2}" type="parTrans" cxnId="{B6476506-5E82-4EF8-917E-2CD41038A7B0}">
      <dgm:prSet/>
      <dgm:spPr/>
      <dgm:t>
        <a:bodyPr/>
        <a:lstStyle/>
        <a:p>
          <a:endParaRPr lang="en-US"/>
        </a:p>
      </dgm:t>
    </dgm:pt>
    <dgm:pt modelId="{37424571-53C2-49BB-8227-FCC7ADD8F1E5}" type="sibTrans" cxnId="{B6476506-5E82-4EF8-917E-2CD41038A7B0}">
      <dgm:prSet/>
      <dgm:spPr/>
      <dgm:t>
        <a:bodyPr/>
        <a:lstStyle/>
        <a:p>
          <a:endParaRPr lang="en-US"/>
        </a:p>
      </dgm:t>
    </dgm:pt>
    <dgm:pt modelId="{06C37E01-83FD-478B-8262-D4C9F01693DD}">
      <dgm:prSet/>
      <dgm:spPr/>
      <dgm:t>
        <a:bodyPr/>
        <a:lstStyle/>
        <a:p>
          <a:pPr>
            <a:lnSpc>
              <a:spcPct val="100000"/>
            </a:lnSpc>
          </a:pPr>
          <a:r>
            <a:rPr lang="en-IE"/>
            <a:t>How do you provide guidance on digital tools?</a:t>
          </a:r>
          <a:endParaRPr lang="en-US"/>
        </a:p>
      </dgm:t>
    </dgm:pt>
    <dgm:pt modelId="{2431D538-B414-43FB-AE6B-DE1252F5A686}" type="parTrans" cxnId="{AE1306A7-BEEC-41B6-9EDA-784C7F63AAF9}">
      <dgm:prSet/>
      <dgm:spPr/>
      <dgm:t>
        <a:bodyPr/>
        <a:lstStyle/>
        <a:p>
          <a:endParaRPr lang="en-US"/>
        </a:p>
      </dgm:t>
    </dgm:pt>
    <dgm:pt modelId="{3E720A51-67CD-4247-9E8C-FF3801E7F46E}" type="sibTrans" cxnId="{AE1306A7-BEEC-41B6-9EDA-784C7F63AAF9}">
      <dgm:prSet/>
      <dgm:spPr/>
      <dgm:t>
        <a:bodyPr/>
        <a:lstStyle/>
        <a:p>
          <a:endParaRPr lang="en-US"/>
        </a:p>
      </dgm:t>
    </dgm:pt>
    <dgm:pt modelId="{18AE41F4-A806-48AA-87C0-8CFF61259EBD}">
      <dgm:prSet/>
      <dgm:spPr/>
      <dgm:t>
        <a:bodyPr/>
        <a:lstStyle/>
        <a:p>
          <a:pPr>
            <a:lnSpc>
              <a:spcPct val="100000"/>
            </a:lnSpc>
          </a:pPr>
          <a:r>
            <a:rPr lang="en-IE"/>
            <a:t>Are there other key tools that you would include?</a:t>
          </a:r>
          <a:endParaRPr lang="en-US"/>
        </a:p>
      </dgm:t>
    </dgm:pt>
    <dgm:pt modelId="{A6B1800F-7028-4AEE-8D01-F63D0D6C1C43}" type="parTrans" cxnId="{F46A8308-41E5-403C-B77E-4BBB3C83175F}">
      <dgm:prSet/>
      <dgm:spPr/>
      <dgm:t>
        <a:bodyPr/>
        <a:lstStyle/>
        <a:p>
          <a:endParaRPr lang="en-US"/>
        </a:p>
      </dgm:t>
    </dgm:pt>
    <dgm:pt modelId="{7DF3D01C-03F9-4B0A-90C2-569BADA812E5}" type="sibTrans" cxnId="{F46A8308-41E5-403C-B77E-4BBB3C83175F}">
      <dgm:prSet/>
      <dgm:spPr/>
      <dgm:t>
        <a:bodyPr/>
        <a:lstStyle/>
        <a:p>
          <a:endParaRPr lang="en-US"/>
        </a:p>
      </dgm:t>
    </dgm:pt>
    <dgm:pt modelId="{F8DCC103-A1E4-4A1B-A2DF-E450F0B0CB02}" type="pres">
      <dgm:prSet presAssocID="{3D667D17-0838-4613-8507-9FE081C72CC6}" presName="root" presStyleCnt="0">
        <dgm:presLayoutVars>
          <dgm:dir/>
          <dgm:resizeHandles val="exact"/>
        </dgm:presLayoutVars>
      </dgm:prSet>
      <dgm:spPr/>
    </dgm:pt>
    <dgm:pt modelId="{84B67BDB-1DAB-42CE-9669-FB1EB3F56195}" type="pres">
      <dgm:prSet presAssocID="{FF813D9C-9C17-4484-BE18-B91518AD02C7}" presName="compNode" presStyleCnt="0"/>
      <dgm:spPr/>
    </dgm:pt>
    <dgm:pt modelId="{3733B812-17F4-4BE7-B98B-63DCBB789E74}" type="pres">
      <dgm:prSet presAssocID="{FF813D9C-9C17-4484-BE18-B91518AD02C7}" presName="bgRect" presStyleLbl="bgShp" presStyleIdx="0" presStyleCnt="3"/>
      <dgm:spPr/>
    </dgm:pt>
    <dgm:pt modelId="{4D8ECCD9-E068-48AB-B60B-68ED61F2BEDE}" type="pres">
      <dgm:prSet presAssocID="{FF813D9C-9C17-4484-BE18-B91518AD02C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D4C5D2B1-B3B0-4325-92C1-13FD6B69F88F}" type="pres">
      <dgm:prSet presAssocID="{FF813D9C-9C17-4484-BE18-B91518AD02C7}" presName="spaceRect" presStyleCnt="0"/>
      <dgm:spPr/>
    </dgm:pt>
    <dgm:pt modelId="{208FB08C-EA47-46B8-BC91-88EE6C1067BF}" type="pres">
      <dgm:prSet presAssocID="{FF813D9C-9C17-4484-BE18-B91518AD02C7}" presName="parTx" presStyleLbl="revTx" presStyleIdx="0" presStyleCnt="3">
        <dgm:presLayoutVars>
          <dgm:chMax val="0"/>
          <dgm:chPref val="0"/>
        </dgm:presLayoutVars>
      </dgm:prSet>
      <dgm:spPr/>
    </dgm:pt>
    <dgm:pt modelId="{4B9C80F7-511F-43C6-86F7-88BBA37C249C}" type="pres">
      <dgm:prSet presAssocID="{37424571-53C2-49BB-8227-FCC7ADD8F1E5}" presName="sibTrans" presStyleCnt="0"/>
      <dgm:spPr/>
    </dgm:pt>
    <dgm:pt modelId="{FB2F1E2A-657D-476E-93FE-7B3BECB3F05A}" type="pres">
      <dgm:prSet presAssocID="{06C37E01-83FD-478B-8262-D4C9F01693DD}" presName="compNode" presStyleCnt="0"/>
      <dgm:spPr/>
    </dgm:pt>
    <dgm:pt modelId="{CA0F8B44-EDB5-4858-974E-D49785AA031D}" type="pres">
      <dgm:prSet presAssocID="{06C37E01-83FD-478B-8262-D4C9F01693DD}" presName="bgRect" presStyleLbl="bgShp" presStyleIdx="1" presStyleCnt="3"/>
      <dgm:spPr/>
    </dgm:pt>
    <dgm:pt modelId="{ED5FE0E0-0826-4CD0-9596-16481AA5ADAC}" type="pres">
      <dgm:prSet presAssocID="{06C37E01-83FD-478B-8262-D4C9F01693D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ools"/>
        </a:ext>
      </dgm:extLst>
    </dgm:pt>
    <dgm:pt modelId="{E1364C44-9B21-40FE-AF5F-9B4D0368849E}" type="pres">
      <dgm:prSet presAssocID="{06C37E01-83FD-478B-8262-D4C9F01693DD}" presName="spaceRect" presStyleCnt="0"/>
      <dgm:spPr/>
    </dgm:pt>
    <dgm:pt modelId="{772B3A5F-271A-4631-A466-05DA7C2F5A9A}" type="pres">
      <dgm:prSet presAssocID="{06C37E01-83FD-478B-8262-D4C9F01693DD}" presName="parTx" presStyleLbl="revTx" presStyleIdx="1" presStyleCnt="3">
        <dgm:presLayoutVars>
          <dgm:chMax val="0"/>
          <dgm:chPref val="0"/>
        </dgm:presLayoutVars>
      </dgm:prSet>
      <dgm:spPr/>
    </dgm:pt>
    <dgm:pt modelId="{A37EB65A-F08E-44D6-B5E0-BC73FE78D530}" type="pres">
      <dgm:prSet presAssocID="{3E720A51-67CD-4247-9E8C-FF3801E7F46E}" presName="sibTrans" presStyleCnt="0"/>
      <dgm:spPr/>
    </dgm:pt>
    <dgm:pt modelId="{68AFE23A-7C43-40FD-8BB3-1363F189BAD1}" type="pres">
      <dgm:prSet presAssocID="{18AE41F4-A806-48AA-87C0-8CFF61259EBD}" presName="compNode" presStyleCnt="0"/>
      <dgm:spPr/>
    </dgm:pt>
    <dgm:pt modelId="{CD812F73-DC88-425C-ABBE-7D84BC118EC0}" type="pres">
      <dgm:prSet presAssocID="{18AE41F4-A806-48AA-87C0-8CFF61259EBD}" presName="bgRect" presStyleLbl="bgShp" presStyleIdx="2" presStyleCnt="3"/>
      <dgm:spPr/>
      <dgm:extLst>
        <a:ext uri="{E40237B7-FDA0-4F09-8148-C483321AD2D9}">
          <dgm14:cNvPr xmlns:dgm14="http://schemas.microsoft.com/office/drawing/2010/diagram" id="0" name="" descr="Trigger questions to raise discussion with audience&#10;"/>
        </a:ext>
      </dgm:extLst>
    </dgm:pt>
    <dgm:pt modelId="{C63368DD-A53A-4B88-9E02-051630A0F03C}" type="pres">
      <dgm:prSet presAssocID="{18AE41F4-A806-48AA-87C0-8CFF61259EBD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C9DE570E-2EC4-40A8-9E3B-212436081FF6}" type="pres">
      <dgm:prSet presAssocID="{18AE41F4-A806-48AA-87C0-8CFF61259EBD}" presName="spaceRect" presStyleCnt="0"/>
      <dgm:spPr/>
    </dgm:pt>
    <dgm:pt modelId="{6494B3F7-DBAB-4642-AE15-F2B6D7202ECB}" type="pres">
      <dgm:prSet presAssocID="{18AE41F4-A806-48AA-87C0-8CFF61259EBD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B6476506-5E82-4EF8-917E-2CD41038A7B0}" srcId="{3D667D17-0838-4613-8507-9FE081C72CC6}" destId="{FF813D9C-9C17-4484-BE18-B91518AD02C7}" srcOrd="0" destOrd="0" parTransId="{70C5AB3F-404A-4E55-9C04-F1879E86AFB2}" sibTransId="{37424571-53C2-49BB-8227-FCC7ADD8F1E5}"/>
    <dgm:cxn modelId="{F46A8308-41E5-403C-B77E-4BBB3C83175F}" srcId="{3D667D17-0838-4613-8507-9FE081C72CC6}" destId="{18AE41F4-A806-48AA-87C0-8CFF61259EBD}" srcOrd="2" destOrd="0" parTransId="{A6B1800F-7028-4AEE-8D01-F63D0D6C1C43}" sibTransId="{7DF3D01C-03F9-4B0A-90C2-569BADA812E5}"/>
    <dgm:cxn modelId="{6C2FDF93-AAE2-490F-B45D-92A5C02721EB}" type="presOf" srcId="{18AE41F4-A806-48AA-87C0-8CFF61259EBD}" destId="{6494B3F7-DBAB-4642-AE15-F2B6D7202ECB}" srcOrd="0" destOrd="0" presId="urn:microsoft.com/office/officeart/2018/2/layout/IconVerticalSolidList"/>
    <dgm:cxn modelId="{AE1306A7-BEEC-41B6-9EDA-784C7F63AAF9}" srcId="{3D667D17-0838-4613-8507-9FE081C72CC6}" destId="{06C37E01-83FD-478B-8262-D4C9F01693DD}" srcOrd="1" destOrd="0" parTransId="{2431D538-B414-43FB-AE6B-DE1252F5A686}" sibTransId="{3E720A51-67CD-4247-9E8C-FF3801E7F46E}"/>
    <dgm:cxn modelId="{26185BAC-91E0-40E9-B951-9D943133BD2A}" type="presOf" srcId="{3D667D17-0838-4613-8507-9FE081C72CC6}" destId="{F8DCC103-A1E4-4A1B-A2DF-E450F0B0CB02}" srcOrd="0" destOrd="0" presId="urn:microsoft.com/office/officeart/2018/2/layout/IconVerticalSolidList"/>
    <dgm:cxn modelId="{2D8B81C7-2B69-4164-878B-4ABF8F86A99D}" type="presOf" srcId="{FF813D9C-9C17-4484-BE18-B91518AD02C7}" destId="{208FB08C-EA47-46B8-BC91-88EE6C1067BF}" srcOrd="0" destOrd="0" presId="urn:microsoft.com/office/officeart/2018/2/layout/IconVerticalSolidList"/>
    <dgm:cxn modelId="{D576E5D4-E7B8-4E2B-8A35-B138F1BC60AF}" type="presOf" srcId="{06C37E01-83FD-478B-8262-D4C9F01693DD}" destId="{772B3A5F-271A-4631-A466-05DA7C2F5A9A}" srcOrd="0" destOrd="0" presId="urn:microsoft.com/office/officeart/2018/2/layout/IconVerticalSolidList"/>
    <dgm:cxn modelId="{C66E0029-0E9A-4ACD-A7FF-C1C987AD5889}" type="presParOf" srcId="{F8DCC103-A1E4-4A1B-A2DF-E450F0B0CB02}" destId="{84B67BDB-1DAB-42CE-9669-FB1EB3F56195}" srcOrd="0" destOrd="0" presId="urn:microsoft.com/office/officeart/2018/2/layout/IconVerticalSolidList"/>
    <dgm:cxn modelId="{515C0837-4F6E-495F-BB6F-E2F90C8CF3B4}" type="presParOf" srcId="{84B67BDB-1DAB-42CE-9669-FB1EB3F56195}" destId="{3733B812-17F4-4BE7-B98B-63DCBB789E74}" srcOrd="0" destOrd="0" presId="urn:microsoft.com/office/officeart/2018/2/layout/IconVerticalSolidList"/>
    <dgm:cxn modelId="{F231CAD9-8077-4B3E-A425-BFC59B66EE04}" type="presParOf" srcId="{84B67BDB-1DAB-42CE-9669-FB1EB3F56195}" destId="{4D8ECCD9-E068-48AB-B60B-68ED61F2BEDE}" srcOrd="1" destOrd="0" presId="urn:microsoft.com/office/officeart/2018/2/layout/IconVerticalSolidList"/>
    <dgm:cxn modelId="{DE3A9F91-EA81-4553-AA1A-113D9AAEB963}" type="presParOf" srcId="{84B67BDB-1DAB-42CE-9669-FB1EB3F56195}" destId="{D4C5D2B1-B3B0-4325-92C1-13FD6B69F88F}" srcOrd="2" destOrd="0" presId="urn:microsoft.com/office/officeart/2018/2/layout/IconVerticalSolidList"/>
    <dgm:cxn modelId="{2AC9028F-597B-48BA-93C1-5A687C7AAA24}" type="presParOf" srcId="{84B67BDB-1DAB-42CE-9669-FB1EB3F56195}" destId="{208FB08C-EA47-46B8-BC91-88EE6C1067BF}" srcOrd="3" destOrd="0" presId="urn:microsoft.com/office/officeart/2018/2/layout/IconVerticalSolidList"/>
    <dgm:cxn modelId="{2E09A62B-2906-490B-8130-9D0E942CC6F6}" type="presParOf" srcId="{F8DCC103-A1E4-4A1B-A2DF-E450F0B0CB02}" destId="{4B9C80F7-511F-43C6-86F7-88BBA37C249C}" srcOrd="1" destOrd="0" presId="urn:microsoft.com/office/officeart/2018/2/layout/IconVerticalSolidList"/>
    <dgm:cxn modelId="{FDAC50D0-36BD-4688-991A-75307AA83AD2}" type="presParOf" srcId="{F8DCC103-A1E4-4A1B-A2DF-E450F0B0CB02}" destId="{FB2F1E2A-657D-476E-93FE-7B3BECB3F05A}" srcOrd="2" destOrd="0" presId="urn:microsoft.com/office/officeart/2018/2/layout/IconVerticalSolidList"/>
    <dgm:cxn modelId="{C92ABA69-8245-46EB-BA0A-F87C9387F41E}" type="presParOf" srcId="{FB2F1E2A-657D-476E-93FE-7B3BECB3F05A}" destId="{CA0F8B44-EDB5-4858-974E-D49785AA031D}" srcOrd="0" destOrd="0" presId="urn:microsoft.com/office/officeart/2018/2/layout/IconVerticalSolidList"/>
    <dgm:cxn modelId="{9A1FA073-6DA6-4CDE-BA09-365BDC987655}" type="presParOf" srcId="{FB2F1E2A-657D-476E-93FE-7B3BECB3F05A}" destId="{ED5FE0E0-0826-4CD0-9596-16481AA5ADAC}" srcOrd="1" destOrd="0" presId="urn:microsoft.com/office/officeart/2018/2/layout/IconVerticalSolidList"/>
    <dgm:cxn modelId="{7F2519FC-1B4F-4FEF-815E-0C4CE456216F}" type="presParOf" srcId="{FB2F1E2A-657D-476E-93FE-7B3BECB3F05A}" destId="{E1364C44-9B21-40FE-AF5F-9B4D0368849E}" srcOrd="2" destOrd="0" presId="urn:microsoft.com/office/officeart/2018/2/layout/IconVerticalSolidList"/>
    <dgm:cxn modelId="{BEC5ED70-EF87-414D-A095-05BAFBEAAE80}" type="presParOf" srcId="{FB2F1E2A-657D-476E-93FE-7B3BECB3F05A}" destId="{772B3A5F-271A-4631-A466-05DA7C2F5A9A}" srcOrd="3" destOrd="0" presId="urn:microsoft.com/office/officeart/2018/2/layout/IconVerticalSolidList"/>
    <dgm:cxn modelId="{8E572880-BE33-4E1E-8586-371CB77EB178}" type="presParOf" srcId="{F8DCC103-A1E4-4A1B-A2DF-E450F0B0CB02}" destId="{A37EB65A-F08E-44D6-B5E0-BC73FE78D530}" srcOrd="3" destOrd="0" presId="urn:microsoft.com/office/officeart/2018/2/layout/IconVerticalSolidList"/>
    <dgm:cxn modelId="{F4DABA4A-D7D2-436B-B149-AD17B59D11DC}" type="presParOf" srcId="{F8DCC103-A1E4-4A1B-A2DF-E450F0B0CB02}" destId="{68AFE23A-7C43-40FD-8BB3-1363F189BAD1}" srcOrd="4" destOrd="0" presId="urn:microsoft.com/office/officeart/2018/2/layout/IconVerticalSolidList"/>
    <dgm:cxn modelId="{E5BE3E37-1BF9-4753-B103-7052079B60ED}" type="presParOf" srcId="{68AFE23A-7C43-40FD-8BB3-1363F189BAD1}" destId="{CD812F73-DC88-425C-ABBE-7D84BC118EC0}" srcOrd="0" destOrd="0" presId="urn:microsoft.com/office/officeart/2018/2/layout/IconVerticalSolidList"/>
    <dgm:cxn modelId="{B1B1FE2D-CB12-4B42-B301-4554E56F8447}" type="presParOf" srcId="{68AFE23A-7C43-40FD-8BB3-1363F189BAD1}" destId="{C63368DD-A53A-4B88-9E02-051630A0F03C}" srcOrd="1" destOrd="0" presId="urn:microsoft.com/office/officeart/2018/2/layout/IconVerticalSolidList"/>
    <dgm:cxn modelId="{5309655C-524A-4E8E-9564-672505A5B335}" type="presParOf" srcId="{68AFE23A-7C43-40FD-8BB3-1363F189BAD1}" destId="{C9DE570E-2EC4-40A8-9E3B-212436081FF6}" srcOrd="2" destOrd="0" presId="urn:microsoft.com/office/officeart/2018/2/layout/IconVerticalSolidList"/>
    <dgm:cxn modelId="{D3D2B163-1DC7-427D-A3ED-2EED1A4B7620}" type="presParOf" srcId="{68AFE23A-7C43-40FD-8BB3-1363F189BAD1}" destId="{6494B3F7-DBAB-4642-AE15-F2B6D7202EC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2BBE50-B3C6-4211-A265-A675CEE9DBF5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0_3" csCatId="mainScheme" phldr="1"/>
      <dgm:spPr/>
      <dgm:t>
        <a:bodyPr/>
        <a:lstStyle/>
        <a:p>
          <a:endParaRPr lang="en-US"/>
        </a:p>
      </dgm:t>
    </dgm:pt>
    <dgm:pt modelId="{0B2397CD-9ACB-4DD2-BF31-B48A14EA44E6}">
      <dgm:prSet/>
      <dgm:spPr/>
      <dgm:t>
        <a:bodyPr/>
        <a:lstStyle/>
        <a:p>
          <a:pPr>
            <a:defRPr cap="all"/>
          </a:pPr>
          <a:r>
            <a:rPr lang="en-GB">
              <a:hlinkClick xmlns:r="http://schemas.openxmlformats.org/officeDocument/2006/relationships" r:id="rId1"/>
            </a:rPr>
            <a:t>Jane.Brennan@mtu.ie</a:t>
          </a:r>
          <a:endParaRPr lang="en-US"/>
        </a:p>
      </dgm:t>
    </dgm:pt>
    <dgm:pt modelId="{F414DF10-CDE4-4507-8585-A45FE323B150}" type="parTrans" cxnId="{2DC28F9E-F9F4-43C3-BA37-1165F36697C1}">
      <dgm:prSet/>
      <dgm:spPr/>
      <dgm:t>
        <a:bodyPr/>
        <a:lstStyle/>
        <a:p>
          <a:endParaRPr lang="en-US"/>
        </a:p>
      </dgm:t>
    </dgm:pt>
    <dgm:pt modelId="{F65A8A2A-EC5F-44A0-8F36-C0C56D72E3A2}" type="sibTrans" cxnId="{2DC28F9E-F9F4-43C3-BA37-1165F36697C1}">
      <dgm:prSet/>
      <dgm:spPr/>
      <dgm:t>
        <a:bodyPr/>
        <a:lstStyle/>
        <a:p>
          <a:endParaRPr lang="en-US"/>
        </a:p>
      </dgm:t>
    </dgm:pt>
    <dgm:pt modelId="{3F0AE0B9-904E-4D69-8AFA-40A679198F38}">
      <dgm:prSet/>
      <dgm:spPr/>
      <dgm:t>
        <a:bodyPr/>
        <a:lstStyle/>
        <a:p>
          <a:pPr>
            <a:defRPr cap="all"/>
          </a:pPr>
          <a:r>
            <a:rPr lang="en-GB"/>
            <a:t>087 9518369</a:t>
          </a:r>
          <a:endParaRPr lang="en-US"/>
        </a:p>
      </dgm:t>
    </dgm:pt>
    <dgm:pt modelId="{81AAE1E5-844A-4D68-8E2B-6E33DB8F1E99}" type="parTrans" cxnId="{8BFA673C-0A32-44CC-B0A3-674A5A1C0A73}">
      <dgm:prSet/>
      <dgm:spPr/>
      <dgm:t>
        <a:bodyPr/>
        <a:lstStyle/>
        <a:p>
          <a:endParaRPr lang="en-US"/>
        </a:p>
      </dgm:t>
    </dgm:pt>
    <dgm:pt modelId="{A20E60EF-1D80-4DFC-970C-70A62EC617F8}" type="sibTrans" cxnId="{8BFA673C-0A32-44CC-B0A3-674A5A1C0A73}">
      <dgm:prSet/>
      <dgm:spPr/>
      <dgm:t>
        <a:bodyPr/>
        <a:lstStyle/>
        <a:p>
          <a:endParaRPr lang="en-US"/>
        </a:p>
      </dgm:t>
    </dgm:pt>
    <dgm:pt modelId="{8367759F-67F5-4A64-9ECA-92F39EFB7659}" type="pres">
      <dgm:prSet presAssocID="{7C2BBE50-B3C6-4211-A265-A675CEE9DBF5}" presName="root" presStyleCnt="0">
        <dgm:presLayoutVars>
          <dgm:dir/>
          <dgm:resizeHandles val="exact"/>
        </dgm:presLayoutVars>
      </dgm:prSet>
      <dgm:spPr/>
    </dgm:pt>
    <dgm:pt modelId="{5D6CF3A7-E53E-43D8-A300-EE22CA4AA198}" type="pres">
      <dgm:prSet presAssocID="{0B2397CD-9ACB-4DD2-BF31-B48A14EA44E6}" presName="compNode" presStyleCnt="0"/>
      <dgm:spPr/>
    </dgm:pt>
    <dgm:pt modelId="{87B2B8DD-33D3-4639-ACA0-76EB9872D45F}" type="pres">
      <dgm:prSet presAssocID="{0B2397CD-9ACB-4DD2-BF31-B48A14EA44E6}" presName="iconBgRect" presStyleLbl="bgShp" presStyleIdx="0" presStyleCnt="2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1"/>
              </a:ext>
            </a:extLst>
          </dgm14:cNvPr>
        </a:ext>
      </dgm:extLst>
    </dgm:pt>
    <dgm:pt modelId="{B1D71476-EBB4-4910-98E2-6F88BBC39815}" type="pres">
      <dgm:prSet presAssocID="{0B2397CD-9ACB-4DD2-BF31-B48A14EA44E6}" presName="iconRect" presStyleLbl="node1" presStyleIdx="0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DFF4C0DC-D52F-4E8A-B28F-5101C3D6B3E5}" type="pres">
      <dgm:prSet presAssocID="{0B2397CD-9ACB-4DD2-BF31-B48A14EA44E6}" presName="spaceRect" presStyleCnt="0"/>
      <dgm:spPr/>
    </dgm:pt>
    <dgm:pt modelId="{B9641239-32C8-4E07-A32D-F7DF5B00E02E}" type="pres">
      <dgm:prSet presAssocID="{0B2397CD-9ACB-4DD2-BF31-B48A14EA44E6}" presName="textRect" presStyleLbl="revTx" presStyleIdx="0" presStyleCnt="2">
        <dgm:presLayoutVars>
          <dgm:chMax val="1"/>
          <dgm:chPref val="1"/>
        </dgm:presLayoutVars>
      </dgm:prSet>
      <dgm:spPr/>
    </dgm:pt>
    <dgm:pt modelId="{C9CDE5ED-8AC0-4A7A-9CD2-DB5132DE2ABA}" type="pres">
      <dgm:prSet presAssocID="{F65A8A2A-EC5F-44A0-8F36-C0C56D72E3A2}" presName="sibTrans" presStyleCnt="0"/>
      <dgm:spPr/>
    </dgm:pt>
    <dgm:pt modelId="{E4CF6416-4C8E-4FF7-906B-C1806F4D603F}" type="pres">
      <dgm:prSet presAssocID="{3F0AE0B9-904E-4D69-8AFA-40A679198F38}" presName="compNode" presStyleCnt="0"/>
      <dgm:spPr/>
    </dgm:pt>
    <dgm:pt modelId="{1156075E-C5DB-4121-BD3D-2A951FF9DAA5}" type="pres">
      <dgm:prSet presAssocID="{3F0AE0B9-904E-4D69-8AFA-40A679198F38}" presName="iconBgRect" presStyleLbl="bgShp" presStyleIdx="1" presStyleCnt="2"/>
      <dgm:spPr/>
      <dgm:extLst>
        <a:ext uri="{E40237B7-FDA0-4F09-8148-C483321AD2D9}">
          <dgm14:cNvPr xmlns:dgm14="http://schemas.microsoft.com/office/drawing/2010/diagram" id="0" name="">
            <a:extLst>
              <a:ext uri="{C183D7F6-B498-43B3-948B-1728B52AA6E4}">
                <adec:decorative xmlns:adec="http://schemas.microsoft.com/office/drawing/2017/decorative" val="0"/>
              </a:ext>
            </a:extLst>
          </dgm14:cNvPr>
        </a:ext>
      </dgm:extLst>
    </dgm:pt>
    <dgm:pt modelId="{D67327DA-ABE6-453A-ABC1-CCEF6F328A35}" type="pres">
      <dgm:prSet presAssocID="{3F0AE0B9-904E-4D69-8AFA-40A679198F38}" presName="iconRect" presStyleLbl="node1" presStyleIdx="1" presStyleCnt="2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CDB2E893-2430-4CEC-AD19-96F9D09488E4}" type="pres">
      <dgm:prSet presAssocID="{3F0AE0B9-904E-4D69-8AFA-40A679198F38}" presName="spaceRect" presStyleCnt="0"/>
      <dgm:spPr/>
    </dgm:pt>
    <dgm:pt modelId="{953BA15B-0F79-4009-9BEF-D6AF66180B06}" type="pres">
      <dgm:prSet presAssocID="{3F0AE0B9-904E-4D69-8AFA-40A679198F38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4BC5EE2F-CC49-4A66-873F-2D29DE8482C2}" type="presOf" srcId="{3F0AE0B9-904E-4D69-8AFA-40A679198F38}" destId="{953BA15B-0F79-4009-9BEF-D6AF66180B06}" srcOrd="0" destOrd="0" presId="urn:microsoft.com/office/officeart/2018/5/layout/IconCircleLabelList"/>
    <dgm:cxn modelId="{8BFA673C-0A32-44CC-B0A3-674A5A1C0A73}" srcId="{7C2BBE50-B3C6-4211-A265-A675CEE9DBF5}" destId="{3F0AE0B9-904E-4D69-8AFA-40A679198F38}" srcOrd="1" destOrd="0" parTransId="{81AAE1E5-844A-4D68-8E2B-6E33DB8F1E99}" sibTransId="{A20E60EF-1D80-4DFC-970C-70A62EC617F8}"/>
    <dgm:cxn modelId="{2DC28F9E-F9F4-43C3-BA37-1165F36697C1}" srcId="{7C2BBE50-B3C6-4211-A265-A675CEE9DBF5}" destId="{0B2397CD-9ACB-4DD2-BF31-B48A14EA44E6}" srcOrd="0" destOrd="0" parTransId="{F414DF10-CDE4-4507-8585-A45FE323B150}" sibTransId="{F65A8A2A-EC5F-44A0-8F36-C0C56D72E3A2}"/>
    <dgm:cxn modelId="{FE2D0BB2-31D6-4631-8698-83D62D1F0B3D}" type="presOf" srcId="{7C2BBE50-B3C6-4211-A265-A675CEE9DBF5}" destId="{8367759F-67F5-4A64-9ECA-92F39EFB7659}" srcOrd="0" destOrd="0" presId="urn:microsoft.com/office/officeart/2018/5/layout/IconCircleLabelList"/>
    <dgm:cxn modelId="{1D35A3E9-4B24-41A6-8834-A6701942C869}" type="presOf" srcId="{0B2397CD-9ACB-4DD2-BF31-B48A14EA44E6}" destId="{B9641239-32C8-4E07-A32D-F7DF5B00E02E}" srcOrd="0" destOrd="0" presId="urn:microsoft.com/office/officeart/2018/5/layout/IconCircleLabelList"/>
    <dgm:cxn modelId="{FD7A13A2-A17F-475C-ADE1-78BAEE6657BC}" type="presParOf" srcId="{8367759F-67F5-4A64-9ECA-92F39EFB7659}" destId="{5D6CF3A7-E53E-43D8-A300-EE22CA4AA198}" srcOrd="0" destOrd="0" presId="urn:microsoft.com/office/officeart/2018/5/layout/IconCircleLabelList"/>
    <dgm:cxn modelId="{6ECC1D78-F362-4D54-B5E3-5D4A4EC8BD06}" type="presParOf" srcId="{5D6CF3A7-E53E-43D8-A300-EE22CA4AA198}" destId="{87B2B8DD-33D3-4639-ACA0-76EB9872D45F}" srcOrd="0" destOrd="0" presId="urn:microsoft.com/office/officeart/2018/5/layout/IconCircleLabelList"/>
    <dgm:cxn modelId="{5E413CEE-3124-49E0-84F0-D066361AC01C}" type="presParOf" srcId="{5D6CF3A7-E53E-43D8-A300-EE22CA4AA198}" destId="{B1D71476-EBB4-4910-98E2-6F88BBC39815}" srcOrd="1" destOrd="0" presId="urn:microsoft.com/office/officeart/2018/5/layout/IconCircleLabelList"/>
    <dgm:cxn modelId="{1A36D9C7-D0DD-4211-8479-4064ADCD1C82}" type="presParOf" srcId="{5D6CF3A7-E53E-43D8-A300-EE22CA4AA198}" destId="{DFF4C0DC-D52F-4E8A-B28F-5101C3D6B3E5}" srcOrd="2" destOrd="0" presId="urn:microsoft.com/office/officeart/2018/5/layout/IconCircleLabelList"/>
    <dgm:cxn modelId="{DC08C4F3-C418-4DD5-AD7A-63FFF13CEB78}" type="presParOf" srcId="{5D6CF3A7-E53E-43D8-A300-EE22CA4AA198}" destId="{B9641239-32C8-4E07-A32D-F7DF5B00E02E}" srcOrd="3" destOrd="0" presId="urn:microsoft.com/office/officeart/2018/5/layout/IconCircleLabelList"/>
    <dgm:cxn modelId="{2C1635B1-037F-43F5-A432-02A07E5EEE2C}" type="presParOf" srcId="{8367759F-67F5-4A64-9ECA-92F39EFB7659}" destId="{C9CDE5ED-8AC0-4A7A-9CD2-DB5132DE2ABA}" srcOrd="1" destOrd="0" presId="urn:microsoft.com/office/officeart/2018/5/layout/IconCircleLabelList"/>
    <dgm:cxn modelId="{2F6C7402-5471-4F17-8097-BFF48A8DD575}" type="presParOf" srcId="{8367759F-67F5-4A64-9ECA-92F39EFB7659}" destId="{E4CF6416-4C8E-4FF7-906B-C1806F4D603F}" srcOrd="2" destOrd="0" presId="urn:microsoft.com/office/officeart/2018/5/layout/IconCircleLabelList"/>
    <dgm:cxn modelId="{8349F324-AA92-4661-9D1D-BA4542BDB3EB}" type="presParOf" srcId="{E4CF6416-4C8E-4FF7-906B-C1806F4D603F}" destId="{1156075E-C5DB-4121-BD3D-2A951FF9DAA5}" srcOrd="0" destOrd="0" presId="urn:microsoft.com/office/officeart/2018/5/layout/IconCircleLabelList"/>
    <dgm:cxn modelId="{9D3C7EAA-9064-43B8-BA02-A6CCD1E8CBFA}" type="presParOf" srcId="{E4CF6416-4C8E-4FF7-906B-C1806F4D603F}" destId="{D67327DA-ABE6-453A-ABC1-CCEF6F328A35}" srcOrd="1" destOrd="0" presId="urn:microsoft.com/office/officeart/2018/5/layout/IconCircleLabelList"/>
    <dgm:cxn modelId="{9CB7D610-65F1-4B8F-9668-F7DC476EDE1A}" type="presParOf" srcId="{E4CF6416-4C8E-4FF7-906B-C1806F4D603F}" destId="{CDB2E893-2430-4CEC-AD19-96F9D09488E4}" srcOrd="2" destOrd="0" presId="urn:microsoft.com/office/officeart/2018/5/layout/IconCircleLabelList"/>
    <dgm:cxn modelId="{97A1B79D-2FF0-4BAC-A604-3A7DC4460C4C}" type="presParOf" srcId="{E4CF6416-4C8E-4FF7-906B-C1806F4D603F}" destId="{953BA15B-0F79-4009-9BEF-D6AF66180B0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E39E00-8430-4296-9E50-98E21F7C6CDC}">
      <dsp:nvSpPr>
        <dsp:cNvPr id="0" name=""/>
        <dsp:cNvSpPr/>
      </dsp:nvSpPr>
      <dsp:spPr>
        <a:xfrm>
          <a:off x="0" y="2319"/>
          <a:ext cx="6245265" cy="117572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3A86DF-F222-4D56-8E48-7E9C9750B69A}">
      <dsp:nvSpPr>
        <dsp:cNvPr id="0" name=""/>
        <dsp:cNvSpPr/>
      </dsp:nvSpPr>
      <dsp:spPr>
        <a:xfrm>
          <a:off x="355657" y="266858"/>
          <a:ext cx="646650" cy="6466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5D5164-380F-4B5B-86DA-18C88CB86550}">
      <dsp:nvSpPr>
        <dsp:cNvPr id="0" name=""/>
        <dsp:cNvSpPr/>
      </dsp:nvSpPr>
      <dsp:spPr>
        <a:xfrm>
          <a:off x="1357965" y="231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Assistive technology assessment and training only for students with disabilities</a:t>
          </a:r>
          <a:endParaRPr lang="en-US" sz="2000" kern="1200" dirty="0"/>
        </a:p>
      </dsp:txBody>
      <dsp:txXfrm>
        <a:off x="1357965" y="2319"/>
        <a:ext cx="4887299" cy="1175727"/>
      </dsp:txXfrm>
    </dsp:sp>
    <dsp:sp modelId="{BB4DF1DD-3CD1-4C11-9CF6-A36435F3CDFF}">
      <dsp:nvSpPr>
        <dsp:cNvPr id="0" name=""/>
        <dsp:cNvSpPr/>
      </dsp:nvSpPr>
      <dsp:spPr>
        <a:xfrm>
          <a:off x="0" y="1471979"/>
          <a:ext cx="6245265" cy="117572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628A8D-3A91-45DE-AAB2-BC786AE169D9}">
      <dsp:nvSpPr>
        <dsp:cNvPr id="0" name=""/>
        <dsp:cNvSpPr/>
      </dsp:nvSpPr>
      <dsp:spPr>
        <a:xfrm>
          <a:off x="355657" y="1736518"/>
          <a:ext cx="646650" cy="6466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6E8356-9A42-4225-B2FA-C81E48C68DC3}">
      <dsp:nvSpPr>
        <dsp:cNvPr id="0" name=""/>
        <dsp:cNvSpPr/>
      </dsp:nvSpPr>
      <dsp:spPr>
        <a:xfrm>
          <a:off x="1357965" y="147197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 dirty="0"/>
            <a:t>One to one technology guidance available for referred and non-referred students as part of Study Guidance service</a:t>
          </a:r>
          <a:endParaRPr lang="en-US" sz="2000" kern="1200" dirty="0"/>
        </a:p>
      </dsp:txBody>
      <dsp:txXfrm>
        <a:off x="1357965" y="1471979"/>
        <a:ext cx="4887299" cy="1175727"/>
      </dsp:txXfrm>
    </dsp:sp>
    <dsp:sp modelId="{AA96F2C0-EB70-4D0A-90BB-1E0BB247FF90}">
      <dsp:nvSpPr>
        <dsp:cNvPr id="0" name=""/>
        <dsp:cNvSpPr/>
      </dsp:nvSpPr>
      <dsp:spPr>
        <a:xfrm>
          <a:off x="0" y="2941639"/>
          <a:ext cx="6245265" cy="117572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9C0EC0-3664-4420-8F12-48FB6ADBC75B}">
      <dsp:nvSpPr>
        <dsp:cNvPr id="0" name=""/>
        <dsp:cNvSpPr/>
      </dsp:nvSpPr>
      <dsp:spPr>
        <a:xfrm>
          <a:off x="355657" y="3206178"/>
          <a:ext cx="646650" cy="6466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33522E-0BAA-47A5-A35F-9EC5935B8882}">
      <dsp:nvSpPr>
        <dsp:cNvPr id="0" name=""/>
        <dsp:cNvSpPr/>
      </dsp:nvSpPr>
      <dsp:spPr>
        <a:xfrm>
          <a:off x="1357965" y="294163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/>
            <a:t>Elective workshop – ‘Build your Digital Toolkit’ aimed at first years</a:t>
          </a:r>
          <a:endParaRPr lang="en-US" sz="2000" kern="1200"/>
        </a:p>
      </dsp:txBody>
      <dsp:txXfrm>
        <a:off x="1357965" y="2941639"/>
        <a:ext cx="4887299" cy="1175727"/>
      </dsp:txXfrm>
    </dsp:sp>
    <dsp:sp modelId="{9994AB1A-B7DE-4E67-A8FD-ADC3DDDAF0D3}">
      <dsp:nvSpPr>
        <dsp:cNvPr id="0" name=""/>
        <dsp:cNvSpPr/>
      </dsp:nvSpPr>
      <dsp:spPr>
        <a:xfrm>
          <a:off x="0" y="4411299"/>
          <a:ext cx="6245265" cy="117572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85C727-AD08-4335-8439-96543B217AB7}">
      <dsp:nvSpPr>
        <dsp:cNvPr id="0" name=""/>
        <dsp:cNvSpPr/>
      </dsp:nvSpPr>
      <dsp:spPr>
        <a:xfrm>
          <a:off x="355657" y="4675838"/>
          <a:ext cx="646650" cy="6466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76811D-7B49-416F-98BF-1695B08921AC}">
      <dsp:nvSpPr>
        <dsp:cNvPr id="0" name=""/>
        <dsp:cNvSpPr/>
      </dsp:nvSpPr>
      <dsp:spPr>
        <a:xfrm>
          <a:off x="1357965" y="4411299"/>
          <a:ext cx="4887299" cy="1175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4431" tIns="124431" rIns="124431" bIns="124431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000" kern="1200"/>
            <a:t>BYDT offered to lecturers as embedded workshop for first-year classes</a:t>
          </a:r>
          <a:endParaRPr lang="en-US" sz="2000" kern="1200"/>
        </a:p>
      </dsp:txBody>
      <dsp:txXfrm>
        <a:off x="1357965" y="4411299"/>
        <a:ext cx="4887299" cy="11757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FFFB5B-0AD4-4298-A208-791D38583FB0}">
      <dsp:nvSpPr>
        <dsp:cNvPr id="0" name=""/>
        <dsp:cNvSpPr/>
      </dsp:nvSpPr>
      <dsp:spPr>
        <a:xfrm>
          <a:off x="961120" y="2079"/>
          <a:ext cx="2094322" cy="12565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Veterinary nursing</a:t>
          </a:r>
          <a:endParaRPr lang="en-US" sz="2600" kern="1200"/>
        </a:p>
      </dsp:txBody>
      <dsp:txXfrm>
        <a:off x="961120" y="2079"/>
        <a:ext cx="2094322" cy="1256593"/>
      </dsp:txXfrm>
    </dsp:sp>
    <dsp:sp modelId="{A2C81BA5-461E-4ECE-BDD0-5F768C191155}">
      <dsp:nvSpPr>
        <dsp:cNvPr id="0" name=""/>
        <dsp:cNvSpPr/>
      </dsp:nvSpPr>
      <dsp:spPr>
        <a:xfrm>
          <a:off x="3264875" y="2079"/>
          <a:ext cx="2094322" cy="12565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Electrical apprentices</a:t>
          </a:r>
          <a:endParaRPr lang="en-US" sz="2600" kern="1200"/>
        </a:p>
      </dsp:txBody>
      <dsp:txXfrm>
        <a:off x="3264875" y="2079"/>
        <a:ext cx="2094322" cy="1256593"/>
      </dsp:txXfrm>
    </dsp:sp>
    <dsp:sp modelId="{94D8C4E7-FC23-497B-81C4-EBE6B5B1A86D}">
      <dsp:nvSpPr>
        <dsp:cNvPr id="0" name=""/>
        <dsp:cNvSpPr/>
      </dsp:nvSpPr>
      <dsp:spPr>
        <a:xfrm>
          <a:off x="5568630" y="2079"/>
          <a:ext cx="2094322" cy="12565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Ag Science</a:t>
          </a:r>
          <a:endParaRPr lang="en-US" sz="2600" kern="1200"/>
        </a:p>
      </dsp:txBody>
      <dsp:txXfrm>
        <a:off x="5568630" y="2079"/>
        <a:ext cx="2094322" cy="1256593"/>
      </dsp:txXfrm>
    </dsp:sp>
    <dsp:sp modelId="{68DC8CBD-A137-4A9C-8A1A-C1C3FCD29509}">
      <dsp:nvSpPr>
        <dsp:cNvPr id="0" name=""/>
        <dsp:cNvSpPr/>
      </dsp:nvSpPr>
      <dsp:spPr>
        <a:xfrm>
          <a:off x="7872385" y="2079"/>
          <a:ext cx="2094322" cy="12565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Nursing</a:t>
          </a:r>
          <a:endParaRPr lang="en-US" sz="2600" kern="1200"/>
        </a:p>
      </dsp:txBody>
      <dsp:txXfrm>
        <a:off x="7872385" y="2079"/>
        <a:ext cx="2094322" cy="1256593"/>
      </dsp:txXfrm>
    </dsp:sp>
    <dsp:sp modelId="{7492850A-24B9-4B26-B8AC-00954EDA8C21}">
      <dsp:nvSpPr>
        <dsp:cNvPr id="0" name=""/>
        <dsp:cNvSpPr/>
      </dsp:nvSpPr>
      <dsp:spPr>
        <a:xfrm>
          <a:off x="961120" y="1468105"/>
          <a:ext cx="2094322" cy="125659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Hotel Management</a:t>
          </a:r>
          <a:endParaRPr lang="en-US" sz="2600" kern="1200"/>
        </a:p>
      </dsp:txBody>
      <dsp:txXfrm>
        <a:off x="961120" y="1468105"/>
        <a:ext cx="2094322" cy="1256593"/>
      </dsp:txXfrm>
    </dsp:sp>
    <dsp:sp modelId="{BC66024F-CC49-4211-933C-BB5C076486ED}">
      <dsp:nvSpPr>
        <dsp:cNvPr id="0" name=""/>
        <dsp:cNvSpPr/>
      </dsp:nvSpPr>
      <dsp:spPr>
        <a:xfrm>
          <a:off x="3264875" y="1468105"/>
          <a:ext cx="2094322" cy="125659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Pharmacy Admin</a:t>
          </a:r>
          <a:endParaRPr lang="en-US" sz="2600" kern="1200"/>
        </a:p>
      </dsp:txBody>
      <dsp:txXfrm>
        <a:off x="3264875" y="1468105"/>
        <a:ext cx="2094322" cy="1256593"/>
      </dsp:txXfrm>
    </dsp:sp>
    <dsp:sp modelId="{8E02A41F-6427-4168-AC68-64DBF63B782B}">
      <dsp:nvSpPr>
        <dsp:cNvPr id="0" name=""/>
        <dsp:cNvSpPr/>
      </dsp:nvSpPr>
      <dsp:spPr>
        <a:xfrm>
          <a:off x="5568630" y="1468105"/>
          <a:ext cx="2094322" cy="125659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Health and Leisure</a:t>
          </a:r>
          <a:endParaRPr lang="en-US" sz="2600" kern="1200"/>
        </a:p>
      </dsp:txBody>
      <dsp:txXfrm>
        <a:off x="5568630" y="1468105"/>
        <a:ext cx="2094322" cy="1256593"/>
      </dsp:txXfrm>
    </dsp:sp>
    <dsp:sp modelId="{91283830-6D43-4949-A16C-C003690BE914}">
      <dsp:nvSpPr>
        <dsp:cNvPr id="0" name=""/>
        <dsp:cNvSpPr/>
      </dsp:nvSpPr>
      <dsp:spPr>
        <a:xfrm>
          <a:off x="7872385" y="1468105"/>
          <a:ext cx="2094322" cy="12565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Engineering</a:t>
          </a:r>
          <a:endParaRPr lang="en-US" sz="2600" kern="1200"/>
        </a:p>
      </dsp:txBody>
      <dsp:txXfrm>
        <a:off x="7872385" y="1468105"/>
        <a:ext cx="2094322" cy="1256593"/>
      </dsp:txXfrm>
    </dsp:sp>
    <dsp:sp modelId="{4AE5B27D-FC64-4AD4-AC69-6C76650E0433}">
      <dsp:nvSpPr>
        <dsp:cNvPr id="0" name=""/>
        <dsp:cNvSpPr/>
      </dsp:nvSpPr>
      <dsp:spPr>
        <a:xfrm>
          <a:off x="4416753" y="2934131"/>
          <a:ext cx="2094322" cy="125659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Event Management</a:t>
          </a:r>
          <a:endParaRPr lang="en-US" sz="2600" kern="1200"/>
        </a:p>
      </dsp:txBody>
      <dsp:txXfrm>
        <a:off x="4416753" y="2934131"/>
        <a:ext cx="2094322" cy="12565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ADA1D5-9E49-46A4-8D8D-B6EDC551F174}">
      <dsp:nvSpPr>
        <dsp:cNvPr id="0" name=""/>
        <dsp:cNvSpPr/>
      </dsp:nvSpPr>
      <dsp:spPr>
        <a:xfrm>
          <a:off x="0" y="671"/>
          <a:ext cx="6263640" cy="15723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61E1B8-60D2-47A6-9F48-B216B59C2FC5}">
      <dsp:nvSpPr>
        <dsp:cNvPr id="0" name=""/>
        <dsp:cNvSpPr/>
      </dsp:nvSpPr>
      <dsp:spPr>
        <a:xfrm>
          <a:off x="475646" y="354458"/>
          <a:ext cx="864811" cy="86481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F13935-2A3C-4F9C-B457-742E3CCE1905}">
      <dsp:nvSpPr>
        <dsp:cNvPr id="0" name=""/>
        <dsp:cNvSpPr/>
      </dsp:nvSpPr>
      <dsp:spPr>
        <a:xfrm>
          <a:off x="1816103" y="67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kern="1200" dirty="0" err="1"/>
            <a:t>Mentimeter</a:t>
          </a:r>
          <a:r>
            <a:rPr lang="en-IE" sz="2100" kern="1200" dirty="0"/>
            <a:t> polls   ‘The session was relevant and helpful to me’ – average score of 4.5</a:t>
          </a:r>
          <a:endParaRPr lang="en-US" sz="2100" kern="1200" dirty="0"/>
        </a:p>
      </dsp:txBody>
      <dsp:txXfrm>
        <a:off x="1816103" y="671"/>
        <a:ext cx="4447536" cy="1572384"/>
      </dsp:txXfrm>
    </dsp:sp>
    <dsp:sp modelId="{4A277A4F-D1FE-4288-B47D-F723DE3A4F0B}">
      <dsp:nvSpPr>
        <dsp:cNvPr id="0" name=""/>
        <dsp:cNvSpPr/>
      </dsp:nvSpPr>
      <dsp:spPr>
        <a:xfrm>
          <a:off x="0" y="1966151"/>
          <a:ext cx="6263640" cy="15723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DD0D50-380F-4CA2-953F-873D6DCD2179}">
      <dsp:nvSpPr>
        <dsp:cNvPr id="0" name=""/>
        <dsp:cNvSpPr/>
      </dsp:nvSpPr>
      <dsp:spPr>
        <a:xfrm>
          <a:off x="475646" y="2319938"/>
          <a:ext cx="864811" cy="86481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89659-79C5-479A-9548-B7A6E2F7E562}">
      <dsp:nvSpPr>
        <dsp:cNvPr id="0" name=""/>
        <dsp:cNvSpPr/>
      </dsp:nvSpPr>
      <dsp:spPr>
        <a:xfrm>
          <a:off x="1816103" y="1966151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kern="1200" dirty="0"/>
            <a:t>Repeat bookings from academic staff and requests for follow-on workshops for more senior groups</a:t>
          </a:r>
          <a:endParaRPr lang="en-US" sz="2100" kern="1200" dirty="0"/>
        </a:p>
      </dsp:txBody>
      <dsp:txXfrm>
        <a:off x="1816103" y="1966151"/>
        <a:ext cx="4447536" cy="1572384"/>
      </dsp:txXfrm>
    </dsp:sp>
    <dsp:sp modelId="{9F529739-86A8-4101-9B1F-D0449F75FD74}">
      <dsp:nvSpPr>
        <dsp:cNvPr id="0" name=""/>
        <dsp:cNvSpPr/>
      </dsp:nvSpPr>
      <dsp:spPr>
        <a:xfrm>
          <a:off x="0" y="3931632"/>
          <a:ext cx="6263640" cy="15723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5C3131-BEDB-4077-ABC6-BEA49B1AB313}">
      <dsp:nvSpPr>
        <dsp:cNvPr id="0" name=""/>
        <dsp:cNvSpPr/>
      </dsp:nvSpPr>
      <dsp:spPr>
        <a:xfrm>
          <a:off x="475646" y="4285418"/>
          <a:ext cx="864811" cy="86481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45A51D-C637-4C62-B6D0-2DBE30027F90}">
      <dsp:nvSpPr>
        <dsp:cNvPr id="0" name=""/>
        <dsp:cNvSpPr/>
      </dsp:nvSpPr>
      <dsp:spPr>
        <a:xfrm>
          <a:off x="1816103" y="3931632"/>
          <a:ext cx="4447536" cy="15723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6411" tIns="166411" rIns="166411" bIns="166411" numCol="1" spcCol="1270" anchor="ctr" anchorCtr="0">
          <a:noAutofit/>
        </a:bodyPr>
        <a:lstStyle/>
        <a:p>
          <a:pPr marL="0" lvl="0" indent="0" algn="l" defTabSz="9334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100" kern="1200" dirty="0">
              <a:solidFill>
                <a:srgbClr val="000000"/>
              </a:solidFill>
              <a:latin typeface="Calibri"/>
              <a:cs typeface="Calibri"/>
            </a:rPr>
            <a:t>Show of hands – who has seen something new and useful? Usually 100%</a:t>
          </a:r>
          <a:endParaRPr lang="en-IE" sz="2100" kern="1200" dirty="0">
            <a:latin typeface="Aptos Display" panose="02110004020202020204"/>
          </a:endParaRPr>
        </a:p>
      </dsp:txBody>
      <dsp:txXfrm>
        <a:off x="1816103" y="3931632"/>
        <a:ext cx="4447536" cy="15723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33B812-17F4-4BE7-B98B-63DCBB789E74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8ECCD9-E068-48AB-B60B-68ED61F2BEDE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8FB08C-EA47-46B8-BC91-88EE6C1067BF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500" kern="1200"/>
            <a:t>Any questions/comments?</a:t>
          </a:r>
          <a:endParaRPr lang="en-US" sz="2500" kern="1200"/>
        </a:p>
      </dsp:txBody>
      <dsp:txXfrm>
        <a:off x="1435590" y="531"/>
        <a:ext cx="9080009" cy="1242935"/>
      </dsp:txXfrm>
    </dsp:sp>
    <dsp:sp modelId="{CA0F8B44-EDB5-4858-974E-D49785AA031D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5FE0E0-0826-4CD0-9596-16481AA5ADAC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2B3A5F-271A-4631-A466-05DA7C2F5A9A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500" kern="1200"/>
            <a:t>How do you provide guidance on digital tools?</a:t>
          </a:r>
          <a:endParaRPr lang="en-US" sz="2500" kern="1200"/>
        </a:p>
      </dsp:txBody>
      <dsp:txXfrm>
        <a:off x="1435590" y="1554201"/>
        <a:ext cx="9080009" cy="1242935"/>
      </dsp:txXfrm>
    </dsp:sp>
    <dsp:sp modelId="{CD812F73-DC88-425C-ABBE-7D84BC118EC0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3368DD-A53A-4B88-9E02-051630A0F03C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94B3F7-DBAB-4642-AE15-F2B6D7202ECB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2500" kern="1200"/>
            <a:t>Are there other key tools that you would include?</a:t>
          </a:r>
          <a:endParaRPr lang="en-US" sz="2500" kern="1200"/>
        </a:p>
      </dsp:txBody>
      <dsp:txXfrm>
        <a:off x="1435590" y="3107870"/>
        <a:ext cx="9080009" cy="12429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B2B8DD-33D3-4639-ACA0-76EB9872D45F}">
      <dsp:nvSpPr>
        <dsp:cNvPr id="0" name=""/>
        <dsp:cNvSpPr/>
      </dsp:nvSpPr>
      <dsp:spPr>
        <a:xfrm>
          <a:off x="2250914" y="296402"/>
          <a:ext cx="2196000" cy="2196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D71476-EBB4-4910-98E2-6F88BBC39815}">
      <dsp:nvSpPr>
        <dsp:cNvPr id="0" name=""/>
        <dsp:cNvSpPr/>
      </dsp:nvSpPr>
      <dsp:spPr>
        <a:xfrm>
          <a:off x="2718914" y="764402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641239-32C8-4E07-A32D-F7DF5B00E02E}">
      <dsp:nvSpPr>
        <dsp:cNvPr id="0" name=""/>
        <dsp:cNvSpPr/>
      </dsp:nvSpPr>
      <dsp:spPr>
        <a:xfrm>
          <a:off x="1548914" y="31764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600" kern="1200">
              <a:hlinkClick xmlns:r="http://schemas.openxmlformats.org/officeDocument/2006/relationships" r:id="rId3"/>
            </a:rPr>
            <a:t>Jane.Brennan@mtu.ie</a:t>
          </a:r>
          <a:endParaRPr lang="en-US" sz="2600" kern="1200"/>
        </a:p>
      </dsp:txBody>
      <dsp:txXfrm>
        <a:off x="1548914" y="3176402"/>
        <a:ext cx="3600000" cy="720000"/>
      </dsp:txXfrm>
    </dsp:sp>
    <dsp:sp modelId="{1156075E-C5DB-4121-BD3D-2A951FF9DAA5}">
      <dsp:nvSpPr>
        <dsp:cNvPr id="0" name=""/>
        <dsp:cNvSpPr/>
      </dsp:nvSpPr>
      <dsp:spPr>
        <a:xfrm>
          <a:off x="6480914" y="296402"/>
          <a:ext cx="2196000" cy="2196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327DA-ABE6-453A-ABC1-CCEF6F328A35}">
      <dsp:nvSpPr>
        <dsp:cNvPr id="0" name=""/>
        <dsp:cNvSpPr/>
      </dsp:nvSpPr>
      <dsp:spPr>
        <a:xfrm>
          <a:off x="6948914" y="764402"/>
          <a:ext cx="1260000" cy="126000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BA15B-0F79-4009-9BEF-D6AF66180B06}">
      <dsp:nvSpPr>
        <dsp:cNvPr id="0" name=""/>
        <dsp:cNvSpPr/>
      </dsp:nvSpPr>
      <dsp:spPr>
        <a:xfrm>
          <a:off x="5778914" y="3176402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600" kern="1200"/>
            <a:t>087 9518369</a:t>
          </a:r>
          <a:endParaRPr lang="en-US" sz="2600" kern="1200"/>
        </a:p>
      </dsp:txBody>
      <dsp:txXfrm>
        <a:off x="5778914" y="3176402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9A081-1D39-49AD-98D7-DD341A4FAB91}" type="datetimeFigureOut">
              <a:rPr lang="en-IE" smtClean="0"/>
              <a:t>13/05/2025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FEDBF-E94C-4C15-B277-2EF8A0C9918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35633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 err="1"/>
              <a:t>Mtu</a:t>
            </a:r>
            <a:r>
              <a:rPr lang="en-IE" dirty="0"/>
              <a:t> – new </a:t>
            </a:r>
            <a:r>
              <a:rPr lang="en-IE" dirty="0" err="1"/>
              <a:t>uni</a:t>
            </a:r>
            <a:r>
              <a:rPr lang="en-IE" dirty="0"/>
              <a:t> – </a:t>
            </a:r>
            <a:r>
              <a:rPr lang="en-IE" dirty="0" err="1"/>
              <a:t>itt</a:t>
            </a:r>
            <a:r>
              <a:rPr lang="en-IE" dirty="0"/>
              <a:t> and cit. 3500 students in Kerry so some crossover in roles.</a:t>
            </a:r>
          </a:p>
          <a:p>
            <a:r>
              <a:rPr lang="en-IE" dirty="0"/>
              <a:t>Me – academic skills but also </a:t>
            </a:r>
            <a:r>
              <a:rPr lang="en-IE" dirty="0" err="1"/>
              <a:t>incl</a:t>
            </a:r>
            <a:r>
              <a:rPr lang="en-IE" dirty="0"/>
              <a:t> AT</a:t>
            </a:r>
          </a:p>
          <a:p>
            <a:r>
              <a:rPr lang="en-IE" dirty="0"/>
              <a:t>Session – work done on guidance around digital tools.  Short presentation then sharing of experiences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FEDBF-E94C-4C15-B277-2EF8A0C9918B}" type="slidenum">
              <a:rPr lang="en-IE" smtClean="0"/>
              <a:t>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25924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Information retrieval technology from my undergrad.  Subject index and author index.  All hard copy materials physically present in the library.  Interlibrary loans by post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FEDBF-E94C-4C15-B277-2EF8A0C9918B}" type="slidenum">
              <a:rPr lang="en-IE" smtClean="0"/>
              <a:t>3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0983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Editing – scribble over draft then write out again.  Repeat until sick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FEDBF-E94C-4C15-B277-2EF8A0C9918B}" type="slidenum">
              <a:rPr lang="en-IE" smtClean="0"/>
              <a:t>4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53091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Retrieval – </a:t>
            </a:r>
            <a:r>
              <a:rPr lang="en-IE" err="1"/>
              <a:t>exponentialy</a:t>
            </a:r>
            <a:r>
              <a:rPr lang="en-IE"/>
              <a:t> more powerful, volume of info mind bending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FEDBF-E94C-4C15-B277-2EF8A0C9918B}" type="slidenum">
              <a:rPr lang="en-IE" smtClean="0"/>
              <a:t>5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802825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Once AT clunky, heavy, different.  Now apart from very specialist, most is small, portable or simply digital app/software </a:t>
            </a:r>
            <a:r>
              <a:rPr lang="en-IE" err="1"/>
              <a:t>esp</a:t>
            </a:r>
            <a:r>
              <a:rPr lang="en-IE"/>
              <a:t> for literacy support.  Big crossover – AT for general use </a:t>
            </a:r>
            <a:r>
              <a:rPr lang="en-IE" err="1"/>
              <a:t>eg</a:t>
            </a:r>
            <a:r>
              <a:rPr lang="en-IE"/>
              <a:t> TTS, STT,  General tech for </a:t>
            </a:r>
            <a:r>
              <a:rPr lang="en-IE" err="1"/>
              <a:t>SwD</a:t>
            </a:r>
            <a:r>
              <a:rPr lang="en-IE"/>
              <a:t>.  School research – WP instead of handwriting single biggest improvement for SEN ss.  V positive – more accessible, less stigmatising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FEDBF-E94C-4C15-B277-2EF8A0C9918B}" type="slidenum">
              <a:rPr lang="en-IE" smtClean="0"/>
              <a:t>7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982680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/>
              <a:t>TTS – many options but NR works nearly anywhere.  Free.  Grown up looking interface.  Useful for all. Available on all platforms and as mobile app – syncs easily.  Online exams during covid</a:t>
            </a:r>
          </a:p>
          <a:p>
            <a:r>
              <a:rPr lang="en-IE"/>
              <a:t>Visor – Chrome extension.  V simple. Screen tinting and line focus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1FEDBF-E94C-4C15-B277-2EF8A0C9918B}" type="slidenum">
              <a:rPr lang="en-IE" smtClean="0"/>
              <a:t>11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14320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B6111-83AE-C03B-804F-012EF0D698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CAD78B-BB9D-6F17-9E69-876684238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8C390-F65B-A113-6DDB-5ED625E9E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2C26-84B0-4441-929E-3BA9F1487B7D}" type="datetimeFigureOut">
              <a:rPr lang="en-IE" smtClean="0"/>
              <a:t>13/05/2025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23CC3-CE93-AA5E-5A23-844716655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A66F-31E6-D8C5-BEB6-407410EF9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BC17-D3CE-4C69-BEA3-000F1EB6C87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33986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EE306-7E17-F97E-D237-D5DF3D741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463F04-B627-88A1-7E94-9B85024C70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E8E07-4694-7290-6470-0916DCFA6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2C26-84B0-4441-929E-3BA9F1487B7D}" type="datetimeFigureOut">
              <a:rPr lang="en-IE" smtClean="0"/>
              <a:t>13/05/2025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E7F17-45FE-189A-0FFF-4DCDABE60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78892D-4503-BBB0-03F8-DF96F2341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BC17-D3CE-4C69-BEA3-000F1EB6C87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0632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013C9A-9E63-0955-A4CC-F69A9335FD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61AB86-198A-71D9-C3E6-5D928DCD6B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CF5AD-EF44-5C27-E261-0B319BCB7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2C26-84B0-4441-929E-3BA9F1487B7D}" type="datetimeFigureOut">
              <a:rPr lang="en-IE" smtClean="0"/>
              <a:t>13/05/2025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48F9E-0AF7-BBDF-91C5-8268EC852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FD9B1-A936-F930-4217-A9C00070E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BC17-D3CE-4C69-BEA3-000F1EB6C87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5678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DACE3-DB03-FE93-F9DF-63B022B83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8BFA4-6B89-6527-A38C-7C9E06892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AD1303-522A-E71B-8E28-678C0ACEC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2C26-84B0-4441-929E-3BA9F1487B7D}" type="datetimeFigureOut">
              <a:rPr lang="en-IE" smtClean="0"/>
              <a:t>13/05/2025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AD949-C087-9C72-0E53-81B3E818C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3B56D-2026-7E5A-9A7F-060EB7D42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BC17-D3CE-4C69-BEA3-000F1EB6C87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9824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5A1D1-0E84-B4F8-162F-FF01C99AD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7588EB-95DF-FF70-06F3-99BE5841C7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2A478-491E-CA92-F1BB-AAB7EB06B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2C26-84B0-4441-929E-3BA9F1487B7D}" type="datetimeFigureOut">
              <a:rPr lang="en-IE" smtClean="0"/>
              <a:t>13/05/2025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E5257-9A5E-19AE-A0C2-77BD3EE9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B30BA-50E2-690E-DA34-01C0D7330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BC17-D3CE-4C69-BEA3-000F1EB6C87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7405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9EC1D-28E1-E918-33BF-A96A62F57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57062B-161C-3A85-3863-E5C6AAE632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4FED37-CF80-11BA-5B17-3F4FCC54AA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405FD2-4100-A4F4-59AA-7CD2C12A1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2C26-84B0-4441-929E-3BA9F1487B7D}" type="datetimeFigureOut">
              <a:rPr lang="en-IE" smtClean="0"/>
              <a:t>13/05/2025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CA4E9F-7654-A36D-7403-6D3B2C5C0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447688-7F56-B199-AFF2-81373395E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BC17-D3CE-4C69-BEA3-000F1EB6C87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67789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7E794-CDDD-9B96-2AC3-DCAE12AB2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672C55-8984-0DAD-3A5D-7456BF560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C55B7D-916E-51AF-0452-3E450848D3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8746CC-5E53-895A-5D1C-1C63AC62E8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0CD599-A9DD-3E33-0433-4426030D1A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D27901-429E-7503-0B2D-C1E78AF54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2C26-84B0-4441-929E-3BA9F1487B7D}" type="datetimeFigureOut">
              <a:rPr lang="en-IE" smtClean="0"/>
              <a:t>13/05/2025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63F131-20EE-78DE-6F11-316AEB2DD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124481-ADA3-C0B1-939A-E80FD6C28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BC17-D3CE-4C69-BEA3-000F1EB6C87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631159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2ED21-B4D8-86D0-234A-434649971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6614D8-950F-A855-85FF-5A27083D1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2C26-84B0-4441-929E-3BA9F1487B7D}" type="datetimeFigureOut">
              <a:rPr lang="en-IE" smtClean="0"/>
              <a:t>13/05/2025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275BD2-76A8-4007-9DE1-5E6E6BB57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847740-277E-36AE-B2BE-4D0431A01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BC17-D3CE-4C69-BEA3-000F1EB6C87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8390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3D245A-4209-3A27-5D07-EE966BB37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2C26-84B0-4441-929E-3BA9F1487B7D}" type="datetimeFigureOut">
              <a:rPr lang="en-IE" smtClean="0"/>
              <a:t>13/05/2025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268472-4268-BB97-84B6-F111AF861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6C1807-5F9C-20EB-7E6C-13914DC28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BC17-D3CE-4C69-BEA3-000F1EB6C87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123461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7650D3-82EA-4FB6-944F-CAD5B4A10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D6655-B3B2-DED4-AD2E-EF16A03BC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AB5FA8-66AE-3068-562F-22D3DAAB22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4ACE9C-AC86-6B2F-7868-29811DF9C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2C26-84B0-4441-929E-3BA9F1487B7D}" type="datetimeFigureOut">
              <a:rPr lang="en-IE" smtClean="0"/>
              <a:t>13/05/2025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539AF1-DD47-4067-F549-52B95957B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DC36C-0DF2-983A-B0A7-36BB2C52D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BC17-D3CE-4C69-BEA3-000F1EB6C87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43879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80855-FD48-2C63-CEC3-EA71A235A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D2BF58-B71D-BA99-D527-CDACAC8739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98B3E6-142B-064E-7ECC-F6B6F7FB3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F108DC-8460-15A3-610B-74116609C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52C26-84B0-4441-929E-3BA9F1487B7D}" type="datetimeFigureOut">
              <a:rPr lang="en-IE" smtClean="0"/>
              <a:t>13/05/2025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F95641-2D3F-FF77-1504-05E432B30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948787-9DE9-F027-7309-6833BCDA8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BC17-D3CE-4C69-BEA3-000F1EB6C87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2480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9BCE18-4CB6-BDCC-67BA-E51637426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277198-F2EE-D014-8638-37E78D7BE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3C68E-503E-D999-FCC3-52C5D4C6DB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F52C26-84B0-4441-929E-3BA9F1487B7D}" type="datetimeFigureOut">
              <a:rPr lang="en-IE" smtClean="0"/>
              <a:t>13/05/2025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5C5963-B5E8-8002-02F6-D45EDC1FB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9A036-5925-2833-436B-88414E0B0E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2DBC17-D3CE-4C69-BEA3-000F1EB6C878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17641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10" Type="http://schemas.openxmlformats.org/officeDocument/2006/relationships/slide" Target="slide11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32E62931-8EB4-42BB-BAAB-D8757BE66D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1DDF56-391D-AFC4-69C9-3319FE328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461" y="728664"/>
            <a:ext cx="4984813" cy="3157080"/>
          </a:xfrm>
          <a:noFill/>
        </p:spPr>
        <p:txBody>
          <a:bodyPr>
            <a:normAutofit/>
          </a:bodyPr>
          <a:lstStyle/>
          <a:p>
            <a:pPr algn="l"/>
            <a:r>
              <a:rPr lang="en-IE" sz="5200" dirty="0"/>
              <a:t>Build Your Digital Toolkit – a first-year induction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CED389-8E4A-F35B-FE0D-4C4B92DF59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7461" y="4072045"/>
            <a:ext cx="4984813" cy="2057289"/>
          </a:xfrm>
          <a:noFill/>
        </p:spPr>
        <p:txBody>
          <a:bodyPr>
            <a:normAutofit/>
          </a:bodyPr>
          <a:lstStyle/>
          <a:p>
            <a:pPr algn="l"/>
            <a:r>
              <a:rPr lang="en-IE" dirty="0"/>
              <a:t>Jane Brennan</a:t>
            </a:r>
          </a:p>
          <a:p>
            <a:pPr algn="l"/>
            <a:r>
              <a:rPr lang="en-IE" dirty="0"/>
              <a:t>Study Guidance Facilitator</a:t>
            </a:r>
          </a:p>
          <a:p>
            <a:pPr algn="l"/>
            <a:r>
              <a:rPr lang="en-IE" dirty="0"/>
              <a:t>Munster Technological University, Tralee, Co. Kerry, Ireland</a:t>
            </a:r>
          </a:p>
        </p:txBody>
      </p:sp>
      <p:pic>
        <p:nvPicPr>
          <p:cNvPr id="7" name="Picture 6" descr="MTU Kerry main entrance building&#10;">
            <a:extLst>
              <a:ext uri="{FF2B5EF4-FFF2-40B4-BE49-F238E27FC236}">
                <a16:creationId xmlns:a16="http://schemas.microsoft.com/office/drawing/2014/main" id="{CD89C366-9108-55FF-A73A-D5E223E6D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5"/>
          <a:stretch/>
        </p:blipFill>
        <p:spPr>
          <a:xfrm>
            <a:off x="-1597689" y="0"/>
            <a:ext cx="7692163" cy="6858000"/>
          </a:xfrm>
          <a:prstGeom prst="rect">
            <a:avLst/>
          </a:prstGeom>
        </p:spPr>
      </p:pic>
      <p:pic>
        <p:nvPicPr>
          <p:cNvPr id="4" name="Picture 3" descr="MTU logo">
            <a:extLst>
              <a:ext uri="{FF2B5EF4-FFF2-40B4-BE49-F238E27FC236}">
                <a16:creationId xmlns:a16="http://schemas.microsoft.com/office/drawing/2014/main" id="{E423E810-13CD-57DE-3C19-246930DB977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418" t="8495"/>
          <a:stretch/>
        </p:blipFill>
        <p:spPr>
          <a:xfrm>
            <a:off x="10937003" y="5351002"/>
            <a:ext cx="1376516" cy="150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9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579"/>
    </mc:Choice>
    <mc:Fallback>
      <p:transition spd="slow" advTm="52579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8633C-CB75-8814-ACBF-478172924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Build Your Digital Toolkit: Aims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DEABFD-EAAB-1E26-E0D1-FD87014445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Raise awareness of what is available and what is likely to be most immediately relevant</a:t>
            </a:r>
          </a:p>
          <a:p>
            <a:r>
              <a:rPr lang="en-IE" dirty="0"/>
              <a:t>Raise awareness of follow-up options and Study Guidance service in general</a:t>
            </a:r>
          </a:p>
          <a:p>
            <a:r>
              <a:rPr lang="en-IE" dirty="0"/>
              <a:t>Non-stigmatising support for students with disabilities including those who may be undisclosed or undiagnosed</a:t>
            </a:r>
          </a:p>
          <a:p>
            <a:r>
              <a:rPr lang="en-IE" dirty="0"/>
              <a:t>Better understanding of effective use of tools and integration into learning processes</a:t>
            </a:r>
          </a:p>
          <a:p>
            <a:r>
              <a:rPr lang="en-IE" dirty="0"/>
              <a:t>Open lines of communication with academic staff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7833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9729"/>
    </mc:Choice>
    <mc:Fallback>
      <p:transition spd="slow" advTm="149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5040F-6904-CB53-C975-B5CC29003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7280"/>
            <a:ext cx="10515600" cy="593408"/>
          </a:xfrm>
        </p:spPr>
        <p:txBody>
          <a:bodyPr>
            <a:normAutofit fontScale="90000"/>
          </a:bodyPr>
          <a:lstStyle/>
          <a:p>
            <a:r>
              <a:rPr lang="en-IE" dirty="0"/>
              <a:t>General workshop content</a:t>
            </a:r>
            <a:br>
              <a:rPr lang="en-IE" dirty="0"/>
            </a:br>
            <a:br>
              <a:rPr lang="en-IE" dirty="0"/>
            </a:br>
            <a:r>
              <a:rPr lang="en-IE" dirty="0"/>
              <a:t>Tools to support academic reading</a:t>
            </a:r>
            <a:br>
              <a:rPr lang="en-IE" dirty="0"/>
            </a:br>
            <a:endParaRPr lang="en-IE" dirty="0"/>
          </a:p>
        </p:txBody>
      </p:sp>
      <p:pic>
        <p:nvPicPr>
          <p:cNvPr id="4" name="Picture 3" descr="Natural Reader app logo">
            <a:extLst>
              <a:ext uri="{FF2B5EF4-FFF2-40B4-BE49-F238E27FC236}">
                <a16:creationId xmlns:a16="http://schemas.microsoft.com/office/drawing/2014/main" id="{593C7846-CD68-C967-05FE-5B5D499C0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89" y="2659741"/>
            <a:ext cx="2429214" cy="3019846"/>
          </a:xfrm>
          <a:prstGeom prst="rect">
            <a:avLst/>
          </a:prstGeom>
        </p:spPr>
      </p:pic>
      <p:pic>
        <p:nvPicPr>
          <p:cNvPr id="7" name="Picture 6" descr="Visor Chrome extension logo">
            <a:extLst>
              <a:ext uri="{FF2B5EF4-FFF2-40B4-BE49-F238E27FC236}">
                <a16:creationId xmlns:a16="http://schemas.microsoft.com/office/drawing/2014/main" id="{18C3DE13-A2CB-9791-632A-9F558D7F95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573" y="2817084"/>
            <a:ext cx="3162741" cy="2943636"/>
          </a:xfrm>
          <a:prstGeom prst="rect">
            <a:avLst/>
          </a:prstGeom>
        </p:spPr>
      </p:pic>
      <p:pic>
        <p:nvPicPr>
          <p:cNvPr id="9" name="Picture 8" descr="Readwise Reader logo">
            <a:extLst>
              <a:ext uri="{FF2B5EF4-FFF2-40B4-BE49-F238E27FC236}">
                <a16:creationId xmlns:a16="http://schemas.microsoft.com/office/drawing/2014/main" id="{D892F33D-F183-D49B-3C74-6C1A11A16A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92790" y="2540661"/>
            <a:ext cx="2991267" cy="325800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1966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158"/>
    </mc:Choice>
    <mc:Fallback>
      <p:transition spd="slow" advTm="1001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9307764-F77E-67B3-8622-AE058662D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Tools to support academic writing process</a:t>
            </a:r>
            <a:br>
              <a:rPr lang="en-IE" dirty="0"/>
            </a:br>
            <a:endParaRPr lang="en-IE" dirty="0"/>
          </a:p>
        </p:txBody>
      </p:sp>
      <p:pic>
        <p:nvPicPr>
          <p:cNvPr id="3" name="Picture 2" descr="MS Word logo">
            <a:extLst>
              <a:ext uri="{FF2B5EF4-FFF2-40B4-BE49-F238E27FC236}">
                <a16:creationId xmlns:a16="http://schemas.microsoft.com/office/drawing/2014/main" id="{B31FAE58-82D1-3BB1-4A96-625A7AE07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860" y="2179107"/>
            <a:ext cx="2372056" cy="3048425"/>
          </a:xfrm>
          <a:prstGeom prst="rect">
            <a:avLst/>
          </a:prstGeom>
        </p:spPr>
      </p:pic>
      <p:pic>
        <p:nvPicPr>
          <p:cNvPr id="7" name="Picture 6" descr="Grammarly logo">
            <a:extLst>
              <a:ext uri="{FF2B5EF4-FFF2-40B4-BE49-F238E27FC236}">
                <a16:creationId xmlns:a16="http://schemas.microsoft.com/office/drawing/2014/main" id="{099E0DCB-AF75-83B7-9AC3-8D4337E773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4449" y="1893142"/>
            <a:ext cx="2067213" cy="3400900"/>
          </a:xfrm>
          <a:prstGeom prst="rect">
            <a:avLst/>
          </a:prstGeom>
        </p:spPr>
      </p:pic>
      <p:pic>
        <p:nvPicPr>
          <p:cNvPr id="9" name="Picture 8" descr="X-Mind logo">
            <a:extLst>
              <a:ext uri="{FF2B5EF4-FFF2-40B4-BE49-F238E27FC236}">
                <a16:creationId xmlns:a16="http://schemas.microsoft.com/office/drawing/2014/main" id="{B02FE40C-1557-8ED3-2F2E-9148C69CC2C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8688"/>
          <a:stretch/>
        </p:blipFill>
        <p:spPr>
          <a:xfrm>
            <a:off x="5925312" y="2021747"/>
            <a:ext cx="2176649" cy="3143689"/>
          </a:xfrm>
          <a:prstGeom prst="rect">
            <a:avLst/>
          </a:prstGeom>
        </p:spPr>
      </p:pic>
      <p:pic>
        <p:nvPicPr>
          <p:cNvPr id="11" name="Picture 10" descr="Zotero logo">
            <a:extLst>
              <a:ext uri="{FF2B5EF4-FFF2-40B4-BE49-F238E27FC236}">
                <a16:creationId xmlns:a16="http://schemas.microsoft.com/office/drawing/2014/main" id="{9EDC2B02-796C-A8DF-B529-986A798E68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6926" y="2495769"/>
            <a:ext cx="2610214" cy="27245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20206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5479"/>
    </mc:Choice>
    <mc:Fallback>
      <p:transition spd="slow" advTm="854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963D8-558E-A950-C246-435DBF80F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Other tools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545EC-C1CF-38AA-48B1-11873A8E77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endParaRPr lang="en-IE" dirty="0"/>
          </a:p>
          <a:p>
            <a:pPr marL="514350" indent="-514350">
              <a:buAutoNum type="arabicPeriod" startAt="3"/>
            </a:pPr>
            <a:r>
              <a:rPr lang="en-IE" dirty="0"/>
              <a:t>Basic advice on skilful and ethical use of AI chatbots</a:t>
            </a:r>
          </a:p>
          <a:p>
            <a:pPr marL="514350" indent="-514350">
              <a:buAutoNum type="arabicPeriod" startAt="3"/>
            </a:pPr>
            <a:endParaRPr lang="en-IE" dirty="0"/>
          </a:p>
          <a:p>
            <a:pPr marL="514350" indent="-514350">
              <a:buAutoNum type="arabicPeriod" startAt="3"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endParaRPr lang="en-IE" dirty="0"/>
          </a:p>
          <a:p>
            <a:pPr marL="0" indent="0">
              <a:buNone/>
            </a:pPr>
            <a:r>
              <a:rPr lang="en-IE" dirty="0"/>
              <a:t>4. Other relevant tools depending on the group, e.g.</a:t>
            </a:r>
          </a:p>
          <a:p>
            <a:pPr marL="457200" lvl="1" indent="0">
              <a:buNone/>
            </a:pPr>
            <a:r>
              <a:rPr lang="en-IE" dirty="0"/>
              <a:t>Note-making apps</a:t>
            </a:r>
          </a:p>
          <a:p>
            <a:pPr marL="457200" lvl="1" indent="0">
              <a:buNone/>
            </a:pPr>
            <a:r>
              <a:rPr lang="en-IE" dirty="0"/>
              <a:t>Flashcard, quizzing and tutorial apps</a:t>
            </a:r>
          </a:p>
        </p:txBody>
      </p:sp>
      <p:pic>
        <p:nvPicPr>
          <p:cNvPr id="4" name="Picture 3" descr="ChatGPT logo">
            <a:extLst>
              <a:ext uri="{FF2B5EF4-FFF2-40B4-BE49-F238E27FC236}">
                <a16:creationId xmlns:a16="http://schemas.microsoft.com/office/drawing/2014/main" id="{684AD8D0-EFCF-876B-0365-7BAB1013A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7145" y="3036739"/>
            <a:ext cx="1420357" cy="1336357"/>
          </a:xfrm>
          <a:prstGeom prst="rect">
            <a:avLst/>
          </a:prstGeom>
        </p:spPr>
      </p:pic>
      <p:pic>
        <p:nvPicPr>
          <p:cNvPr id="5" name="Picture 4" descr="MS Copilot logo">
            <a:extLst>
              <a:ext uri="{FF2B5EF4-FFF2-40B4-BE49-F238E27FC236}">
                <a16:creationId xmlns:a16="http://schemas.microsoft.com/office/drawing/2014/main" id="{D0CC829C-84F3-8E20-5F85-F9885480DB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4526" y="3036739"/>
            <a:ext cx="1350820" cy="1457135"/>
          </a:xfrm>
          <a:prstGeom prst="rect">
            <a:avLst/>
          </a:prstGeom>
        </p:spPr>
      </p:pic>
      <p:pic>
        <p:nvPicPr>
          <p:cNvPr id="6" name="Picture 5" descr="Google Gemini logo">
            <a:extLst>
              <a:ext uri="{FF2B5EF4-FFF2-40B4-BE49-F238E27FC236}">
                <a16:creationId xmlns:a16="http://schemas.microsoft.com/office/drawing/2014/main" id="{8155DC59-B363-DB89-C103-4C6B38EE51D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2933" b="30267"/>
          <a:stretch/>
        </p:blipFill>
        <p:spPr>
          <a:xfrm>
            <a:off x="6022370" y="3119605"/>
            <a:ext cx="3128233" cy="117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368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823"/>
    </mc:Choice>
    <mc:Fallback>
      <p:transition spd="slow" advTm="128823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4A7EE9-4533-2BF6-3DE4-09AF32E45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BYDT Delivery 2024/5</a:t>
            </a:r>
            <a:endParaRPr lang="en-IE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 descr="List of courses where Build Your Digital Toolkit has been run in current academic year">
            <a:extLst>
              <a:ext uri="{FF2B5EF4-FFF2-40B4-BE49-F238E27FC236}">
                <a16:creationId xmlns:a16="http://schemas.microsoft.com/office/drawing/2014/main" id="{A430E2DE-2A73-64A9-6FF2-653E44EB7E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4025382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32564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071"/>
    </mc:Choice>
    <mc:Fallback>
      <p:transition spd="slow" advTm="3107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1DA19B-932E-73CC-4AD7-9D68E0532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IE" sz="5200" dirty="0"/>
              <a:t>Feedback</a:t>
            </a:r>
          </a:p>
        </p:txBody>
      </p:sp>
      <p:graphicFrame>
        <p:nvGraphicFramePr>
          <p:cNvPr id="5" name="Content Placeholder 2" descr="Infographic with information on feedback received about the workshop">
            <a:extLst>
              <a:ext uri="{FF2B5EF4-FFF2-40B4-BE49-F238E27FC236}">
                <a16:creationId xmlns:a16="http://schemas.microsoft.com/office/drawing/2014/main" id="{1B441511-F210-599E-36A2-148DF229E3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5643255"/>
              </p:ext>
            </p:extLst>
          </p:nvPr>
        </p:nvGraphicFramePr>
        <p:xfrm>
          <a:off x="5093208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1548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415"/>
    </mc:Choice>
    <mc:Fallback>
      <p:transition spd="slow" advTm="68415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FBD8F-B37A-3E22-BD11-D831BE51F5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94" y="741391"/>
            <a:ext cx="3549649" cy="1616203"/>
          </a:xfrm>
        </p:spPr>
        <p:txBody>
          <a:bodyPr anchor="b">
            <a:normAutofit/>
          </a:bodyPr>
          <a:lstStyle/>
          <a:p>
            <a:r>
              <a:rPr lang="en-IE" sz="3200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5B1E3-8154-35E8-81D5-3BE7BBBE67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3" y="2533476"/>
            <a:ext cx="3346964" cy="3447832"/>
          </a:xfrm>
        </p:spPr>
        <p:txBody>
          <a:bodyPr anchor="t">
            <a:normAutofit/>
          </a:bodyPr>
          <a:lstStyle/>
          <a:p>
            <a:r>
              <a:rPr lang="en-IE" sz="2000" dirty="0"/>
              <a:t>CPD session for academic staff on talking to students about digital tools</a:t>
            </a:r>
          </a:p>
          <a:p>
            <a:r>
              <a:rPr lang="en-IE" sz="2000" dirty="0"/>
              <a:t>Follow-on workshops for more senior students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D42D13-1366-1360-F623-12624EA17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787" r="1" b="1"/>
          <a:stretch/>
        </p:blipFill>
        <p:spPr>
          <a:xfrm>
            <a:off x="5089243" y="877413"/>
            <a:ext cx="6222628" cy="5043096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AFCAD34-1AFC-BC1A-F6B2-C34C6391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89243" y="5858828"/>
            <a:ext cx="6226463" cy="123363"/>
            <a:chOff x="7015162" y="5858828"/>
            <a:chExt cx="4300544" cy="12336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129F4A2-3705-CF87-3DDA-AF9CE9389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91B1028-FC76-5583-3A1F-5815A7DCF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7944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6535"/>
    </mc:Choice>
    <mc:Fallback>
      <p:transition spd="slow" advTm="665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5BB0F-DA83-282B-B864-8296198B4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dirty="0"/>
              <a:t>Over to you...</a:t>
            </a:r>
          </a:p>
        </p:txBody>
      </p:sp>
      <p:graphicFrame>
        <p:nvGraphicFramePr>
          <p:cNvPr id="5" name="Content Placeholder 2" descr="Trigger questions to raise discussion with audience">
            <a:extLst>
              <a:ext uri="{FF2B5EF4-FFF2-40B4-BE49-F238E27FC236}">
                <a16:creationId xmlns:a16="http://schemas.microsoft.com/office/drawing/2014/main" id="{232BF70C-BEDA-F5CD-D7EC-755B39F9CA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64869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3144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431"/>
    </mc:Choice>
    <mc:Fallback>
      <p:transition spd="slow" advTm="2943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5B093E-D7A7-1A98-8652-727867EAA9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en-GB" sz="4000">
                <a:solidFill>
                  <a:srgbClr val="FFFFFF"/>
                </a:solidFill>
              </a:rPr>
              <a:t>Contact me</a:t>
            </a:r>
            <a:endParaRPr lang="en-IE" sz="400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173AA07-A6CB-ACB0-62B0-9A10A6AEB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700681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7484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780"/>
    </mc:Choice>
    <mc:Fallback>
      <p:transition spd="slow" advTm="678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CC3FC-A58A-D9FA-402B-DBE7C2BA4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8E093E-7C83-FDA2-CA03-49CC25AE5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1400" dirty="0">
                <a:hlinkClick r:id="rId2" action="ppaction://hlinksldjump"/>
              </a:rPr>
              <a:t>Pre-tech information retrieval</a:t>
            </a:r>
            <a:endParaRPr lang="en-GB" sz="1400" dirty="0"/>
          </a:p>
          <a:p>
            <a:r>
              <a:rPr lang="en-GB" sz="1400" dirty="0">
                <a:hlinkClick r:id="rId3" action="ppaction://hlinksldjump"/>
              </a:rPr>
              <a:t>Pre-tech editing of writing</a:t>
            </a:r>
            <a:endParaRPr lang="en-GB" sz="1400" dirty="0"/>
          </a:p>
          <a:p>
            <a:r>
              <a:rPr lang="en-GB" sz="1400" dirty="0">
                <a:hlinkClick r:id="rId4" action="ppaction://hlinksldjump"/>
              </a:rPr>
              <a:t>Technology for academic reading and writing</a:t>
            </a:r>
            <a:endParaRPr lang="en-GB" sz="1400" dirty="0"/>
          </a:p>
          <a:p>
            <a:r>
              <a:rPr lang="en-GB" sz="1400" dirty="0">
                <a:hlinkClick r:id="rId5" action="ppaction://hlinksldjump"/>
              </a:rPr>
              <a:t>‘Assistive’ technology for students with literacy-impacting disabilities</a:t>
            </a:r>
            <a:endParaRPr lang="en-GB" sz="1400" dirty="0"/>
          </a:p>
          <a:p>
            <a:r>
              <a:rPr lang="en-GB" sz="1400" dirty="0"/>
              <a:t> </a:t>
            </a:r>
            <a:r>
              <a:rPr lang="en-GB" sz="1400" dirty="0">
                <a:hlinkClick r:id="rId6" action="ppaction://hlinksldjump"/>
              </a:rPr>
              <a:t>Blurring of distinction between AT and general tech</a:t>
            </a:r>
            <a:endParaRPr lang="en-GB" sz="1400" dirty="0"/>
          </a:p>
          <a:p>
            <a:r>
              <a:rPr lang="en-GB" sz="1400" dirty="0">
                <a:hlinkClick r:id="rId7" action="ppaction://hlinksldjump"/>
              </a:rPr>
              <a:t>So what’s the problem?</a:t>
            </a:r>
            <a:endParaRPr lang="en-GB" sz="1400" dirty="0"/>
          </a:p>
          <a:p>
            <a:r>
              <a:rPr lang="en-GB" sz="1400" dirty="0">
                <a:hlinkClick r:id="rId8" action="ppaction://hlinksldjump"/>
              </a:rPr>
              <a:t>Evolving approach to tech guidance at MTU in Kerry</a:t>
            </a:r>
            <a:endParaRPr lang="en-GB" sz="1400" dirty="0"/>
          </a:p>
          <a:p>
            <a:r>
              <a:rPr lang="en-GB" sz="1400" dirty="0">
                <a:hlinkClick r:id="rId9" action="ppaction://hlinksldjump"/>
              </a:rPr>
              <a:t>Build Your Digital Toolkit – Aims</a:t>
            </a:r>
            <a:endParaRPr lang="en-GB" sz="1400" dirty="0"/>
          </a:p>
          <a:p>
            <a:r>
              <a:rPr lang="en-GB" sz="1400" dirty="0">
                <a:hlinkClick r:id="rId10" action="ppaction://hlinksldjump"/>
              </a:rPr>
              <a:t>Workshop content 1 – reading tools</a:t>
            </a:r>
            <a:endParaRPr lang="en-GB" sz="1400" dirty="0"/>
          </a:p>
          <a:p>
            <a:r>
              <a:rPr lang="en-GB" sz="1400" dirty="0">
                <a:hlinkClick r:id="rId11" action="ppaction://hlinksldjump"/>
              </a:rPr>
              <a:t>Workshop content 2 – writing tools</a:t>
            </a:r>
            <a:endParaRPr lang="en-GB" sz="1400" dirty="0"/>
          </a:p>
          <a:p>
            <a:r>
              <a:rPr lang="en-GB" sz="1400" dirty="0">
                <a:hlinkClick r:id="rId12" action="ppaction://hlinksldjump"/>
              </a:rPr>
              <a:t>Workshop content 3 – other tools</a:t>
            </a:r>
            <a:endParaRPr lang="en-GB" sz="1400" dirty="0"/>
          </a:p>
          <a:p>
            <a:r>
              <a:rPr lang="en-GB" sz="1400" dirty="0">
                <a:hlinkClick r:id="rId13" action="ppaction://hlinksldjump"/>
              </a:rPr>
              <a:t>BYDT delivery 2024/5</a:t>
            </a:r>
            <a:endParaRPr lang="en-GB" sz="1400" dirty="0"/>
          </a:p>
          <a:p>
            <a:r>
              <a:rPr lang="en-GB" sz="1400" dirty="0">
                <a:hlinkClick r:id="rId14" action="ppaction://hlinksldjump"/>
              </a:rPr>
              <a:t>Feedback received</a:t>
            </a:r>
            <a:endParaRPr lang="en-GB" sz="1400" dirty="0"/>
          </a:p>
          <a:p>
            <a:r>
              <a:rPr lang="en-GB" sz="1400" dirty="0">
                <a:hlinkClick r:id="rId15" action="ppaction://hlinksldjump"/>
              </a:rPr>
              <a:t>Next steps</a:t>
            </a:r>
            <a:endParaRPr lang="en-GB" sz="1400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20019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48"/>
    </mc:Choice>
    <mc:Fallback>
      <p:transition spd="slow" advTm="184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Old style library card index with one drawer open">
            <a:extLst>
              <a:ext uri="{FF2B5EF4-FFF2-40B4-BE49-F238E27FC236}">
                <a16:creationId xmlns:a16="http://schemas.microsoft.com/office/drawing/2014/main" id="{C5A8B505-2471-36E6-D54F-2CE1B6E66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t="1429" r="-2" b="-2"/>
          <a:stretch/>
        </p:blipFill>
        <p:spPr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D1AC046-AE31-8639-8CA8-F73CC6B3C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6" y="2852381"/>
            <a:ext cx="3161940" cy="26402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Pre-tech information retrieval</a:t>
            </a:r>
          </a:p>
        </p:txBody>
      </p:sp>
    </p:spTree>
    <p:extLst>
      <p:ext uri="{BB962C8B-B14F-4D97-AF65-F5344CB8AC3E}">
        <p14:creationId xmlns:p14="http://schemas.microsoft.com/office/powerpoint/2010/main" val="3075301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1758"/>
    </mc:Choice>
    <mc:Fallback>
      <p:transition spd="slow" advTm="41758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B16F24-F3C2-5266-8FE2-2389F61F1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9" y="723898"/>
            <a:ext cx="6002110" cy="1495425"/>
          </a:xfrm>
        </p:spPr>
        <p:txBody>
          <a:bodyPr>
            <a:normAutofit/>
          </a:bodyPr>
          <a:lstStyle/>
          <a:p>
            <a:r>
              <a:rPr lang="en-GB" sz="4000" dirty="0"/>
              <a:t>Pre-tech editing of writing</a:t>
            </a:r>
            <a:endParaRPr lang="en-IE" sz="4000" dirty="0"/>
          </a:p>
        </p:txBody>
      </p:sp>
      <p:pic>
        <p:nvPicPr>
          <p:cNvPr id="5" name="Content Placeholder 4" descr="Typed text marked with handwritten edits">
            <a:extLst>
              <a:ext uri="{FF2B5EF4-FFF2-40B4-BE49-F238E27FC236}">
                <a16:creationId xmlns:a16="http://schemas.microsoft.com/office/drawing/2014/main" id="{D72E25CD-2833-8295-03A4-47AC66C79D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54" r="-2" b="-2"/>
          <a:stretch/>
        </p:blipFill>
        <p:spPr>
          <a:xfrm>
            <a:off x="6838789" y="157316"/>
            <a:ext cx="4763518" cy="65433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96970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983"/>
    </mc:Choice>
    <mc:Fallback>
      <p:transition spd="slow" advTm="3498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B0B00-8A9A-7D54-676D-7CA92E2E9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Technology has made academic reading and writing faster and more efficient for all of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AA5DF-A07D-29CA-D257-4B40AB1315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527"/>
            <a:ext cx="10515600" cy="4163436"/>
          </a:xfrm>
        </p:spPr>
        <p:txBody>
          <a:bodyPr/>
          <a:lstStyle/>
          <a:p>
            <a:r>
              <a:rPr lang="en-IE" dirty="0"/>
              <a:t>Information search and retrieval</a:t>
            </a:r>
          </a:p>
          <a:p>
            <a:r>
              <a:rPr lang="en-IE" dirty="0"/>
              <a:t>Information availability</a:t>
            </a:r>
          </a:p>
          <a:p>
            <a:r>
              <a:rPr lang="en-IE" dirty="0"/>
              <a:t>Word processing</a:t>
            </a:r>
          </a:p>
          <a:p>
            <a:r>
              <a:rPr lang="en-IE" dirty="0"/>
              <a:t>Proofreading</a:t>
            </a:r>
          </a:p>
          <a:p>
            <a:r>
              <a:rPr lang="en-IE" dirty="0"/>
              <a:t>Referencing</a:t>
            </a:r>
          </a:p>
          <a:p>
            <a:pPr marL="0" indent="0">
              <a:buNone/>
            </a:pPr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2392AE-D3DE-7F4A-6B84-1C21C8355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9462" y="2095500"/>
            <a:ext cx="4333875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47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510"/>
    </mc:Choice>
    <mc:Fallback>
      <p:transition spd="slow" advTm="5251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FE376-DF8E-0070-6BFD-82F59E874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dirty="0"/>
              <a:t>‘Assistive’ Technology has changed the landscape for students with literacy-impacting disabilities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0F409A-39F4-4324-1F8B-097F6AF4C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6039"/>
            <a:ext cx="10515600" cy="3570923"/>
          </a:xfrm>
        </p:spPr>
        <p:txBody>
          <a:bodyPr/>
          <a:lstStyle/>
          <a:p>
            <a:r>
              <a:rPr lang="en-IE" dirty="0"/>
              <a:t>Text-to-speech</a:t>
            </a:r>
          </a:p>
          <a:p>
            <a:r>
              <a:rPr lang="en-IE" dirty="0"/>
              <a:t>Speech-to-text</a:t>
            </a:r>
          </a:p>
          <a:p>
            <a:r>
              <a:rPr lang="en-IE" dirty="0"/>
              <a:t>Line focus</a:t>
            </a:r>
          </a:p>
          <a:p>
            <a:r>
              <a:rPr lang="en-IE" dirty="0"/>
              <a:t>Screen tinting</a:t>
            </a:r>
          </a:p>
          <a:p>
            <a:r>
              <a:rPr lang="en-IE" dirty="0"/>
              <a:t>Immersive reader</a:t>
            </a:r>
          </a:p>
        </p:txBody>
      </p:sp>
      <p:pic>
        <p:nvPicPr>
          <p:cNvPr id="4" name="Picture 3" descr="Tex-to-speech icon">
            <a:extLst>
              <a:ext uri="{FF2B5EF4-FFF2-40B4-BE49-F238E27FC236}">
                <a16:creationId xmlns:a16="http://schemas.microsoft.com/office/drawing/2014/main" id="{95B55C9C-D73A-874F-938C-68AA7395F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069" y="2953701"/>
            <a:ext cx="2143125" cy="2143125"/>
          </a:xfrm>
          <a:prstGeom prst="rect">
            <a:avLst/>
          </a:prstGeom>
        </p:spPr>
      </p:pic>
      <p:pic>
        <p:nvPicPr>
          <p:cNvPr id="5" name="Picture 4" descr="Speech-to-text icon">
            <a:extLst>
              <a:ext uri="{FF2B5EF4-FFF2-40B4-BE49-F238E27FC236}">
                <a16:creationId xmlns:a16="http://schemas.microsoft.com/office/drawing/2014/main" id="{93D7787F-47F5-F79D-10F8-0E8E099971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8133" y="3315650"/>
            <a:ext cx="320992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4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5904"/>
    </mc:Choice>
    <mc:Fallback>
      <p:transition spd="slow" advTm="35904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B3EEB-8BB6-2825-7917-3F55F3A05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And the distinction between ‘assistive’ and general technology is more and more blurred</a:t>
            </a:r>
          </a:p>
        </p:txBody>
      </p:sp>
      <p:pic>
        <p:nvPicPr>
          <p:cNvPr id="9" name="Content Placeholder 8" descr="iPad with apps">
            <a:extLst>
              <a:ext uri="{FF2B5EF4-FFF2-40B4-BE49-F238E27FC236}">
                <a16:creationId xmlns:a16="http://schemas.microsoft.com/office/drawing/2014/main" id="{D932E4EA-C17F-5426-5EC7-3E6256B3DA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18983" y="1825625"/>
            <a:ext cx="655403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335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031"/>
    </mc:Choice>
    <mc:Fallback>
      <p:transition spd="slow" advTm="7603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35C256-FA8B-44E9-2CA8-B5D7D6FAE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090322"/>
          </a:xfrm>
        </p:spPr>
        <p:txBody>
          <a:bodyPr anchor="ctr">
            <a:normAutofit/>
          </a:bodyPr>
          <a:lstStyle/>
          <a:p>
            <a:r>
              <a:rPr lang="en-IE" sz="4000" dirty="0"/>
              <a:t>So what’s the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D207A-1076-34E4-4637-92D90D0D9D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799" y="1863209"/>
            <a:ext cx="5334197" cy="3769835"/>
          </a:xfrm>
        </p:spPr>
        <p:txBody>
          <a:bodyPr anchor="ctr">
            <a:normAutofit/>
          </a:bodyPr>
          <a:lstStyle/>
          <a:p>
            <a:r>
              <a:rPr lang="en-IE" sz="1900" dirty="0"/>
              <a:t>Changing needs on starting and progressing through university</a:t>
            </a:r>
          </a:p>
          <a:p>
            <a:r>
              <a:rPr lang="en-IE" sz="1900" dirty="0"/>
              <a:t>Individual student differences – profile, background, needs, preferences</a:t>
            </a:r>
          </a:p>
          <a:p>
            <a:r>
              <a:rPr lang="en-IE" sz="1900" dirty="0"/>
              <a:t>Lack of awareness of what is available</a:t>
            </a:r>
          </a:p>
          <a:p>
            <a:r>
              <a:rPr lang="en-IE" sz="1900" dirty="0"/>
              <a:t>Overwhelm with what is available</a:t>
            </a:r>
          </a:p>
          <a:p>
            <a:r>
              <a:rPr lang="en-IE" sz="1900" dirty="0"/>
              <a:t>Poor understanding of integration of tools with learning processes and most effective use</a:t>
            </a:r>
          </a:p>
          <a:p>
            <a:r>
              <a:rPr lang="en-IE" sz="1900" dirty="0"/>
              <a:t>Lack of understanding of limitations of tools</a:t>
            </a:r>
          </a:p>
          <a:p>
            <a:endParaRPr lang="en-IE" sz="19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558812-A5E9-EEE6-3EA6-74A0741F4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9784" r="36533" b="-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8070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2561"/>
    </mc:Choice>
    <mc:Fallback>
      <p:transition spd="slow" advTm="2825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F099F7-6243-CAF5-856A-56CFD281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en-IE" sz="5600" dirty="0"/>
              <a:t>Evolving approach to tech guidance for students at MTU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Content Placeholder 5" descr="Infographic showing stages in development of tech guidance at MTU">
            <a:extLst>
              <a:ext uri="{FF2B5EF4-FFF2-40B4-BE49-F238E27FC236}">
                <a16:creationId xmlns:a16="http://schemas.microsoft.com/office/drawing/2014/main" id="{09A202C7-A20E-7721-54D8-DC7AF3852B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536941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7611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4174"/>
    </mc:Choice>
    <mc:Fallback>
      <p:transition spd="slow" advTm="154174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2|89|37.8|20.1|24.7|48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30.4|24.5|51.4|23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|16.5|21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1.5|24.1|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37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316e479-0dd5-4804-90b2-b021d65978fe">
      <Terms xmlns="http://schemas.microsoft.com/office/infopath/2007/PartnerControls"/>
    </lcf76f155ced4ddcb4097134ff3c332f>
    <TaxCatchAll xmlns="4ce5584e-5f0e-4fd3-a3b6-c328330b3f2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18236C5C5AA44EA07659CC33D883B7" ma:contentTypeVersion="15" ma:contentTypeDescription="Create a new document." ma:contentTypeScope="" ma:versionID="507af255be8802cbc86d2f77b2a8882a">
  <xsd:schema xmlns:xsd="http://www.w3.org/2001/XMLSchema" xmlns:xs="http://www.w3.org/2001/XMLSchema" xmlns:p="http://schemas.microsoft.com/office/2006/metadata/properties" xmlns:ns2="1316e479-0dd5-4804-90b2-b021d65978fe" xmlns:ns3="4ce5584e-5f0e-4fd3-a3b6-c328330b3f2d" targetNamespace="http://schemas.microsoft.com/office/2006/metadata/properties" ma:root="true" ma:fieldsID="f47282a7f470c1ed81c66e747b09ab15" ns2:_="" ns3:_="">
    <xsd:import namespace="1316e479-0dd5-4804-90b2-b021d65978fe"/>
    <xsd:import namespace="4ce5584e-5f0e-4fd3-a3b6-c328330b3f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16e479-0dd5-4804-90b2-b021d65978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18109bd-626c-4cb5-b457-7c830300b9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e5584e-5f0e-4fd3-a3b6-c328330b3f2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47cb71a9-d6a4-4de9-8779-cae39dc6d9da}" ma:internalName="TaxCatchAll" ma:showField="CatchAllData" ma:web="4ce5584e-5f0e-4fd3-a3b6-c328330b3f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0D943B-CFAA-4030-BAA3-35EAA31B5D1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0B8E98-1B7E-407F-A96D-A044ABBFBF85}">
  <ds:schemaRefs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9ac640a7-e5c7-45a3-9962-6bd6a4ddad10"/>
    <ds:schemaRef ds:uri="a96cdcfd-392f-4b6f-aa3c-a4f9658b3237"/>
  </ds:schemaRefs>
</ds:datastoreItem>
</file>

<file path=customXml/itemProps3.xml><?xml version="1.0" encoding="utf-8"?>
<ds:datastoreItem xmlns:ds="http://schemas.openxmlformats.org/officeDocument/2006/customXml" ds:itemID="{36A5E578-40C9-446B-B2EC-7C76C7081111}"/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747</Words>
  <Application>Microsoft Office PowerPoint</Application>
  <PresentationFormat>Widescreen</PresentationFormat>
  <Paragraphs>104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Office Theme</vt:lpstr>
      <vt:lpstr>Build Your Digital Toolkit – a first-year induction workshop</vt:lpstr>
      <vt:lpstr>Contents</vt:lpstr>
      <vt:lpstr>Pre-tech information retrieval</vt:lpstr>
      <vt:lpstr>Pre-tech editing of writing</vt:lpstr>
      <vt:lpstr>Technology has made academic reading and writing faster and more efficient for all of us</vt:lpstr>
      <vt:lpstr>‘Assistive’ Technology has changed the landscape for students with literacy-impacting disabilities</vt:lpstr>
      <vt:lpstr>And the distinction between ‘assistive’ and general technology is more and more blurred</vt:lpstr>
      <vt:lpstr>So what’s the problem?</vt:lpstr>
      <vt:lpstr>Evolving approach to tech guidance for students at MTU</vt:lpstr>
      <vt:lpstr>Build Your Digital Toolkit: Aims</vt:lpstr>
      <vt:lpstr>General workshop content  Tools to support academic reading </vt:lpstr>
      <vt:lpstr>Tools to support academic writing process </vt:lpstr>
      <vt:lpstr>Other tools</vt:lpstr>
      <vt:lpstr>BYDT Delivery 2024/5</vt:lpstr>
      <vt:lpstr>Feedback</vt:lpstr>
      <vt:lpstr>Next steps</vt:lpstr>
      <vt:lpstr>Over to you...</vt:lpstr>
      <vt:lpstr>Contact 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Jane Brennan</dc:creator>
  <cp:lastModifiedBy>Jane Brennan</cp:lastModifiedBy>
  <cp:revision>23</cp:revision>
  <dcterms:created xsi:type="dcterms:W3CDTF">2024-09-11T10:25:42Z</dcterms:created>
  <dcterms:modified xsi:type="dcterms:W3CDTF">2025-05-13T13:50:14Z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0x0101007A18236C5C5AA44EA07659CC33D883B7</vt:lpwstr>
  </property>
  <property fmtid="{D5CDD505-2E9C-101B-9397-08002B2CF9AE}" pid="3" name="MediaServiceImageTags">
    <vt:lpwstr/>
  </property>
</Properties>
</file>