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5"/>
  </p:notesMasterIdLst>
  <p:sldIdLst>
    <p:sldId id="256" r:id="rId5"/>
    <p:sldId id="314" r:id="rId6"/>
    <p:sldId id="285" r:id="rId7"/>
    <p:sldId id="315" r:id="rId8"/>
    <p:sldId id="316" r:id="rId9"/>
    <p:sldId id="317" r:id="rId10"/>
    <p:sldId id="319" r:id="rId11"/>
    <p:sldId id="278" r:id="rId12"/>
    <p:sldId id="274" r:id="rId13"/>
    <p:sldId id="275" r:id="rId14"/>
  </p:sldIdLst>
  <p:sldSz cx="18288000" cy="10287000"/>
  <p:notesSz cx="6858000" cy="9144000"/>
  <p:embeddedFontLst>
    <p:embeddedFont>
      <p:font typeface="Open Sans" panose="020B060402020202020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61AF"/>
    <a:srgbClr val="F3F3F5"/>
    <a:srgbClr val="2662B0"/>
    <a:srgbClr val="E1E1E0"/>
    <a:srgbClr val="2662AF"/>
    <a:srgbClr val="F3F3F6"/>
    <a:srgbClr val="ECEEEF"/>
    <a:srgbClr val="F7FAFB"/>
    <a:srgbClr val="F9FCFD"/>
    <a:srgbClr val="E6E7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4037A3-3708-4117-BFAA-D251053F3DF4}" v="46" dt="2025-05-23T08:17:21.565"/>
    <p1510:client id="{43762E63-4F6F-449D-887F-27D25CBE8FE7}" v="88" dt="2025-05-22T11:52:21.9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–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–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3.fntdata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2.fntdata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le O'Rourke" userId="f36a576b-c06f-4e27-b341-dcf4bf9c1f2f" providerId="ADAL" clId="{2D4037A3-3708-4117-BFAA-D251053F3DF4}"/>
    <pc:docChg chg="undo custSel modSld">
      <pc:chgData name="Danielle O'Rourke" userId="f36a576b-c06f-4e27-b341-dcf4bf9c1f2f" providerId="ADAL" clId="{2D4037A3-3708-4117-BFAA-D251053F3DF4}" dt="2025-05-23T08:17:21.565" v="45"/>
      <pc:docMkLst>
        <pc:docMk/>
      </pc:docMkLst>
      <pc:sldChg chg="modSp mod">
        <pc:chgData name="Danielle O'Rourke" userId="f36a576b-c06f-4e27-b341-dcf4bf9c1f2f" providerId="ADAL" clId="{2D4037A3-3708-4117-BFAA-D251053F3DF4}" dt="2025-05-23T08:15:46.278" v="13" actId="13244"/>
        <pc:sldMkLst>
          <pc:docMk/>
          <pc:sldMk cId="1946269545" sldId="274"/>
        </pc:sldMkLst>
        <pc:picChg chg="ord">
          <ac:chgData name="Danielle O'Rourke" userId="f36a576b-c06f-4e27-b341-dcf4bf9c1f2f" providerId="ADAL" clId="{2D4037A3-3708-4117-BFAA-D251053F3DF4}" dt="2025-05-23T08:15:38.659" v="11" actId="13244"/>
          <ac:picMkLst>
            <pc:docMk/>
            <pc:sldMk cId="1946269545" sldId="274"/>
            <ac:picMk id="2" creationId="{71078843-2922-FDBE-9839-4A731FA275C3}"/>
          </ac:picMkLst>
        </pc:picChg>
        <pc:picChg chg="ord">
          <ac:chgData name="Danielle O'Rourke" userId="f36a576b-c06f-4e27-b341-dcf4bf9c1f2f" providerId="ADAL" clId="{2D4037A3-3708-4117-BFAA-D251053F3DF4}" dt="2025-05-23T08:15:33.520" v="10" actId="13244"/>
          <ac:picMkLst>
            <pc:docMk/>
            <pc:sldMk cId="1946269545" sldId="274"/>
            <ac:picMk id="13" creationId="{45F55B40-F36D-BE44-C9DA-126D05A5BCF2}"/>
          </ac:picMkLst>
        </pc:picChg>
        <pc:picChg chg="ord">
          <ac:chgData name="Danielle O'Rourke" userId="f36a576b-c06f-4e27-b341-dcf4bf9c1f2f" providerId="ADAL" clId="{2D4037A3-3708-4117-BFAA-D251053F3DF4}" dt="2025-05-23T08:15:44.914" v="12" actId="13244"/>
          <ac:picMkLst>
            <pc:docMk/>
            <pc:sldMk cId="1946269545" sldId="274"/>
            <ac:picMk id="17" creationId="{C77879B9-A9C3-A1E9-D369-32CBAA25AA39}"/>
          </ac:picMkLst>
        </pc:picChg>
        <pc:picChg chg="ord">
          <ac:chgData name="Danielle O'Rourke" userId="f36a576b-c06f-4e27-b341-dcf4bf9c1f2f" providerId="ADAL" clId="{2D4037A3-3708-4117-BFAA-D251053F3DF4}" dt="2025-05-23T08:15:21.385" v="8" actId="13244"/>
          <ac:picMkLst>
            <pc:docMk/>
            <pc:sldMk cId="1946269545" sldId="274"/>
            <ac:picMk id="19" creationId="{573EF18A-1432-39A9-E0DB-38F17D6CF337}"/>
          </ac:picMkLst>
        </pc:picChg>
        <pc:picChg chg="ord">
          <ac:chgData name="Danielle O'Rourke" userId="f36a576b-c06f-4e27-b341-dcf4bf9c1f2f" providerId="ADAL" clId="{2D4037A3-3708-4117-BFAA-D251053F3DF4}" dt="2025-05-23T08:15:26.950" v="9" actId="13244"/>
          <ac:picMkLst>
            <pc:docMk/>
            <pc:sldMk cId="1946269545" sldId="274"/>
            <ac:picMk id="21" creationId="{0266647F-4591-A4BA-EBD2-ECF40FDFE0CF}"/>
          </ac:picMkLst>
        </pc:picChg>
        <pc:picChg chg="ord">
          <ac:chgData name="Danielle O'Rourke" userId="f36a576b-c06f-4e27-b341-dcf4bf9c1f2f" providerId="ADAL" clId="{2D4037A3-3708-4117-BFAA-D251053F3DF4}" dt="2025-05-23T08:15:46.278" v="13" actId="13244"/>
          <ac:picMkLst>
            <pc:docMk/>
            <pc:sldMk cId="1946269545" sldId="274"/>
            <ac:picMk id="25" creationId="{241283DD-D0CB-C5B3-3316-5CAC5FC47A7E}"/>
          </ac:picMkLst>
        </pc:picChg>
      </pc:sldChg>
      <pc:sldChg chg="addSp delSp modSp mod">
        <pc:chgData name="Danielle O'Rourke" userId="f36a576b-c06f-4e27-b341-dcf4bf9c1f2f" providerId="ADAL" clId="{2D4037A3-3708-4117-BFAA-D251053F3DF4}" dt="2025-05-23T08:17:21.565" v="45"/>
        <pc:sldMkLst>
          <pc:docMk/>
          <pc:sldMk cId="2254607513" sldId="275"/>
        </pc:sldMkLst>
        <pc:spChg chg="add del">
          <ac:chgData name="Danielle O'Rourke" userId="f36a576b-c06f-4e27-b341-dcf4bf9c1f2f" providerId="ADAL" clId="{2D4037A3-3708-4117-BFAA-D251053F3DF4}" dt="2025-05-23T08:16:17.260" v="19" actId="478"/>
          <ac:spMkLst>
            <pc:docMk/>
            <pc:sldMk cId="2254607513" sldId="275"/>
            <ac:spMk id="3" creationId="{AD7440E1-BC7C-B528-7FCE-42C5C6F01444}"/>
          </ac:spMkLst>
        </pc:spChg>
        <pc:spChg chg="del mod ord">
          <ac:chgData name="Danielle O'Rourke" userId="f36a576b-c06f-4e27-b341-dcf4bf9c1f2f" providerId="ADAL" clId="{2D4037A3-3708-4117-BFAA-D251053F3DF4}" dt="2025-05-23T08:16:26.389" v="22" actId="478"/>
          <ac:spMkLst>
            <pc:docMk/>
            <pc:sldMk cId="2254607513" sldId="275"/>
            <ac:spMk id="4" creationId="{1FDE1F56-6B3E-1C75-E6E0-68154ABD2E66}"/>
          </ac:spMkLst>
        </pc:spChg>
        <pc:spChg chg="del">
          <ac:chgData name="Danielle O'Rourke" userId="f36a576b-c06f-4e27-b341-dcf4bf9c1f2f" providerId="ADAL" clId="{2D4037A3-3708-4117-BFAA-D251053F3DF4}" dt="2025-05-23T08:16:03.815" v="16" actId="478"/>
          <ac:spMkLst>
            <pc:docMk/>
            <pc:sldMk cId="2254607513" sldId="275"/>
            <ac:spMk id="7" creationId="{7620E7C2-3CF2-2CC3-6CC2-2FE712BECA87}"/>
          </ac:spMkLst>
        </pc:spChg>
        <pc:spChg chg="ord">
          <ac:chgData name="Danielle O'Rourke" userId="f36a576b-c06f-4e27-b341-dcf4bf9c1f2f" providerId="ADAL" clId="{2D4037A3-3708-4117-BFAA-D251053F3DF4}" dt="2025-05-23T08:17:13.964" v="44" actId="13244"/>
          <ac:spMkLst>
            <pc:docMk/>
            <pc:sldMk cId="2254607513" sldId="275"/>
            <ac:spMk id="8" creationId="{B8B32B1C-7D85-A116-761E-27AEC809BCC9}"/>
          </ac:spMkLst>
        </pc:spChg>
        <pc:spChg chg="ord">
          <ac:chgData name="Danielle O'Rourke" userId="f36a576b-c06f-4e27-b341-dcf4bf9c1f2f" providerId="ADAL" clId="{2D4037A3-3708-4117-BFAA-D251053F3DF4}" dt="2025-05-23T08:17:21.565" v="45"/>
          <ac:spMkLst>
            <pc:docMk/>
            <pc:sldMk cId="2254607513" sldId="275"/>
            <ac:spMk id="15" creationId="{1DFB84E7-9234-2009-CB2D-ABF088200201}"/>
          </ac:spMkLst>
        </pc:spChg>
        <pc:spChg chg="add del mod">
          <ac:chgData name="Danielle O'Rourke" userId="f36a576b-c06f-4e27-b341-dcf4bf9c1f2f" providerId="ADAL" clId="{2D4037A3-3708-4117-BFAA-D251053F3DF4}" dt="2025-05-23T08:16:15.903" v="18" actId="478"/>
          <ac:spMkLst>
            <pc:docMk/>
            <pc:sldMk cId="2254607513" sldId="275"/>
            <ac:spMk id="16" creationId="{20AF9DE3-160C-74D7-A61D-6B0793B1D8A4}"/>
          </ac:spMkLst>
        </pc:spChg>
        <pc:spChg chg="add mod ord">
          <ac:chgData name="Danielle O'Rourke" userId="f36a576b-c06f-4e27-b341-dcf4bf9c1f2f" providerId="ADAL" clId="{2D4037A3-3708-4117-BFAA-D251053F3DF4}" dt="2025-05-23T08:16:43.824" v="37"/>
          <ac:spMkLst>
            <pc:docMk/>
            <pc:sldMk cId="2254607513" sldId="275"/>
            <ac:spMk id="18" creationId="{0EEB89E8-13E4-33DD-4CFA-15DB06AC037F}"/>
          </ac:spMkLst>
        </pc:spChg>
        <pc:grpChg chg="ord">
          <ac:chgData name="Danielle O'Rourke" userId="f36a576b-c06f-4e27-b341-dcf4bf9c1f2f" providerId="ADAL" clId="{2D4037A3-3708-4117-BFAA-D251053F3DF4}" dt="2025-05-23T08:17:02.852" v="43"/>
          <ac:grpSpMkLst>
            <pc:docMk/>
            <pc:sldMk cId="2254607513" sldId="275"/>
            <ac:grpSpMk id="2" creationId="{8AC15AF3-C653-FA43-DBFE-73900E5E9F0B}"/>
          </ac:grpSpMkLst>
        </pc:grpChg>
        <pc:grpChg chg="ord">
          <ac:chgData name="Danielle O'Rourke" userId="f36a576b-c06f-4e27-b341-dcf4bf9c1f2f" providerId="ADAL" clId="{2D4037A3-3708-4117-BFAA-D251053F3DF4}" dt="2025-05-23T08:16:59.267" v="39"/>
          <ac:grpSpMkLst>
            <pc:docMk/>
            <pc:sldMk cId="2254607513" sldId="275"/>
            <ac:grpSpMk id="9" creationId="{1BE91A32-5300-8C15-E5D4-CCDCCAB4497C}"/>
          </ac:grpSpMkLst>
        </pc:grpChg>
      </pc:sldChg>
      <pc:sldChg chg="modSp mod">
        <pc:chgData name="Danielle O'Rourke" userId="f36a576b-c06f-4e27-b341-dcf4bf9c1f2f" providerId="ADAL" clId="{2D4037A3-3708-4117-BFAA-D251053F3DF4}" dt="2025-05-23T08:15:01.111" v="6" actId="13244"/>
        <pc:sldMkLst>
          <pc:docMk/>
          <pc:sldMk cId="0" sldId="314"/>
        </pc:sldMkLst>
        <pc:spChg chg="ord">
          <ac:chgData name="Danielle O'Rourke" userId="f36a576b-c06f-4e27-b341-dcf4bf9c1f2f" providerId="ADAL" clId="{2D4037A3-3708-4117-BFAA-D251053F3DF4}" dt="2025-05-23T08:14:32.144" v="1" actId="13244"/>
          <ac:spMkLst>
            <pc:docMk/>
            <pc:sldMk cId="0" sldId="314"/>
            <ac:spMk id="24" creationId="{1D57BEB9-8E73-ACF7-FA34-4C40A65DBDB8}"/>
          </ac:spMkLst>
        </pc:spChg>
        <pc:spChg chg="ord">
          <ac:chgData name="Danielle O'Rourke" userId="f36a576b-c06f-4e27-b341-dcf4bf9c1f2f" providerId="ADAL" clId="{2D4037A3-3708-4117-BFAA-D251053F3DF4}" dt="2025-05-23T08:14:45.974" v="3" actId="13244"/>
          <ac:spMkLst>
            <pc:docMk/>
            <pc:sldMk cId="0" sldId="314"/>
            <ac:spMk id="72" creationId="{00000000-0000-0000-0000-000000000000}"/>
          </ac:spMkLst>
        </pc:spChg>
        <pc:spChg chg="ord">
          <ac:chgData name="Danielle O'Rourke" userId="f36a576b-c06f-4e27-b341-dcf4bf9c1f2f" providerId="ADAL" clId="{2D4037A3-3708-4117-BFAA-D251053F3DF4}" dt="2025-05-23T08:14:24.834" v="0" actId="13244"/>
          <ac:spMkLst>
            <pc:docMk/>
            <pc:sldMk cId="0" sldId="314"/>
            <ac:spMk id="75" creationId="{00000000-0000-0000-0000-000000000000}"/>
          </ac:spMkLst>
        </pc:spChg>
        <pc:grpChg chg="mod">
          <ac:chgData name="Danielle O'Rourke" userId="f36a576b-c06f-4e27-b341-dcf4bf9c1f2f" providerId="ADAL" clId="{2D4037A3-3708-4117-BFAA-D251053F3DF4}" dt="2025-05-23T08:14:35.312" v="2" actId="962"/>
          <ac:grpSpMkLst>
            <pc:docMk/>
            <pc:sldMk cId="0" sldId="314"/>
            <ac:grpSpMk id="21" creationId="{80E361D4-6909-88BA-9ADF-6525A19F1294}"/>
          </ac:grpSpMkLst>
        </pc:grpChg>
        <pc:picChg chg="ord">
          <ac:chgData name="Danielle O'Rourke" userId="f36a576b-c06f-4e27-b341-dcf4bf9c1f2f" providerId="ADAL" clId="{2D4037A3-3708-4117-BFAA-D251053F3DF4}" dt="2025-05-23T08:14:51.615" v="5" actId="13244"/>
          <ac:picMkLst>
            <pc:docMk/>
            <pc:sldMk cId="0" sldId="314"/>
            <ac:picMk id="2" creationId="{7449F6DE-F547-306A-24C0-0FC5AA34E0E8}"/>
          </ac:picMkLst>
        </pc:picChg>
        <pc:picChg chg="ord">
          <ac:chgData name="Danielle O'Rourke" userId="f36a576b-c06f-4e27-b341-dcf4bf9c1f2f" providerId="ADAL" clId="{2D4037A3-3708-4117-BFAA-D251053F3DF4}" dt="2025-05-23T08:14:49.330" v="4" actId="13244"/>
          <ac:picMkLst>
            <pc:docMk/>
            <pc:sldMk cId="0" sldId="314"/>
            <ac:picMk id="11" creationId="{8EE5A6FA-980A-1F5D-CC2E-AF434CE41C85}"/>
          </ac:picMkLst>
        </pc:picChg>
        <pc:picChg chg="ord">
          <ac:chgData name="Danielle O'Rourke" userId="f36a576b-c06f-4e27-b341-dcf4bf9c1f2f" providerId="ADAL" clId="{2D4037A3-3708-4117-BFAA-D251053F3DF4}" dt="2025-05-23T08:15:01.111" v="6" actId="13244"/>
          <ac:picMkLst>
            <pc:docMk/>
            <pc:sldMk cId="0" sldId="314"/>
            <ac:picMk id="12" creationId="{2E97982A-822B-3BFB-234A-20BD68FDE897}"/>
          </ac:picMkLst>
        </pc:picChg>
      </pc:sldChg>
    </pc:docChg>
  </pc:docChgLst>
  <pc:docChgLst>
    <pc:chgData name="Damien Claffey" userId="b9f481a3-10af-4935-95c0-417c8ed96585" providerId="ADAL" clId="{43762E63-4F6F-449D-887F-27D25CBE8FE7}"/>
    <pc:docChg chg="modSld">
      <pc:chgData name="Damien Claffey" userId="b9f481a3-10af-4935-95c0-417c8ed96585" providerId="ADAL" clId="{43762E63-4F6F-449D-887F-27D25CBE8FE7}" dt="2025-05-22T11:52:21.998" v="87" actId="1076"/>
      <pc:docMkLst>
        <pc:docMk/>
      </pc:docMkLst>
      <pc:sldChg chg="modSp mod">
        <pc:chgData name="Damien Claffey" userId="b9f481a3-10af-4935-95c0-417c8ed96585" providerId="ADAL" clId="{43762E63-4F6F-449D-887F-27D25CBE8FE7}" dt="2025-05-22T11:48:38.036" v="40" actId="962"/>
        <pc:sldMkLst>
          <pc:docMk/>
          <pc:sldMk cId="1946269545" sldId="274"/>
        </pc:sldMkLst>
        <pc:spChg chg="ord">
          <ac:chgData name="Damien Claffey" userId="b9f481a3-10af-4935-95c0-417c8ed96585" providerId="ADAL" clId="{43762E63-4F6F-449D-887F-27D25CBE8FE7}" dt="2025-05-22T11:46:23.761" v="28" actId="13244"/>
          <ac:spMkLst>
            <pc:docMk/>
            <pc:sldMk cId="1946269545" sldId="274"/>
            <ac:spMk id="3" creationId="{A0E6F939-E16C-D7C1-F678-18A1F1C2F28B}"/>
          </ac:spMkLst>
        </pc:spChg>
        <pc:spChg chg="mod">
          <ac:chgData name="Damien Claffey" userId="b9f481a3-10af-4935-95c0-417c8ed96585" providerId="ADAL" clId="{43762E63-4F6F-449D-887F-27D25CBE8FE7}" dt="2025-05-22T11:48:35.972" v="36" actId="962"/>
          <ac:spMkLst>
            <pc:docMk/>
            <pc:sldMk cId="1946269545" sldId="274"/>
            <ac:spMk id="4" creationId="{07F639FC-9DC4-1990-E61A-090498C8D6D5}"/>
          </ac:spMkLst>
        </pc:spChg>
        <pc:spChg chg="mod">
          <ac:chgData name="Damien Claffey" userId="b9f481a3-10af-4935-95c0-417c8ed96585" providerId="ADAL" clId="{43762E63-4F6F-449D-887F-27D25CBE8FE7}" dt="2025-05-22T11:48:37.394" v="39" actId="962"/>
          <ac:spMkLst>
            <pc:docMk/>
            <pc:sldMk cId="1946269545" sldId="274"/>
            <ac:spMk id="10" creationId="{04FF7713-3FBA-4B0B-35AC-1E7806FA653B}"/>
          </ac:spMkLst>
        </pc:spChg>
        <pc:picChg chg="mod">
          <ac:chgData name="Damien Claffey" userId="b9f481a3-10af-4935-95c0-417c8ed96585" providerId="ADAL" clId="{43762E63-4F6F-449D-887F-27D25CBE8FE7}" dt="2025-05-22T11:48:38.036" v="40" actId="962"/>
          <ac:picMkLst>
            <pc:docMk/>
            <pc:sldMk cId="1946269545" sldId="274"/>
            <ac:picMk id="2" creationId="{71078843-2922-FDBE-9839-4A731FA275C3}"/>
          </ac:picMkLst>
        </pc:picChg>
        <pc:picChg chg="mod">
          <ac:chgData name="Damien Claffey" userId="b9f481a3-10af-4935-95c0-417c8ed96585" providerId="ADAL" clId="{43762E63-4F6F-449D-887F-27D25CBE8FE7}" dt="2025-05-22T11:47:05.335" v="31" actId="962"/>
          <ac:picMkLst>
            <pc:docMk/>
            <pc:sldMk cId="1946269545" sldId="274"/>
            <ac:picMk id="13" creationId="{45F55B40-F36D-BE44-C9DA-126D05A5BCF2}"/>
          </ac:picMkLst>
        </pc:picChg>
        <pc:picChg chg="mod">
          <ac:chgData name="Damien Claffey" userId="b9f481a3-10af-4935-95c0-417c8ed96585" providerId="ADAL" clId="{43762E63-4F6F-449D-887F-27D25CBE8FE7}" dt="2025-05-22T11:47:40.913" v="32" actId="962"/>
          <ac:picMkLst>
            <pc:docMk/>
            <pc:sldMk cId="1946269545" sldId="274"/>
            <ac:picMk id="17" creationId="{C77879B9-A9C3-A1E9-D369-32CBAA25AA39}"/>
          </ac:picMkLst>
        </pc:picChg>
        <pc:picChg chg="mod">
          <ac:chgData name="Damien Claffey" userId="b9f481a3-10af-4935-95c0-417c8ed96585" providerId="ADAL" clId="{43762E63-4F6F-449D-887F-27D25CBE8FE7}" dt="2025-05-22T11:48:31.067" v="35" actId="962"/>
          <ac:picMkLst>
            <pc:docMk/>
            <pc:sldMk cId="1946269545" sldId="274"/>
            <ac:picMk id="19" creationId="{573EF18A-1432-39A9-E0DB-38F17D6CF337}"/>
          </ac:picMkLst>
        </pc:picChg>
        <pc:picChg chg="mod">
          <ac:chgData name="Damien Claffey" userId="b9f481a3-10af-4935-95c0-417c8ed96585" providerId="ADAL" clId="{43762E63-4F6F-449D-887F-27D25CBE8FE7}" dt="2025-05-22T11:48:17.290" v="34" actId="962"/>
          <ac:picMkLst>
            <pc:docMk/>
            <pc:sldMk cId="1946269545" sldId="274"/>
            <ac:picMk id="21" creationId="{0266647F-4591-A4BA-EBD2-ECF40FDFE0CF}"/>
          </ac:picMkLst>
        </pc:picChg>
        <pc:picChg chg="mod">
          <ac:chgData name="Damien Claffey" userId="b9f481a3-10af-4935-95c0-417c8ed96585" providerId="ADAL" clId="{43762E63-4F6F-449D-887F-27D25CBE8FE7}" dt="2025-05-22T11:47:54.330" v="33" actId="962"/>
          <ac:picMkLst>
            <pc:docMk/>
            <pc:sldMk cId="1946269545" sldId="274"/>
            <ac:picMk id="25" creationId="{241283DD-D0CB-C5B3-3316-5CAC5FC47A7E}"/>
          </ac:picMkLst>
        </pc:picChg>
      </pc:sldChg>
      <pc:sldChg chg="addSp modSp mod">
        <pc:chgData name="Damien Claffey" userId="b9f481a3-10af-4935-95c0-417c8ed96585" providerId="ADAL" clId="{43762E63-4F6F-449D-887F-27D25CBE8FE7}" dt="2025-05-22T11:52:21.998" v="87" actId="1076"/>
        <pc:sldMkLst>
          <pc:docMk/>
          <pc:sldMk cId="2254607513" sldId="275"/>
        </pc:sldMkLst>
        <pc:spChg chg="add mod">
          <ac:chgData name="Damien Claffey" userId="b9f481a3-10af-4935-95c0-417c8ed96585" providerId="ADAL" clId="{43762E63-4F6F-449D-887F-27D25CBE8FE7}" dt="2025-05-22T11:52:21.998" v="87" actId="1076"/>
          <ac:spMkLst>
            <pc:docMk/>
            <pc:sldMk cId="2254607513" sldId="275"/>
            <ac:spMk id="3" creationId="{AD7440E1-BC7C-B528-7FCE-42C5C6F01444}"/>
          </ac:spMkLst>
        </pc:spChg>
        <pc:spChg chg="mod">
          <ac:chgData name="Damien Claffey" userId="b9f481a3-10af-4935-95c0-417c8ed96585" providerId="ADAL" clId="{43762E63-4F6F-449D-887F-27D25CBE8FE7}" dt="2025-05-22T11:40:28.545" v="2" actId="962"/>
          <ac:spMkLst>
            <pc:docMk/>
            <pc:sldMk cId="2254607513" sldId="275"/>
            <ac:spMk id="7" creationId="{7620E7C2-3CF2-2CC3-6CC2-2FE712BECA87}"/>
          </ac:spMkLst>
        </pc:spChg>
        <pc:spChg chg="mod">
          <ac:chgData name="Damien Claffey" userId="b9f481a3-10af-4935-95c0-417c8ed96585" providerId="ADAL" clId="{43762E63-4F6F-449D-887F-27D25CBE8FE7}" dt="2025-05-22T11:40:29.458" v="3" actId="962"/>
          <ac:spMkLst>
            <pc:docMk/>
            <pc:sldMk cId="2254607513" sldId="275"/>
            <ac:spMk id="8" creationId="{B8B32B1C-7D85-A116-761E-27AEC809BCC9}"/>
          </ac:spMkLst>
        </pc:spChg>
        <pc:grpChg chg="mod">
          <ac:chgData name="Damien Claffey" userId="b9f481a3-10af-4935-95c0-417c8ed96585" providerId="ADAL" clId="{43762E63-4F6F-449D-887F-27D25CBE8FE7}" dt="2025-05-22T11:40:16.230" v="0" actId="962"/>
          <ac:grpSpMkLst>
            <pc:docMk/>
            <pc:sldMk cId="2254607513" sldId="275"/>
            <ac:grpSpMk id="2" creationId="{8AC15AF3-C653-FA43-DBFE-73900E5E9F0B}"/>
          </ac:grpSpMkLst>
        </pc:grpChg>
        <pc:grpChg chg="mod">
          <ac:chgData name="Damien Claffey" userId="b9f481a3-10af-4935-95c0-417c8ed96585" providerId="ADAL" clId="{43762E63-4F6F-449D-887F-27D25CBE8FE7}" dt="2025-05-22T11:40:19.957" v="1" actId="962"/>
          <ac:grpSpMkLst>
            <pc:docMk/>
            <pc:sldMk cId="2254607513" sldId="275"/>
            <ac:grpSpMk id="9" creationId="{1BE91A32-5300-8C15-E5D4-CCDCCAB4497C}"/>
          </ac:grpSpMkLst>
        </pc:grpChg>
        <pc:picChg chg="mod">
          <ac:chgData name="Damien Claffey" userId="b9f481a3-10af-4935-95c0-417c8ed96585" providerId="ADAL" clId="{43762E63-4F6F-449D-887F-27D25CBE8FE7}" dt="2025-05-22T11:41:57.335" v="5" actId="962"/>
          <ac:picMkLst>
            <pc:docMk/>
            <pc:sldMk cId="2254607513" sldId="275"/>
            <ac:picMk id="13" creationId="{91FB9011-1173-AF4A-F6A6-AE06EB6EA1BC}"/>
          </ac:picMkLst>
        </pc:picChg>
      </pc:sldChg>
      <pc:sldChg chg="modSp mod">
        <pc:chgData name="Damien Claffey" userId="b9f481a3-10af-4935-95c0-417c8ed96585" providerId="ADAL" clId="{43762E63-4F6F-449D-887F-27D25CBE8FE7}" dt="2025-05-22T11:46:01.906" v="27" actId="962"/>
        <pc:sldMkLst>
          <pc:docMk/>
          <pc:sldMk cId="1109996383" sldId="278"/>
        </pc:sldMkLst>
        <pc:picChg chg="mod">
          <ac:chgData name="Damien Claffey" userId="b9f481a3-10af-4935-95c0-417c8ed96585" providerId="ADAL" clId="{43762E63-4F6F-449D-887F-27D25CBE8FE7}" dt="2025-05-22T11:46:01.906" v="27" actId="962"/>
          <ac:picMkLst>
            <pc:docMk/>
            <pc:sldMk cId="1109996383" sldId="278"/>
            <ac:picMk id="6" creationId="{0F27B9D4-36E1-5F32-D4B8-6FF98D9E9652}"/>
          </ac:picMkLst>
        </pc:picChg>
      </pc:sldChg>
      <pc:sldChg chg="modSp mod">
        <pc:chgData name="Damien Claffey" userId="b9f481a3-10af-4935-95c0-417c8ed96585" providerId="ADAL" clId="{43762E63-4F6F-449D-887F-27D25CBE8FE7}" dt="2025-05-22T11:45:23.760" v="21" actId="962"/>
        <pc:sldMkLst>
          <pc:docMk/>
          <pc:sldMk cId="2792645310" sldId="285"/>
        </pc:sldMkLst>
        <pc:picChg chg="mod">
          <ac:chgData name="Damien Claffey" userId="b9f481a3-10af-4935-95c0-417c8ed96585" providerId="ADAL" clId="{43762E63-4F6F-449D-887F-27D25CBE8FE7}" dt="2025-05-22T11:45:23.760" v="21" actId="962"/>
          <ac:picMkLst>
            <pc:docMk/>
            <pc:sldMk cId="2792645310" sldId="285"/>
            <ac:picMk id="9" creationId="{FB68B687-3350-7F0C-4A67-2C3BEA189458}"/>
          </ac:picMkLst>
        </pc:picChg>
      </pc:sldChg>
      <pc:sldChg chg="modSp mod">
        <pc:chgData name="Damien Claffey" userId="b9f481a3-10af-4935-95c0-417c8ed96585" providerId="ADAL" clId="{43762E63-4F6F-449D-887F-27D25CBE8FE7}" dt="2025-05-22T11:49:14.777" v="41" actId="167"/>
        <pc:sldMkLst>
          <pc:docMk/>
          <pc:sldMk cId="0" sldId="314"/>
        </pc:sldMkLst>
        <pc:spChg chg="ord">
          <ac:chgData name="Damien Claffey" userId="b9f481a3-10af-4935-95c0-417c8ed96585" providerId="ADAL" clId="{43762E63-4F6F-449D-887F-27D25CBE8FE7}" dt="2025-05-22T11:43:38.881" v="15" actId="167"/>
          <ac:spMkLst>
            <pc:docMk/>
            <pc:sldMk cId="0" sldId="314"/>
            <ac:spMk id="22" creationId="{27E265AD-5D0A-CB2D-A752-3A959759C8FD}"/>
          </ac:spMkLst>
        </pc:spChg>
        <pc:spChg chg="ord">
          <ac:chgData name="Damien Claffey" userId="b9f481a3-10af-4935-95c0-417c8ed96585" providerId="ADAL" clId="{43762E63-4F6F-449D-887F-27D25CBE8FE7}" dt="2025-05-22T11:43:00.505" v="12" actId="13244"/>
          <ac:spMkLst>
            <pc:docMk/>
            <pc:sldMk cId="0" sldId="314"/>
            <ac:spMk id="24" creationId="{1D57BEB9-8E73-ACF7-FA34-4C40A65DBDB8}"/>
          </ac:spMkLst>
        </pc:spChg>
        <pc:spChg chg="ord">
          <ac:chgData name="Damien Claffey" userId="b9f481a3-10af-4935-95c0-417c8ed96585" providerId="ADAL" clId="{43762E63-4F6F-449D-887F-27D25CBE8FE7}" dt="2025-05-22T11:42:45.263" v="9" actId="13244"/>
          <ac:spMkLst>
            <pc:docMk/>
            <pc:sldMk cId="0" sldId="314"/>
            <ac:spMk id="28" creationId="{D3CA402A-45EB-58A8-F19F-06BFE93B7A11}"/>
          </ac:spMkLst>
        </pc:spChg>
        <pc:spChg chg="ord">
          <ac:chgData name="Damien Claffey" userId="b9f481a3-10af-4935-95c0-417c8ed96585" providerId="ADAL" clId="{43762E63-4F6F-449D-887F-27D25CBE8FE7}" dt="2025-05-22T11:42:21.457" v="7" actId="13244"/>
          <ac:spMkLst>
            <pc:docMk/>
            <pc:sldMk cId="0" sldId="314"/>
            <ac:spMk id="75" creationId="{00000000-0000-0000-0000-000000000000}"/>
          </ac:spMkLst>
        </pc:spChg>
        <pc:grpChg chg="mod">
          <ac:chgData name="Damien Claffey" userId="b9f481a3-10af-4935-95c0-417c8ed96585" providerId="ADAL" clId="{43762E63-4F6F-449D-887F-27D25CBE8FE7}" dt="2025-05-22T11:44:35.409" v="19" actId="962"/>
          <ac:grpSpMkLst>
            <pc:docMk/>
            <pc:sldMk cId="0" sldId="314"/>
            <ac:grpSpMk id="17" creationId="{95AE1EA2-56BD-D5FC-19DA-E97FE7F4C8A8}"/>
          </ac:grpSpMkLst>
        </pc:grpChg>
        <pc:grpChg chg="mod ord">
          <ac:chgData name="Damien Claffey" userId="b9f481a3-10af-4935-95c0-417c8ed96585" providerId="ADAL" clId="{43762E63-4F6F-449D-887F-27D25CBE8FE7}" dt="2025-05-22T11:43:49.837" v="16" actId="167"/>
          <ac:grpSpMkLst>
            <pc:docMk/>
            <pc:sldMk cId="0" sldId="314"/>
            <ac:grpSpMk id="21" creationId="{80E361D4-6909-88BA-9ADF-6525A19F1294}"/>
          </ac:grpSpMkLst>
        </pc:grpChg>
        <pc:grpChg chg="ord">
          <ac:chgData name="Damien Claffey" userId="b9f481a3-10af-4935-95c0-417c8ed96585" providerId="ADAL" clId="{43762E63-4F6F-449D-887F-27D25CBE8FE7}" dt="2025-05-22T11:49:14.777" v="41" actId="167"/>
          <ac:grpSpMkLst>
            <pc:docMk/>
            <pc:sldMk cId="0" sldId="314"/>
            <ac:grpSpMk id="65" creationId="{00000000-0000-0000-0000-000000000000}"/>
          </ac:grpSpMkLst>
        </pc:grpChg>
        <pc:picChg chg="mod">
          <ac:chgData name="Damien Claffey" userId="b9f481a3-10af-4935-95c0-417c8ed96585" providerId="ADAL" clId="{43762E63-4F6F-449D-887F-27D25CBE8FE7}" dt="2025-05-22T11:42:55.056" v="11" actId="962"/>
          <ac:picMkLst>
            <pc:docMk/>
            <pc:sldMk cId="0" sldId="314"/>
            <ac:picMk id="11" creationId="{8EE5A6FA-980A-1F5D-CC2E-AF434CE41C85}"/>
          </ac:picMkLst>
        </pc:picChg>
        <pc:picChg chg="mod">
          <ac:chgData name="Damien Claffey" userId="b9f481a3-10af-4935-95c0-417c8ed96585" providerId="ADAL" clId="{43762E63-4F6F-449D-887F-27D25CBE8FE7}" dt="2025-05-22T11:44:17.271" v="18" actId="962"/>
          <ac:picMkLst>
            <pc:docMk/>
            <pc:sldMk cId="0" sldId="314"/>
            <ac:picMk id="12" creationId="{2E97982A-822B-3BFB-234A-20BD68FDE897}"/>
          </ac:picMkLst>
        </pc:picChg>
      </pc:sldChg>
      <pc:sldChg chg="modSp mod">
        <pc:chgData name="Damien Claffey" userId="b9f481a3-10af-4935-95c0-417c8ed96585" providerId="ADAL" clId="{43762E63-4F6F-449D-887F-27D25CBE8FE7}" dt="2025-05-22T11:45:20.201" v="20" actId="962"/>
        <pc:sldMkLst>
          <pc:docMk/>
          <pc:sldMk cId="3536198966" sldId="315"/>
        </pc:sldMkLst>
        <pc:picChg chg="mod">
          <ac:chgData name="Damien Claffey" userId="b9f481a3-10af-4935-95c0-417c8ed96585" providerId="ADAL" clId="{43762E63-4F6F-449D-887F-27D25CBE8FE7}" dt="2025-05-22T11:45:20.201" v="20" actId="962"/>
          <ac:picMkLst>
            <pc:docMk/>
            <pc:sldMk cId="3536198966" sldId="315"/>
            <ac:picMk id="9" creationId="{E0BA9CF7-43FB-B050-C520-87787473A935}"/>
          </ac:picMkLst>
        </pc:picChg>
      </pc:sldChg>
      <pc:sldChg chg="modSp mod">
        <pc:chgData name="Damien Claffey" userId="b9f481a3-10af-4935-95c0-417c8ed96585" providerId="ADAL" clId="{43762E63-4F6F-449D-887F-27D25CBE8FE7}" dt="2025-05-22T11:45:29.313" v="22" actId="962"/>
        <pc:sldMkLst>
          <pc:docMk/>
          <pc:sldMk cId="2534203572" sldId="316"/>
        </pc:sldMkLst>
        <pc:picChg chg="mod">
          <ac:chgData name="Damien Claffey" userId="b9f481a3-10af-4935-95c0-417c8ed96585" providerId="ADAL" clId="{43762E63-4F6F-449D-887F-27D25CBE8FE7}" dt="2025-05-22T11:45:29.313" v="22" actId="962"/>
          <ac:picMkLst>
            <pc:docMk/>
            <pc:sldMk cId="2534203572" sldId="316"/>
            <ac:picMk id="9" creationId="{A1DBA7FE-ACDF-FF28-B779-85271A1504C1}"/>
          </ac:picMkLst>
        </pc:picChg>
      </pc:sldChg>
      <pc:sldChg chg="modSp mod">
        <pc:chgData name="Damien Claffey" userId="b9f481a3-10af-4935-95c0-417c8ed96585" providerId="ADAL" clId="{43762E63-4F6F-449D-887F-27D25CBE8FE7}" dt="2025-05-22T11:45:45.895" v="24" actId="962"/>
        <pc:sldMkLst>
          <pc:docMk/>
          <pc:sldMk cId="595859507" sldId="317"/>
        </pc:sldMkLst>
        <pc:grpChg chg="mod">
          <ac:chgData name="Damien Claffey" userId="b9f481a3-10af-4935-95c0-417c8ed96585" providerId="ADAL" clId="{43762E63-4F6F-449D-887F-27D25CBE8FE7}" dt="2025-05-22T11:45:45.799" v="23" actId="962"/>
          <ac:grpSpMkLst>
            <pc:docMk/>
            <pc:sldMk cId="595859507" sldId="317"/>
            <ac:grpSpMk id="23" creationId="{3911D408-7D2D-9683-FBF3-998F41C69B87}"/>
          </ac:grpSpMkLst>
        </pc:grpChg>
        <pc:picChg chg="mod">
          <ac:chgData name="Damien Claffey" userId="b9f481a3-10af-4935-95c0-417c8ed96585" providerId="ADAL" clId="{43762E63-4F6F-449D-887F-27D25CBE8FE7}" dt="2025-05-22T11:45:45.895" v="24" actId="962"/>
          <ac:picMkLst>
            <pc:docMk/>
            <pc:sldMk cId="595859507" sldId="317"/>
            <ac:picMk id="9" creationId="{D2D788DF-62FD-6152-3243-1B861F74C60D}"/>
          </ac:picMkLst>
        </pc:picChg>
      </pc:sldChg>
      <pc:sldChg chg="modSp mod">
        <pc:chgData name="Damien Claffey" userId="b9f481a3-10af-4935-95c0-417c8ed96585" providerId="ADAL" clId="{43762E63-4F6F-449D-887F-27D25CBE8FE7}" dt="2025-05-22T11:45:55.359" v="26" actId="962"/>
        <pc:sldMkLst>
          <pc:docMk/>
          <pc:sldMk cId="3964824150" sldId="319"/>
        </pc:sldMkLst>
        <pc:grpChg chg="mod">
          <ac:chgData name="Damien Claffey" userId="b9f481a3-10af-4935-95c0-417c8ed96585" providerId="ADAL" clId="{43762E63-4F6F-449D-887F-27D25CBE8FE7}" dt="2025-05-22T11:45:55.359" v="26" actId="962"/>
          <ac:grpSpMkLst>
            <pc:docMk/>
            <pc:sldMk cId="3964824150" sldId="319"/>
            <ac:grpSpMk id="12" creationId="{02D163C2-6BBD-DFE1-DB47-4496DFB6C3DB}"/>
          </ac:grpSpMkLst>
        </pc:grpChg>
        <pc:picChg chg="mod">
          <ac:chgData name="Damien Claffey" userId="b9f481a3-10af-4935-95c0-417c8ed96585" providerId="ADAL" clId="{43762E63-4F6F-449D-887F-27D25CBE8FE7}" dt="2025-05-22T11:45:51.349" v="25" actId="962"/>
          <ac:picMkLst>
            <pc:docMk/>
            <pc:sldMk cId="3964824150" sldId="319"/>
            <ac:picMk id="9" creationId="{46268553-BDE4-15D0-4FB7-AA0D89289E7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" panose="020B0606030504020204" pitchFamily="34" charset="0"/>
              </a:defRPr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" panose="020B0606030504020204" pitchFamily="34" charset="0"/>
              </a:defRPr>
            </a:lvl1pPr>
          </a:lstStyle>
          <a:p>
            <a:fld id="{72469B2A-A19A-D341-902E-E2B6AAAA776E}" type="datetimeFigureOut">
              <a:rPr lang="en-IE" smtClean="0"/>
              <a:pPr/>
              <a:t>23/05/2025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" panose="020B0606030504020204" pitchFamily="34" charset="0"/>
              </a:defRPr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" panose="020B0606030504020204" pitchFamily="34" charset="0"/>
              </a:defRPr>
            </a:lvl1pPr>
          </a:lstStyle>
          <a:p>
            <a:fld id="{58FF7CCD-FA2C-A446-8438-D2A7CB685D88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98589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FF7CCD-FA2C-A446-8438-D2A7CB685D88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81049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FF7CCD-FA2C-A446-8438-D2A7CB685D88}" type="slidenum">
              <a:rPr lang="en-IE" smtClean="0"/>
              <a:t>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30681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3DA349-0F76-B940-AEB5-8F38DB5441A9}" type="slidenum">
              <a:rPr lang="en-IE" smtClean="0"/>
              <a:t>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13601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3DA349-0F76-B940-AEB5-8F38DB5441A9}" type="slidenum">
              <a:rPr lang="en-IE" smtClean="0"/>
              <a:t>10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36083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 i="0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b="0" i="0">
                <a:latin typeface="Open Sans" panose="020B0606030504020204" pitchFamily="34" charset="0"/>
              </a:defRPr>
            </a:lvl1pPr>
            <a:lvl2pPr>
              <a:defRPr b="0" i="0">
                <a:latin typeface="Open Sans" panose="020B0606030504020204" pitchFamily="34" charset="0"/>
              </a:defRPr>
            </a:lvl2pPr>
            <a:lvl3pPr>
              <a:defRPr b="0" i="0">
                <a:latin typeface="Open Sans" panose="020B0606030504020204" pitchFamily="34" charset="0"/>
              </a:defRPr>
            </a:lvl3pPr>
            <a:lvl4pPr>
              <a:defRPr b="0" i="0">
                <a:latin typeface="Open Sans" panose="020B0606030504020204" pitchFamily="34" charset="0"/>
              </a:defRPr>
            </a:lvl4pPr>
            <a:lvl5pPr>
              <a:defRPr b="0" i="0">
                <a:latin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 b="0" i="0">
                <a:latin typeface="Open Sans" panose="020B0606030504020204" pitchFamily="34" charset="0"/>
              </a:defRPr>
            </a:lvl1pPr>
            <a:lvl2pPr>
              <a:defRPr b="0" i="0">
                <a:latin typeface="Open Sans" panose="020B0606030504020204" pitchFamily="34" charset="0"/>
              </a:defRPr>
            </a:lvl2pPr>
            <a:lvl3pPr>
              <a:defRPr b="0" i="0">
                <a:latin typeface="Open Sans" panose="020B0606030504020204" pitchFamily="34" charset="0"/>
              </a:defRPr>
            </a:lvl3pPr>
            <a:lvl4pPr>
              <a:defRPr b="0" i="0">
                <a:latin typeface="Open Sans" panose="020B0606030504020204" pitchFamily="34" charset="0"/>
              </a:defRPr>
            </a:lvl4pPr>
            <a:lvl5pPr>
              <a:defRPr b="0" i="0">
                <a:latin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  <a:lvl2pPr>
              <a:defRPr b="0" i="0">
                <a:latin typeface="Open Sans" panose="020B0606030504020204" pitchFamily="34" charset="0"/>
              </a:defRPr>
            </a:lvl2pPr>
            <a:lvl3pPr>
              <a:defRPr b="0" i="0">
                <a:latin typeface="Open Sans" panose="020B0606030504020204" pitchFamily="34" charset="0"/>
              </a:defRPr>
            </a:lvl3pPr>
            <a:lvl4pPr>
              <a:defRPr b="0" i="0">
                <a:latin typeface="Open Sans" panose="020B0606030504020204" pitchFamily="34" charset="0"/>
              </a:defRPr>
            </a:lvl4pPr>
            <a:lvl5pPr>
              <a:defRPr b="0" i="0">
                <a:latin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i="0" cap="all">
                <a:latin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0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 b="0" i="0">
                <a:latin typeface="Open Sans" panose="020B0606030504020204" pitchFamily="34" charset="0"/>
              </a:defRPr>
            </a:lvl1pPr>
            <a:lvl2pPr>
              <a:defRPr sz="2400" b="0" i="0">
                <a:latin typeface="Open Sans" panose="020B0606030504020204" pitchFamily="34" charset="0"/>
              </a:defRPr>
            </a:lvl2pPr>
            <a:lvl3pPr>
              <a:defRPr sz="2000" b="0" i="0">
                <a:latin typeface="Open Sans" panose="020B0606030504020204" pitchFamily="34" charset="0"/>
              </a:defRPr>
            </a:lvl3pPr>
            <a:lvl4pPr>
              <a:defRPr sz="1800" b="0" i="0">
                <a:latin typeface="Open Sans" panose="020B0606030504020204" pitchFamily="34" charset="0"/>
              </a:defRPr>
            </a:lvl4pPr>
            <a:lvl5pPr>
              <a:defRPr sz="1800" b="0" i="0">
                <a:latin typeface="Open Sans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 b="0" i="0">
                <a:latin typeface="Open Sans" panose="020B0606030504020204" pitchFamily="34" charset="0"/>
              </a:defRPr>
            </a:lvl1pPr>
            <a:lvl2pPr>
              <a:defRPr sz="2400" b="0" i="0">
                <a:latin typeface="Open Sans" panose="020B0606030504020204" pitchFamily="34" charset="0"/>
              </a:defRPr>
            </a:lvl2pPr>
            <a:lvl3pPr>
              <a:defRPr sz="2000" b="0" i="0">
                <a:latin typeface="Open Sans" panose="020B0606030504020204" pitchFamily="34" charset="0"/>
              </a:defRPr>
            </a:lvl3pPr>
            <a:lvl4pPr>
              <a:defRPr sz="1800" b="0" i="0">
                <a:latin typeface="Open Sans" panose="020B0606030504020204" pitchFamily="34" charset="0"/>
              </a:defRPr>
            </a:lvl4pPr>
            <a:lvl5pPr>
              <a:defRPr sz="1800" b="0" i="0">
                <a:latin typeface="Open Sans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 i="0">
                <a:latin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 b="0" i="0">
                <a:latin typeface="Open Sans" panose="020B0606030504020204" pitchFamily="34" charset="0"/>
              </a:defRPr>
            </a:lvl1pPr>
            <a:lvl2pPr>
              <a:defRPr sz="2000" b="0" i="0">
                <a:latin typeface="Open Sans" panose="020B0606030504020204" pitchFamily="34" charset="0"/>
              </a:defRPr>
            </a:lvl2pPr>
            <a:lvl3pPr>
              <a:defRPr sz="1800" b="0" i="0">
                <a:latin typeface="Open Sans" panose="020B0606030504020204" pitchFamily="34" charset="0"/>
              </a:defRPr>
            </a:lvl3pPr>
            <a:lvl4pPr>
              <a:defRPr sz="1600" b="0" i="0">
                <a:latin typeface="Open Sans" panose="020B0606030504020204" pitchFamily="34" charset="0"/>
              </a:defRPr>
            </a:lvl4pPr>
            <a:lvl5pPr>
              <a:defRPr sz="1600" b="0" i="0">
                <a:latin typeface="Open Sans" panose="020B06060305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 i="0">
                <a:latin typeface="Open Sans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 b="0" i="0">
                <a:latin typeface="Open Sans" panose="020B0606030504020204" pitchFamily="34" charset="0"/>
              </a:defRPr>
            </a:lvl1pPr>
            <a:lvl2pPr>
              <a:defRPr sz="2000" b="0" i="0">
                <a:latin typeface="Open Sans" panose="020B0606030504020204" pitchFamily="34" charset="0"/>
              </a:defRPr>
            </a:lvl2pPr>
            <a:lvl3pPr>
              <a:defRPr sz="1800" b="0" i="0">
                <a:latin typeface="Open Sans" panose="020B0606030504020204" pitchFamily="34" charset="0"/>
              </a:defRPr>
            </a:lvl3pPr>
            <a:lvl4pPr>
              <a:defRPr sz="1600" b="0" i="0">
                <a:latin typeface="Open Sans" panose="020B0606030504020204" pitchFamily="34" charset="0"/>
              </a:defRPr>
            </a:lvl4pPr>
            <a:lvl5pPr>
              <a:defRPr sz="1600" b="0" i="0">
                <a:latin typeface="Open Sans" panose="020B06060305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0" i="0">
                <a:latin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 b="0" i="0">
                <a:latin typeface="Open Sans" panose="020B0606030504020204" pitchFamily="34" charset="0"/>
              </a:defRPr>
            </a:lvl1pPr>
            <a:lvl2pPr>
              <a:defRPr sz="2800" b="0" i="0">
                <a:latin typeface="Open Sans" panose="020B0606030504020204" pitchFamily="34" charset="0"/>
              </a:defRPr>
            </a:lvl2pPr>
            <a:lvl3pPr>
              <a:defRPr sz="2400" b="0" i="0">
                <a:latin typeface="Open Sans" panose="020B0606030504020204" pitchFamily="34" charset="0"/>
              </a:defRPr>
            </a:lvl3pPr>
            <a:lvl4pPr>
              <a:defRPr sz="2000" b="0" i="0">
                <a:latin typeface="Open Sans" panose="020B0606030504020204" pitchFamily="34" charset="0"/>
              </a:defRPr>
            </a:lvl4pPr>
            <a:lvl5pPr>
              <a:defRPr sz="2000" b="0" i="0">
                <a:latin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 b="0" i="0">
                <a:latin typeface="Open Sans" panose="020B0606030504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0" i="0">
                <a:latin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 b="0" i="0">
                <a:latin typeface="Open Sans" panose="020B060603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 b="0" i="0">
                <a:latin typeface="Open Sans" panose="020B0606030504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Open Sans" panose="020B0606030504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7E8">
            <a:alpha val="4923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kern="1200">
          <a:solidFill>
            <a:schemeClr val="tx1"/>
          </a:solidFill>
          <a:latin typeface="Open Sans" panose="020B0606030504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hyperlink" Target="https://www.linkedin.com/company/dyslexiaireland" TargetMode="External"/><Relationship Id="rId3" Type="http://schemas.openxmlformats.org/officeDocument/2006/relationships/image" Target="../media/image7.png"/><Relationship Id="rId7" Type="http://schemas.openxmlformats.org/officeDocument/2006/relationships/image" Target="../media/image8.png"/><Relationship Id="rId12" Type="http://schemas.openxmlformats.org/officeDocument/2006/relationships/hyperlink" Target="https://www.linkedin.com/company/dyslexiaireland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oundcloud.com/user-580121665" TargetMode="External"/><Relationship Id="rId11" Type="http://schemas.openxmlformats.org/officeDocument/2006/relationships/hyperlink" Target="https://www.instagram.com/dyslexia_ireland/" TargetMode="External"/><Relationship Id="rId5" Type="http://schemas.openxmlformats.org/officeDocument/2006/relationships/hyperlink" Target="https://www.youtube.com/channel/UCbySl72M3zig6qxZRWTNw0w" TargetMode="External"/><Relationship Id="rId10" Type="http://schemas.openxmlformats.org/officeDocument/2006/relationships/image" Target="../media/image11.png"/><Relationship Id="rId4" Type="http://schemas.openxmlformats.org/officeDocument/2006/relationships/hyperlink" Target="https://www.facebook.com/DyslexiaIreland/" TargetMode="External"/><Relationship Id="rId9" Type="http://schemas.openxmlformats.org/officeDocument/2006/relationships/image" Target="../media/image10.png"/><Relationship Id="rId1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7"/>
          <p:cNvSpPr txBox="1">
            <a:spLocks noGrp="1"/>
          </p:cNvSpPr>
          <p:nvPr>
            <p:ph type="title" idx="4294967295"/>
          </p:nvPr>
        </p:nvSpPr>
        <p:spPr>
          <a:xfrm>
            <a:off x="1295400" y="2948396"/>
            <a:ext cx="16840704" cy="24449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463" marR="0" lvl="0" indent="0" algn="l" defTabSz="914400" rtl="0" eaLnBrk="1" fontAlgn="auto" latinLnBrk="0" hangingPunct="1">
              <a:lnSpc>
                <a:spcPts val="2187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0" i="0" u="none" strike="noStrike" kern="1200" cap="none" spc="0" normalizeH="0" baseline="0" noProof="0">
                <a:ln>
                  <a:noFill/>
                </a:ln>
                <a:solidFill>
                  <a:srgbClr val="2762AF"/>
                </a:solidFill>
                <a:effectLst/>
                <a:uLnTx/>
                <a:uFillTx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Inter Bold"/>
              </a:rPr>
              <a:t>Assistive Technology for Dyslexia</a:t>
            </a:r>
          </a:p>
        </p:txBody>
      </p:sp>
      <p:sp>
        <p:nvSpPr>
          <p:cNvPr id="25" name="TextBox 25"/>
          <p:cNvSpPr txBox="1">
            <a:spLocks/>
          </p:cNvSpPr>
          <p:nvPr/>
        </p:nvSpPr>
        <p:spPr>
          <a:xfrm>
            <a:off x="1447800" y="5461007"/>
            <a:ext cx="11811000" cy="9835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</a:pPr>
            <a:r>
              <a:rPr lang="en-US" sz="3200" spc="207">
                <a:solidFill>
                  <a:srgbClr val="000000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 Sans Semi-Bold"/>
              </a:rPr>
              <a:t>Supporting Dyslexic Adults in Education and the Workplace</a:t>
            </a:r>
          </a:p>
          <a:p>
            <a:pPr marL="0" lvl="0" indent="0" algn="l">
              <a:lnSpc>
                <a:spcPts val="3919"/>
              </a:lnSpc>
            </a:pPr>
            <a:r>
              <a:rPr lang="en-US" sz="3200" spc="207">
                <a:solidFill>
                  <a:srgbClr val="000000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 Sans Semi-Bold"/>
              </a:rPr>
              <a:t>29</a:t>
            </a:r>
            <a:r>
              <a:rPr lang="en-US" sz="3200" spc="207" baseline="30000">
                <a:solidFill>
                  <a:srgbClr val="000000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 Sans Semi-Bold"/>
              </a:rPr>
              <a:t>th</a:t>
            </a:r>
            <a:r>
              <a:rPr lang="en-US" sz="3200" spc="207">
                <a:solidFill>
                  <a:srgbClr val="000000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 Sans Semi-Bold"/>
              </a:rPr>
              <a:t> of May, 2025</a:t>
            </a:r>
          </a:p>
        </p:txBody>
      </p:sp>
      <p:pic>
        <p:nvPicPr>
          <p:cNvPr id="6" name="Picture 5" descr="Dyslexia Ireland logo">
            <a:extLst>
              <a:ext uri="{FF2B5EF4-FFF2-40B4-BE49-F238E27FC236}">
                <a16:creationId xmlns:a16="http://schemas.microsoft.com/office/drawing/2014/main" id="{03305C8C-0EF2-8129-9F18-7D575475CA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0574" y="9052327"/>
            <a:ext cx="5892768" cy="85713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19">
            <a:extLst>
              <a:ext uri="{FF2B5EF4-FFF2-40B4-BE49-F238E27FC236}">
                <a16:creationId xmlns:a16="http://schemas.microsoft.com/office/drawing/2014/main" id="{1BE91A32-5300-8C15-E5D4-CCDCCAB449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6346736" y="-569129"/>
            <a:ext cx="6324600" cy="6094011"/>
            <a:chOff x="0" y="0"/>
            <a:chExt cx="812800" cy="812800"/>
          </a:xfrm>
        </p:grpSpPr>
        <p:sp>
          <p:nvSpPr>
            <p:cNvPr id="10" name="Freeform 20">
              <a:extLst>
                <a:ext uri="{FF2B5EF4-FFF2-40B4-BE49-F238E27FC236}">
                  <a16:creationId xmlns:a16="http://schemas.microsoft.com/office/drawing/2014/main" id="{24B93800-F647-CF85-664B-0C613EA2244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F7FAFB"/>
              </a:solidFill>
              <a:prstDash val="solid"/>
              <a:miter/>
            </a:ln>
          </p:spPr>
          <p:txBody>
            <a:bodyPr/>
            <a:lstStyle/>
            <a:p>
              <a:endParaRPr lang="en-US">
                <a:latin typeface="Open Sans" panose="020B0606030504020204" pitchFamily="34" charset="0"/>
              </a:endParaRPr>
            </a:p>
          </p:txBody>
        </p:sp>
        <p:sp>
          <p:nvSpPr>
            <p:cNvPr id="11" name="TextBox 21">
              <a:extLst>
                <a:ext uri="{FF2B5EF4-FFF2-40B4-BE49-F238E27FC236}">
                  <a16:creationId xmlns:a16="http://schemas.microsoft.com/office/drawing/2014/main" id="{3999A29C-AAA1-B4EE-A503-B6472B4D64E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  <a:ln>
              <a:noFill/>
            </a:ln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>
                <a:latin typeface="Open Sans" panose="020B0606030504020204" pitchFamily="34" charset="0"/>
              </a:endParaRPr>
            </a:p>
          </p:txBody>
        </p:sp>
      </p:grpSp>
      <p:sp>
        <p:nvSpPr>
          <p:cNvPr id="18" name="Title 17">
            <a:extLst>
              <a:ext uri="{FF2B5EF4-FFF2-40B4-BE49-F238E27FC236}">
                <a16:creationId xmlns:a16="http://schemas.microsoft.com/office/drawing/2014/main" id="{0EEB89E8-13E4-33DD-4CFA-15DB06AC0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8547" y="767517"/>
            <a:ext cx="10050905" cy="1405999"/>
          </a:xfrm>
        </p:spPr>
        <p:txBody>
          <a:bodyPr>
            <a:normAutofit/>
          </a:bodyPr>
          <a:lstStyle/>
          <a:p>
            <a:r>
              <a:rPr lang="en-US" sz="5400">
                <a:solidFill>
                  <a:srgbClr val="2762AF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Inter Bold"/>
              </a:rPr>
              <a:t> Dyslexia Ireland is 25%* funded by</a:t>
            </a:r>
            <a:endParaRPr lang="en-IE" sz="5400"/>
          </a:p>
        </p:txBody>
      </p:sp>
      <p:pic>
        <p:nvPicPr>
          <p:cNvPr id="13" name="Picture 12" descr="Graphic showing logos for:&#10;Government of Ireland ,&#10;Solas: Further Education and Training Authority, and Pobal">
            <a:extLst>
              <a:ext uri="{FF2B5EF4-FFF2-40B4-BE49-F238E27FC236}">
                <a16:creationId xmlns:a16="http://schemas.microsoft.com/office/drawing/2014/main" id="{91FB9011-1173-AF4A-F6A6-AE06EB6EA1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9332" y="2293666"/>
            <a:ext cx="11430000" cy="5732692"/>
          </a:xfrm>
          <a:prstGeom prst="rect">
            <a:avLst/>
          </a:prstGeom>
        </p:spPr>
      </p:pic>
      <p:sp>
        <p:nvSpPr>
          <p:cNvPr id="15" name="TextBox 25">
            <a:extLst>
              <a:ext uri="{FF2B5EF4-FFF2-40B4-BE49-F238E27FC236}">
                <a16:creationId xmlns:a16="http://schemas.microsoft.com/office/drawing/2014/main" id="{1DFB84E7-9234-2009-CB2D-ABF088200201}"/>
              </a:ext>
            </a:extLst>
          </p:cNvPr>
          <p:cNvSpPr txBox="1">
            <a:spLocks/>
          </p:cNvSpPr>
          <p:nvPr/>
        </p:nvSpPr>
        <p:spPr>
          <a:xfrm>
            <a:off x="2929647" y="9247562"/>
            <a:ext cx="8069342" cy="4563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</a:pPr>
            <a:r>
              <a:rPr lang="en-US" sz="2400" spc="207">
                <a:solidFill>
                  <a:srgbClr val="000000"/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  <a:sym typeface="Open Sans Semi-Bold"/>
              </a:rPr>
              <a:t>* As of 2024 audited accounts</a:t>
            </a:r>
          </a:p>
        </p:txBody>
      </p:sp>
      <p:sp>
        <p:nvSpPr>
          <p:cNvPr id="14" name="TextBox 25">
            <a:extLst>
              <a:ext uri="{FF2B5EF4-FFF2-40B4-BE49-F238E27FC236}">
                <a16:creationId xmlns:a16="http://schemas.microsoft.com/office/drawing/2014/main" id="{BA270A9F-8969-1E76-20F8-59DFE8EB9C51}"/>
              </a:ext>
            </a:extLst>
          </p:cNvPr>
          <p:cNvSpPr txBox="1">
            <a:spLocks/>
          </p:cNvSpPr>
          <p:nvPr/>
        </p:nvSpPr>
        <p:spPr>
          <a:xfrm>
            <a:off x="13483888" y="9247563"/>
            <a:ext cx="8069342" cy="4563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</a:pPr>
            <a:r>
              <a:rPr lang="en-US" sz="2400" spc="207">
                <a:solidFill>
                  <a:srgbClr val="000000"/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  <a:sym typeface="Open Sans Semi-Bold"/>
              </a:rPr>
              <a:t>© Dyslexia Ireland (2025)</a:t>
            </a:r>
          </a:p>
        </p:txBody>
      </p:sp>
      <p:grpSp>
        <p:nvGrpSpPr>
          <p:cNvPr id="2" name="Group 19">
            <a:extLst>
              <a:ext uri="{FF2B5EF4-FFF2-40B4-BE49-F238E27FC236}">
                <a16:creationId xmlns:a16="http://schemas.microsoft.com/office/drawing/2014/main" id="{8AC15AF3-C653-FA43-DBFE-73900E5E9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3789634" y="7090197"/>
            <a:ext cx="5713340" cy="5477268"/>
            <a:chOff x="0" y="0"/>
            <a:chExt cx="812800" cy="812800"/>
          </a:xfrm>
        </p:grpSpPr>
        <p:sp>
          <p:nvSpPr>
            <p:cNvPr id="5" name="Freeform 20">
              <a:extLst>
                <a:ext uri="{FF2B5EF4-FFF2-40B4-BE49-F238E27FC236}">
                  <a16:creationId xmlns:a16="http://schemas.microsoft.com/office/drawing/2014/main" id="{9C81B0F2-AFDF-3A54-FF4E-5FD43160EC5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F9FCFD"/>
              </a:solidFill>
              <a:prstDash val="solid"/>
              <a:miter/>
            </a:ln>
          </p:spPr>
          <p:txBody>
            <a:bodyPr/>
            <a:lstStyle/>
            <a:p>
              <a:endParaRPr lang="en-US">
                <a:latin typeface="Open Sans" panose="020B0606030504020204" pitchFamily="34" charset="0"/>
              </a:endParaRPr>
            </a:p>
          </p:txBody>
        </p:sp>
        <p:sp>
          <p:nvSpPr>
            <p:cNvPr id="6" name="TextBox 21">
              <a:extLst>
                <a:ext uri="{FF2B5EF4-FFF2-40B4-BE49-F238E27FC236}">
                  <a16:creationId xmlns:a16="http://schemas.microsoft.com/office/drawing/2014/main" id="{F1D7FF2B-DC51-6366-45DD-8D31C9C5A66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  <a:ln>
              <a:solidFill>
                <a:srgbClr val="F9FCFD"/>
              </a:solidFill>
            </a:ln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>
                <a:latin typeface="Open Sans" panose="020B0606030504020204" pitchFamily="34" charset="0"/>
              </a:endParaRPr>
            </a:p>
          </p:txBody>
        </p:sp>
      </p:grpSp>
      <p:sp>
        <p:nvSpPr>
          <p:cNvPr id="8" name="Freeform 23">
            <a:extLst>
              <a:ext uri="{FF2B5EF4-FFF2-40B4-BE49-F238E27FC236}">
                <a16:creationId xmlns:a16="http://schemas.microsoft.com/office/drawing/2014/main" id="{B8B32B1C-7D85-A116-761E-27AEC809B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0" y="10055463"/>
            <a:ext cx="18288000" cy="472359"/>
          </a:xfrm>
          <a:custGeom>
            <a:avLst/>
            <a:gdLst/>
            <a:ahLst/>
            <a:cxnLst/>
            <a:rect l="l" t="t" r="r" b="b"/>
            <a:pathLst>
              <a:path w="4810343" h="50648">
                <a:moveTo>
                  <a:pt x="0" y="0"/>
                </a:moveTo>
                <a:lnTo>
                  <a:pt x="4810343" y="0"/>
                </a:lnTo>
                <a:lnTo>
                  <a:pt x="4810343" y="50648"/>
                </a:lnTo>
                <a:lnTo>
                  <a:pt x="0" y="50648"/>
                </a:lnTo>
                <a:close/>
              </a:path>
            </a:pathLst>
          </a:custGeom>
          <a:solidFill>
            <a:srgbClr val="2762AF"/>
          </a:solidFill>
        </p:spPr>
        <p:txBody>
          <a:bodyPr/>
          <a:lstStyle/>
          <a:p>
            <a:endParaRPr lang="en-US"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607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" y="276668"/>
            <a:ext cx="10706572" cy="1676251"/>
            <a:chOff x="0" y="-47625"/>
            <a:chExt cx="4816593" cy="441482"/>
          </a:xfrm>
        </p:grpSpPr>
        <p:sp>
          <p:nvSpPr>
            <p:cNvPr id="66" name="Freeform 66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4816592" cy="393857"/>
            </a:xfrm>
            <a:custGeom>
              <a:avLst/>
              <a:gdLst/>
              <a:ahLst/>
              <a:cxnLst/>
              <a:rect l="l" t="t" r="r" b="b"/>
              <a:pathLst>
                <a:path w="4816592" h="393857">
                  <a:moveTo>
                    <a:pt x="0" y="0"/>
                  </a:moveTo>
                  <a:lnTo>
                    <a:pt x="4816592" y="0"/>
                  </a:lnTo>
                  <a:lnTo>
                    <a:pt x="4816592" y="393857"/>
                  </a:lnTo>
                  <a:lnTo>
                    <a:pt x="0" y="393857"/>
                  </a:lnTo>
                  <a:close/>
                </a:path>
              </a:pathLst>
            </a:custGeom>
            <a:solidFill>
              <a:srgbClr val="2762AF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7" name="TextBox 67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47625"/>
              <a:ext cx="4816593" cy="44148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4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5" name="TextBox 75"/>
          <p:cNvSpPr txBox="1"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325120" y="797304"/>
            <a:ext cx="8147912" cy="99441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75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Open Sans" panose="020B0606030504020204" pitchFamily="34" charset="0"/>
                <a:cs typeface="Open Sans" panose="020B0606030504020204" pitchFamily="34" charset="0"/>
                <a:sym typeface="Inter Bold"/>
              </a:rPr>
              <a:t>Your Presenters</a:t>
            </a:r>
          </a:p>
        </p:txBody>
      </p:sp>
      <p:pic>
        <p:nvPicPr>
          <p:cNvPr id="2" name="Picture 1" descr="Dyslexia Ireland logo.">
            <a:extLst>
              <a:ext uri="{FF2B5EF4-FFF2-40B4-BE49-F238E27FC236}">
                <a16:creationId xmlns:a16="http://schemas.microsoft.com/office/drawing/2014/main" id="{7449F6DE-F547-306A-24C0-0FC5AA34E0E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8000" y="632573"/>
            <a:ext cx="4161314" cy="605282"/>
          </a:xfrm>
          <a:prstGeom prst="rect">
            <a:avLst/>
          </a:prstGeom>
        </p:spPr>
      </p:pic>
      <p:grpSp>
        <p:nvGrpSpPr>
          <p:cNvPr id="21" name="Group 45">
            <a:extLst>
              <a:ext uri="{FF2B5EF4-FFF2-40B4-BE49-F238E27FC236}">
                <a16:creationId xmlns:a16="http://schemas.microsoft.com/office/drawing/2014/main" id="{80E361D4-6909-88BA-9ADF-6525A19F1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>
          <a:xfrm>
            <a:off x="2111484" y="2638595"/>
            <a:ext cx="5040000" cy="6801722"/>
            <a:chOff x="0" y="0"/>
            <a:chExt cx="812800" cy="1017520"/>
          </a:xfrm>
        </p:grpSpPr>
        <p:sp>
          <p:nvSpPr>
            <p:cNvPr id="22" name="Freeform 46">
              <a:extLst>
                <a:ext uri="{FF2B5EF4-FFF2-40B4-BE49-F238E27FC236}">
                  <a16:creationId xmlns:a16="http://schemas.microsoft.com/office/drawing/2014/main" id="{27E265AD-5D0A-CB2D-A752-3A959759C8FD}"/>
                </a:ext>
              </a:extLst>
            </p:cNvPr>
            <p:cNvSpPr>
              <a:spLocks/>
            </p:cNvSpPr>
            <p:nvPr/>
          </p:nvSpPr>
          <p:spPr>
            <a:xfrm>
              <a:off x="0" y="0"/>
              <a:ext cx="812800" cy="1017520"/>
            </a:xfrm>
            <a:custGeom>
              <a:avLst/>
              <a:gdLst/>
              <a:ahLst/>
              <a:cxnLst/>
              <a:rect l="l" t="t" r="r" b="b"/>
              <a:pathLst>
                <a:path w="812800" h="1017520">
                  <a:moveTo>
                    <a:pt x="126817" y="0"/>
                  </a:moveTo>
                  <a:lnTo>
                    <a:pt x="685982" y="0"/>
                  </a:lnTo>
                  <a:cubicBezTo>
                    <a:pt x="719617" y="0"/>
                    <a:pt x="751873" y="13361"/>
                    <a:pt x="775656" y="37144"/>
                  </a:cubicBezTo>
                  <a:cubicBezTo>
                    <a:pt x="799439" y="60927"/>
                    <a:pt x="812800" y="93183"/>
                    <a:pt x="812800" y="126817"/>
                  </a:cubicBezTo>
                  <a:lnTo>
                    <a:pt x="812800" y="890703"/>
                  </a:lnTo>
                  <a:cubicBezTo>
                    <a:pt x="812800" y="924337"/>
                    <a:pt x="799439" y="956593"/>
                    <a:pt x="775656" y="980376"/>
                  </a:cubicBezTo>
                  <a:cubicBezTo>
                    <a:pt x="751873" y="1004159"/>
                    <a:pt x="719617" y="1017520"/>
                    <a:pt x="685982" y="1017520"/>
                  </a:cubicBezTo>
                  <a:lnTo>
                    <a:pt x="126817" y="1017520"/>
                  </a:lnTo>
                  <a:cubicBezTo>
                    <a:pt x="93183" y="1017520"/>
                    <a:pt x="60927" y="1004159"/>
                    <a:pt x="37144" y="980376"/>
                  </a:cubicBezTo>
                  <a:cubicBezTo>
                    <a:pt x="13361" y="956593"/>
                    <a:pt x="0" y="924337"/>
                    <a:pt x="0" y="890703"/>
                  </a:cubicBezTo>
                  <a:lnTo>
                    <a:pt x="0" y="126817"/>
                  </a:lnTo>
                  <a:cubicBezTo>
                    <a:pt x="0" y="93183"/>
                    <a:pt x="13361" y="60927"/>
                    <a:pt x="37144" y="37144"/>
                  </a:cubicBezTo>
                  <a:cubicBezTo>
                    <a:pt x="60927" y="13361"/>
                    <a:pt x="93183" y="0"/>
                    <a:pt x="126817" y="0"/>
                  </a:cubicBezTo>
                  <a:close/>
                </a:path>
              </a:pathLst>
            </a:custGeom>
            <a:solidFill>
              <a:srgbClr val="2661AF"/>
            </a:solidFill>
          </p:spPr>
          <p:txBody>
            <a:bodyPr/>
            <a:lstStyle/>
            <a:p>
              <a:endParaRPr lang="en-IE">
                <a:latin typeface="+mj-lt"/>
              </a:endParaRPr>
            </a:p>
          </p:txBody>
        </p:sp>
        <p:sp>
          <p:nvSpPr>
            <p:cNvPr id="23" name="TextBox 47">
              <a:extLst>
                <a:ext uri="{FF2B5EF4-FFF2-40B4-BE49-F238E27FC236}">
                  <a16:creationId xmlns:a16="http://schemas.microsoft.com/office/drawing/2014/main" id="{D892E848-EFFA-4679-5B30-01D84540D60F}"/>
                </a:ext>
              </a:extLst>
            </p:cNvPr>
            <p:cNvSpPr txBox="1">
              <a:spLocks/>
            </p:cNvSpPr>
            <p:nvPr/>
          </p:nvSpPr>
          <p:spPr>
            <a:xfrm>
              <a:off x="0" y="-38100"/>
              <a:ext cx="812800" cy="10556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01"/>
                </a:lnSpc>
              </a:pPr>
              <a:endParaRPr>
                <a:latin typeface="+mj-lt"/>
              </a:endParaRPr>
            </a:p>
          </p:txBody>
        </p:sp>
      </p:grpSp>
      <p:sp>
        <p:nvSpPr>
          <p:cNvPr id="24" name="TextBox 70">
            <a:extLst>
              <a:ext uri="{FF2B5EF4-FFF2-40B4-BE49-F238E27FC236}">
                <a16:creationId xmlns:a16="http://schemas.microsoft.com/office/drawing/2014/main" id="{1D57BEB9-8E73-ACF7-FA34-4C40A65DBDB8}"/>
              </a:ext>
            </a:extLst>
          </p:cNvPr>
          <p:cNvSpPr txBox="1">
            <a:spLocks/>
          </p:cNvSpPr>
          <p:nvPr/>
        </p:nvSpPr>
        <p:spPr>
          <a:xfrm>
            <a:off x="2993730" y="3371538"/>
            <a:ext cx="3251379" cy="13978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E" sz="2200">
                <a:solidFill>
                  <a:prstClr val="whit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Aoife</a:t>
            </a:r>
            <a:r>
              <a:rPr kumimoji="0" lang="en-IE" sz="2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is the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2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Adult Literacy Coordinator with Dyslexia Ireland</a:t>
            </a:r>
          </a:p>
          <a:p>
            <a:pPr marL="0" marR="0" lvl="0" indent="0" algn="ctr" defTabSz="914400" rtl="0" eaLnBrk="1" fontAlgn="auto" latinLnBrk="0" hangingPunct="1">
              <a:lnSpc>
                <a:spcPts val="318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199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 pitchFamily="34" charset="0"/>
              <a:ea typeface="Open Sans" panose="020B0606030504020204" pitchFamily="34" charset="0"/>
              <a:cs typeface="Calibri Light" panose="020F0302020204030204" pitchFamily="34" charset="0"/>
              <a:sym typeface="Open Sans Medium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EE5A6FA-980A-1F5D-CC2E-AF434CE41C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0220" y="4770210"/>
            <a:ext cx="2438400" cy="2438400"/>
          </a:xfrm>
          <a:prstGeom prst="rect">
            <a:avLst/>
          </a:prstGeom>
        </p:spPr>
      </p:pic>
      <p:sp>
        <p:nvSpPr>
          <p:cNvPr id="28" name="TextBox 69">
            <a:extLst>
              <a:ext uri="{FF2B5EF4-FFF2-40B4-BE49-F238E27FC236}">
                <a16:creationId xmlns:a16="http://schemas.microsoft.com/office/drawing/2014/main" id="{D3CA402A-45EB-58A8-F19F-06BFE93B7A11}"/>
              </a:ext>
            </a:extLst>
          </p:cNvPr>
          <p:cNvSpPr txBox="1">
            <a:spLocks/>
          </p:cNvSpPr>
          <p:nvPr/>
        </p:nvSpPr>
        <p:spPr>
          <a:xfrm>
            <a:off x="2735792" y="7603504"/>
            <a:ext cx="3767253" cy="11174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94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spc="96">
                <a:solidFill>
                  <a:prstClr val="white"/>
                </a:solidFill>
                <a:latin typeface="Calibri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Aoife</a:t>
            </a:r>
            <a:r>
              <a:rPr kumimoji="0" lang="en-US" sz="2800" b="0" i="0" u="none" strike="noStrike" kern="1200" cap="none" spc="9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O’</a:t>
            </a:r>
            <a:r>
              <a:rPr lang="en-US" sz="2800" spc="96">
                <a:solidFill>
                  <a:prstClr val="white"/>
                </a:solidFill>
                <a:latin typeface="Calibri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Leary</a:t>
            </a:r>
            <a:endParaRPr kumimoji="0" lang="en-US" sz="2800" b="0" i="0" u="none" strike="noStrike" kern="1200" cap="none" spc="96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marL="0" marR="0" lvl="0" indent="0" algn="ctr" defTabSz="914400" rtl="0" eaLnBrk="1" fontAlgn="auto" latinLnBrk="0" hangingPunct="1">
              <a:lnSpc>
                <a:spcPts val="294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96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marL="0" marR="0" lvl="0" indent="0" algn="ctr" defTabSz="914400" rtl="0" eaLnBrk="1" fontAlgn="auto" latinLnBrk="0" hangingPunct="1">
              <a:lnSpc>
                <a:spcPts val="294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spc="96" err="1">
                <a:solidFill>
                  <a:prstClr val="white"/>
                </a:solidFill>
                <a:latin typeface="Calibri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aoifeoleary</a:t>
            </a:r>
            <a:r>
              <a:rPr kumimoji="0" lang="en-US" sz="2800" b="0" i="0" u="none" strike="noStrike" kern="1200" cap="none" spc="9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@dyslexia.ie </a:t>
            </a: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Montserrat Semi-Bold"/>
              <a:cs typeface="Montserrat Semi-Bold"/>
              <a:sym typeface="Montserrat Semi-Bold"/>
            </a:endParaRPr>
          </a:p>
        </p:txBody>
      </p:sp>
      <p:grpSp>
        <p:nvGrpSpPr>
          <p:cNvPr id="17" name="Group 45">
            <a:extLst>
              <a:ext uri="{FF2B5EF4-FFF2-40B4-BE49-F238E27FC236}">
                <a16:creationId xmlns:a16="http://schemas.microsoft.com/office/drawing/2014/main" id="{95AE1EA2-56BD-D5FC-19DA-E97FE7F4C8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>
          <a:xfrm>
            <a:off x="10491415" y="2595874"/>
            <a:ext cx="5040000" cy="6801722"/>
            <a:chOff x="0" y="0"/>
            <a:chExt cx="812800" cy="1017520"/>
          </a:xfrm>
        </p:grpSpPr>
        <p:sp>
          <p:nvSpPr>
            <p:cNvPr id="18" name="Freeform 46">
              <a:extLst>
                <a:ext uri="{FF2B5EF4-FFF2-40B4-BE49-F238E27FC236}">
                  <a16:creationId xmlns:a16="http://schemas.microsoft.com/office/drawing/2014/main" id="{C1546A35-60D8-0B3C-DF22-47C698A31CB9}"/>
                </a:ext>
              </a:extLst>
            </p:cNvPr>
            <p:cNvSpPr>
              <a:spLocks/>
            </p:cNvSpPr>
            <p:nvPr/>
          </p:nvSpPr>
          <p:spPr>
            <a:xfrm>
              <a:off x="0" y="0"/>
              <a:ext cx="812800" cy="1017520"/>
            </a:xfrm>
            <a:custGeom>
              <a:avLst/>
              <a:gdLst/>
              <a:ahLst/>
              <a:cxnLst/>
              <a:rect l="l" t="t" r="r" b="b"/>
              <a:pathLst>
                <a:path w="812800" h="1017520">
                  <a:moveTo>
                    <a:pt x="126817" y="0"/>
                  </a:moveTo>
                  <a:lnTo>
                    <a:pt x="685982" y="0"/>
                  </a:lnTo>
                  <a:cubicBezTo>
                    <a:pt x="719617" y="0"/>
                    <a:pt x="751873" y="13361"/>
                    <a:pt x="775656" y="37144"/>
                  </a:cubicBezTo>
                  <a:cubicBezTo>
                    <a:pt x="799439" y="60927"/>
                    <a:pt x="812800" y="93183"/>
                    <a:pt x="812800" y="126817"/>
                  </a:cubicBezTo>
                  <a:lnTo>
                    <a:pt x="812800" y="890703"/>
                  </a:lnTo>
                  <a:cubicBezTo>
                    <a:pt x="812800" y="924337"/>
                    <a:pt x="799439" y="956593"/>
                    <a:pt x="775656" y="980376"/>
                  </a:cubicBezTo>
                  <a:cubicBezTo>
                    <a:pt x="751873" y="1004159"/>
                    <a:pt x="719617" y="1017520"/>
                    <a:pt x="685982" y="1017520"/>
                  </a:cubicBezTo>
                  <a:lnTo>
                    <a:pt x="126817" y="1017520"/>
                  </a:lnTo>
                  <a:cubicBezTo>
                    <a:pt x="93183" y="1017520"/>
                    <a:pt x="60927" y="1004159"/>
                    <a:pt x="37144" y="980376"/>
                  </a:cubicBezTo>
                  <a:cubicBezTo>
                    <a:pt x="13361" y="956593"/>
                    <a:pt x="0" y="924337"/>
                    <a:pt x="0" y="890703"/>
                  </a:cubicBezTo>
                  <a:lnTo>
                    <a:pt x="0" y="126817"/>
                  </a:lnTo>
                  <a:cubicBezTo>
                    <a:pt x="0" y="93183"/>
                    <a:pt x="13361" y="60927"/>
                    <a:pt x="37144" y="37144"/>
                  </a:cubicBezTo>
                  <a:cubicBezTo>
                    <a:pt x="60927" y="13361"/>
                    <a:pt x="93183" y="0"/>
                    <a:pt x="126817" y="0"/>
                  </a:cubicBezTo>
                  <a:close/>
                </a:path>
              </a:pathLst>
            </a:custGeom>
            <a:solidFill>
              <a:srgbClr val="2661AF"/>
            </a:solidFill>
          </p:spPr>
          <p:txBody>
            <a:bodyPr/>
            <a:lstStyle/>
            <a:p>
              <a:endParaRPr lang="en-IE">
                <a:latin typeface="+mj-lt"/>
              </a:endParaRPr>
            </a:p>
          </p:txBody>
        </p:sp>
        <p:sp>
          <p:nvSpPr>
            <p:cNvPr id="19" name="TextBox 47">
              <a:extLst>
                <a:ext uri="{FF2B5EF4-FFF2-40B4-BE49-F238E27FC236}">
                  <a16:creationId xmlns:a16="http://schemas.microsoft.com/office/drawing/2014/main" id="{1EE2DD9D-FB53-2FD9-443B-CA5C9ED1B493}"/>
                </a:ext>
              </a:extLst>
            </p:cNvPr>
            <p:cNvSpPr txBox="1">
              <a:spLocks/>
            </p:cNvSpPr>
            <p:nvPr/>
          </p:nvSpPr>
          <p:spPr>
            <a:xfrm>
              <a:off x="0" y="-38100"/>
              <a:ext cx="812800" cy="10556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01"/>
                </a:lnSpc>
              </a:pPr>
              <a:endParaRPr>
                <a:latin typeface="+mj-lt"/>
              </a:endParaRPr>
            </a:p>
          </p:txBody>
        </p:sp>
      </p:grpSp>
      <p:sp>
        <p:nvSpPr>
          <p:cNvPr id="72" name="TextBox 72"/>
          <p:cNvSpPr txBox="1">
            <a:spLocks/>
          </p:cNvSpPr>
          <p:nvPr/>
        </p:nvSpPr>
        <p:spPr>
          <a:xfrm>
            <a:off x="11742813" y="3375142"/>
            <a:ext cx="3010373" cy="10156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  <a:sym typeface="Open Sans Medium"/>
              </a:rPr>
              <a:t>Caoimhe is Senior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2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Adult Dyslexia Coordinator 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  <a:sym typeface="Open Sans Medium"/>
              </a:rPr>
              <a:t>with Dyslexia Ireland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E97982A-822B-3BFB-234A-20BD68FDE8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1550" y="4769421"/>
            <a:ext cx="2463827" cy="2439189"/>
          </a:xfrm>
          <a:prstGeom prst="rect">
            <a:avLst/>
          </a:prstGeom>
        </p:spPr>
      </p:pic>
      <p:sp>
        <p:nvSpPr>
          <p:cNvPr id="71" name="TextBox 71"/>
          <p:cNvSpPr txBox="1">
            <a:spLocks/>
          </p:cNvSpPr>
          <p:nvPr/>
        </p:nvSpPr>
        <p:spPr>
          <a:xfrm>
            <a:off x="11339787" y="7693320"/>
            <a:ext cx="3816424" cy="11156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94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9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Caoimhe O’Malley</a:t>
            </a:r>
          </a:p>
          <a:p>
            <a:pPr marL="0" marR="0" lvl="0" indent="0" algn="ctr" defTabSz="914400" rtl="0" eaLnBrk="1" fontAlgn="auto" latinLnBrk="0" hangingPunct="1">
              <a:lnSpc>
                <a:spcPts val="294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96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marL="0" marR="0" lvl="0" indent="0" algn="ctr" defTabSz="914400" rtl="0" eaLnBrk="1" fontAlgn="auto" latinLnBrk="0" hangingPunct="1">
              <a:lnSpc>
                <a:spcPts val="294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96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comalley@dyslexia.ie</a:t>
            </a:r>
            <a:endParaRPr kumimoji="0" lang="en-US" sz="2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Montserrat Semi-Bold"/>
              <a:cs typeface="Montserrat Semi-Bold"/>
              <a:sym typeface="Montserrat Semi-Bo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0" y="-1"/>
            <a:ext cx="5402511" cy="10287001"/>
          </a:xfrm>
          <a:custGeom>
            <a:avLst/>
            <a:gdLst/>
            <a:ahLst/>
            <a:cxnLst/>
            <a:rect l="l" t="t" r="r" b="b"/>
            <a:pathLst>
              <a:path w="1661494" h="2709333">
                <a:moveTo>
                  <a:pt x="0" y="0"/>
                </a:moveTo>
                <a:lnTo>
                  <a:pt x="1661494" y="0"/>
                </a:lnTo>
                <a:lnTo>
                  <a:pt x="1661494" y="2709333"/>
                </a:lnTo>
                <a:lnTo>
                  <a:pt x="0" y="2709333"/>
                </a:lnTo>
                <a:close/>
              </a:path>
            </a:pathLst>
          </a:custGeom>
          <a:solidFill>
            <a:srgbClr val="2762AF"/>
          </a:solidFill>
        </p:spPr>
        <p:txBody>
          <a:bodyPr/>
          <a:lstStyle/>
          <a:p>
            <a:endParaRPr lang="en-IE">
              <a:latin typeface="Open Sans" panose="020B0606030504020204" pitchFamily="34" charset="0"/>
            </a:endParaRPr>
          </a:p>
        </p:txBody>
      </p:sp>
      <p:sp>
        <p:nvSpPr>
          <p:cNvPr id="4" name="TextBox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0" y="-180827"/>
            <a:ext cx="5402508" cy="1046782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479"/>
              </a:lnSpc>
            </a:pPr>
            <a:endParaRPr>
              <a:latin typeface="Open Sans" panose="020B0606030504020204" pitchFamily="34" charset="0"/>
            </a:endParaRPr>
          </a:p>
        </p:txBody>
      </p:sp>
      <p:sp>
        <p:nvSpPr>
          <p:cNvPr id="15" name="TextBox 15"/>
          <p:cNvSpPr txBox="1">
            <a:spLocks noGrp="1"/>
          </p:cNvSpPr>
          <p:nvPr>
            <p:ph type="title" idx="4294967295"/>
          </p:nvPr>
        </p:nvSpPr>
        <p:spPr>
          <a:xfrm>
            <a:off x="6324600" y="723900"/>
            <a:ext cx="11430000" cy="188840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75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>
                <a:ln>
                  <a:noFill/>
                </a:ln>
                <a:solidFill>
                  <a:srgbClr val="2762AF"/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Inter Bold"/>
              </a:rPr>
              <a:t>What kind of technology is helpful for dyslexic adults?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B68B687-3350-7F0C-4A67-2C3BEA1894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" y="8956193"/>
            <a:ext cx="5109898" cy="1348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645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95D645-3E81-6700-8606-3829AEACA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A16C72FB-F058-E06D-C0E6-85AAE3ACD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0" y="-1"/>
            <a:ext cx="5402511" cy="10287001"/>
          </a:xfrm>
          <a:custGeom>
            <a:avLst/>
            <a:gdLst/>
            <a:ahLst/>
            <a:cxnLst/>
            <a:rect l="l" t="t" r="r" b="b"/>
            <a:pathLst>
              <a:path w="1661494" h="2709333">
                <a:moveTo>
                  <a:pt x="0" y="0"/>
                </a:moveTo>
                <a:lnTo>
                  <a:pt x="1661494" y="0"/>
                </a:lnTo>
                <a:lnTo>
                  <a:pt x="1661494" y="2709333"/>
                </a:lnTo>
                <a:lnTo>
                  <a:pt x="0" y="2709333"/>
                </a:lnTo>
                <a:close/>
              </a:path>
            </a:pathLst>
          </a:custGeom>
          <a:solidFill>
            <a:srgbClr val="2762AF"/>
          </a:solidFill>
        </p:spPr>
        <p:txBody>
          <a:bodyPr/>
          <a:lstStyle/>
          <a:p>
            <a:endParaRPr lang="en-IE">
              <a:latin typeface="Open Sans" panose="020B0606030504020204" pitchFamily="34" charset="0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ECBA2D63-0EC3-4AAF-0F38-B9DDB7DBA7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0" y="-180827"/>
            <a:ext cx="5402508" cy="1046782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479"/>
              </a:lnSpc>
            </a:pPr>
            <a:endParaRPr>
              <a:latin typeface="Open Sans" panose="020B0606030504020204" pitchFamily="34" charset="0"/>
            </a:endParaRP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04DB67A0-FC10-3CF7-2EF1-6FBA5EAAD4B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324600" y="723900"/>
            <a:ext cx="11430000" cy="286302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75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>
                <a:ln>
                  <a:noFill/>
                </a:ln>
                <a:solidFill>
                  <a:srgbClr val="2762AF"/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Inter Bold"/>
              </a:rPr>
              <a:t>Is there a big difference between paid literacy software and the free inbuilt tools on most devices?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0BA9CF7-43FB-B050-C520-87787473A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" y="8956193"/>
            <a:ext cx="5109898" cy="1348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198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ABE313-8A74-7225-9F08-11A64E58D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EB473C42-0017-1997-ECD9-3B0AAE76D0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0" y="-1"/>
            <a:ext cx="5402511" cy="10287001"/>
          </a:xfrm>
          <a:custGeom>
            <a:avLst/>
            <a:gdLst/>
            <a:ahLst/>
            <a:cxnLst/>
            <a:rect l="l" t="t" r="r" b="b"/>
            <a:pathLst>
              <a:path w="1661494" h="2709333">
                <a:moveTo>
                  <a:pt x="0" y="0"/>
                </a:moveTo>
                <a:lnTo>
                  <a:pt x="1661494" y="0"/>
                </a:lnTo>
                <a:lnTo>
                  <a:pt x="1661494" y="2709333"/>
                </a:lnTo>
                <a:lnTo>
                  <a:pt x="0" y="2709333"/>
                </a:lnTo>
                <a:close/>
              </a:path>
            </a:pathLst>
          </a:custGeom>
          <a:solidFill>
            <a:srgbClr val="2762AF"/>
          </a:solidFill>
        </p:spPr>
        <p:txBody>
          <a:bodyPr/>
          <a:lstStyle/>
          <a:p>
            <a:endParaRPr lang="en-IE">
              <a:latin typeface="Open Sans" panose="020B0606030504020204" pitchFamily="34" charset="0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849202AC-CF5D-EE23-76E4-90048DE0CE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0" y="-180827"/>
            <a:ext cx="5402508" cy="1046782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479"/>
              </a:lnSpc>
            </a:pPr>
            <a:endParaRPr>
              <a:latin typeface="Open Sans" panose="020B0606030504020204" pitchFamily="34" charset="0"/>
            </a:endParaRP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51F8AE51-6E5E-B5C8-CDF5-E86F427A999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324600" y="723900"/>
            <a:ext cx="11430000" cy="286302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75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>
                <a:ln>
                  <a:noFill/>
                </a:ln>
                <a:solidFill>
                  <a:srgbClr val="2762AF"/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Inter Bold"/>
              </a:rPr>
              <a:t>Why don’t Dyslexia Ireland recommend specific products or software for dyslexia?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1DBA7FE-ACDF-FF28-B779-85271A1504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" y="8956193"/>
            <a:ext cx="5109898" cy="1348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203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5A66CD-96A7-289D-2016-46CF77E656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3A018C70-8C04-6E2B-1057-BA9760DB9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0" y="-1"/>
            <a:ext cx="5402511" cy="10287001"/>
          </a:xfrm>
          <a:custGeom>
            <a:avLst/>
            <a:gdLst/>
            <a:ahLst/>
            <a:cxnLst/>
            <a:rect l="l" t="t" r="r" b="b"/>
            <a:pathLst>
              <a:path w="1661494" h="2709333">
                <a:moveTo>
                  <a:pt x="0" y="0"/>
                </a:moveTo>
                <a:lnTo>
                  <a:pt x="1661494" y="0"/>
                </a:lnTo>
                <a:lnTo>
                  <a:pt x="1661494" y="2709333"/>
                </a:lnTo>
                <a:lnTo>
                  <a:pt x="0" y="2709333"/>
                </a:lnTo>
                <a:close/>
              </a:path>
            </a:pathLst>
          </a:custGeom>
          <a:solidFill>
            <a:srgbClr val="2762AF"/>
          </a:solidFill>
        </p:spPr>
        <p:txBody>
          <a:bodyPr/>
          <a:lstStyle/>
          <a:p>
            <a:endParaRPr lang="en-IE">
              <a:latin typeface="Open Sans" panose="020B0606030504020204" pitchFamily="34" charset="0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E001CAD7-8A2C-D657-3289-87B7E0710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0" y="-180827"/>
            <a:ext cx="5402508" cy="1046782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479"/>
              </a:lnSpc>
            </a:pPr>
            <a:endParaRPr>
              <a:latin typeface="Open Sans" panose="020B0606030504020204" pitchFamily="34" charset="0"/>
            </a:endParaRP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797ED310-BA79-251D-D3C5-7EF8B3D2597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324600" y="723900"/>
            <a:ext cx="11430000" cy="93410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75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>
                <a:ln>
                  <a:noFill/>
                </a:ln>
                <a:solidFill>
                  <a:srgbClr val="2762AF"/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Inter Bold"/>
              </a:rPr>
              <a:t>Are reading pens/C-Pens helpful?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2D788DF-62FD-6152-3243-1B861F74C6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" y="8956193"/>
            <a:ext cx="5109898" cy="1348886"/>
          </a:xfrm>
          <a:prstGeom prst="rect">
            <a:avLst/>
          </a:prstGeom>
        </p:spPr>
      </p:pic>
      <p:grpSp>
        <p:nvGrpSpPr>
          <p:cNvPr id="23" name="Group 22" descr="ind your local library scan QR code or go to https://www.librariesireland.ie/find-your-local-library">
            <a:extLst>
              <a:ext uri="{FF2B5EF4-FFF2-40B4-BE49-F238E27FC236}">
                <a16:creationId xmlns:a16="http://schemas.microsoft.com/office/drawing/2014/main" id="{3911D408-7D2D-9683-FBF3-998F41C69B87}"/>
              </a:ext>
            </a:extLst>
          </p:cNvPr>
          <p:cNvGrpSpPr/>
          <p:nvPr/>
        </p:nvGrpSpPr>
        <p:grpSpPr>
          <a:xfrm>
            <a:off x="7715250" y="3714750"/>
            <a:ext cx="8743950" cy="2857500"/>
            <a:chOff x="7715250" y="3714750"/>
            <a:chExt cx="8743950" cy="2857500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C6182AE6-64FD-01DA-B49D-2182B8D3FD5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715250" y="3714750"/>
              <a:ext cx="2857500" cy="2857500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C9E1B6F-D5E0-A521-9D6E-B29544154E7A}"/>
                </a:ext>
              </a:extLst>
            </p:cNvPr>
            <p:cNvSpPr txBox="1"/>
            <p:nvPr/>
          </p:nvSpPr>
          <p:spPr>
            <a:xfrm>
              <a:off x="10820400" y="3714750"/>
              <a:ext cx="5638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/>
                <a:t>Find your local library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95859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030A98-9D5B-AE39-32FE-A9BBCCBCD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E05DE25B-9761-5A43-B75E-7F2836AF1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0" y="-1"/>
            <a:ext cx="5402511" cy="10287001"/>
          </a:xfrm>
          <a:custGeom>
            <a:avLst/>
            <a:gdLst/>
            <a:ahLst/>
            <a:cxnLst/>
            <a:rect l="l" t="t" r="r" b="b"/>
            <a:pathLst>
              <a:path w="1661494" h="2709333">
                <a:moveTo>
                  <a:pt x="0" y="0"/>
                </a:moveTo>
                <a:lnTo>
                  <a:pt x="1661494" y="0"/>
                </a:lnTo>
                <a:lnTo>
                  <a:pt x="1661494" y="2709333"/>
                </a:lnTo>
                <a:lnTo>
                  <a:pt x="0" y="2709333"/>
                </a:lnTo>
                <a:close/>
              </a:path>
            </a:pathLst>
          </a:custGeom>
          <a:solidFill>
            <a:srgbClr val="2762AF"/>
          </a:solidFill>
        </p:spPr>
        <p:txBody>
          <a:bodyPr/>
          <a:lstStyle/>
          <a:p>
            <a:endParaRPr lang="en-IE">
              <a:latin typeface="Open Sans" panose="020B0606030504020204" pitchFamily="34" charset="0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0026196-DF2D-3CFF-FB5C-3D00E7A16E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0" y="-180827"/>
            <a:ext cx="5402508" cy="1046782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479"/>
              </a:lnSpc>
            </a:pPr>
            <a:endParaRPr>
              <a:latin typeface="Open Sans" panose="020B0606030504020204" pitchFamily="34" charset="0"/>
            </a:endParaRP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E7125A37-4F9D-BA43-960D-595C77CA965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324600" y="723900"/>
            <a:ext cx="11430000" cy="91377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75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>
                <a:ln>
                  <a:noFill/>
                </a:ln>
                <a:solidFill>
                  <a:srgbClr val="2762AF"/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Inter Bold"/>
              </a:rPr>
              <a:t>Does Dyslexia Ireland have AT resources?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6268553-BDE4-15D0-4FB7-AA0D89289E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" y="8956193"/>
            <a:ext cx="5109898" cy="1348886"/>
          </a:xfrm>
          <a:prstGeom prst="rect">
            <a:avLst/>
          </a:prstGeom>
        </p:spPr>
      </p:pic>
      <p:grpSp>
        <p:nvGrpSpPr>
          <p:cNvPr id="12" name="Group 11" descr="Check out our Adult Dyslexia Hub by scanning QR code or go to https://adultdyslexiahub.ie/technology/">
            <a:extLst>
              <a:ext uri="{FF2B5EF4-FFF2-40B4-BE49-F238E27FC236}">
                <a16:creationId xmlns:a16="http://schemas.microsoft.com/office/drawing/2014/main" id="{02D163C2-6BBD-DFE1-DB47-4496DFB6C3DB}"/>
              </a:ext>
            </a:extLst>
          </p:cNvPr>
          <p:cNvGrpSpPr/>
          <p:nvPr/>
        </p:nvGrpSpPr>
        <p:grpSpPr>
          <a:xfrm>
            <a:off x="7715250" y="3714750"/>
            <a:ext cx="8743950" cy="2857500"/>
            <a:chOff x="7715250" y="3714750"/>
            <a:chExt cx="8743950" cy="2857500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053C583B-D73E-A585-96A9-904CE7A5F2E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715250" y="3714750"/>
              <a:ext cx="2857500" cy="28575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BAD300D-5042-D3F6-D3FF-F848E711BD60}"/>
                </a:ext>
              </a:extLst>
            </p:cNvPr>
            <p:cNvSpPr txBox="1"/>
            <p:nvPr/>
          </p:nvSpPr>
          <p:spPr>
            <a:xfrm>
              <a:off x="10820400" y="3714750"/>
              <a:ext cx="56388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/>
                <a:t>Check out our </a:t>
              </a:r>
            </a:p>
            <a:p>
              <a:r>
                <a:rPr lang="en-US" sz="4000"/>
                <a:t>Adult Dyslexia Hub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64824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7"/>
          <p:cNvSpPr txBox="1">
            <a:spLocks noGrp="1"/>
          </p:cNvSpPr>
          <p:nvPr>
            <p:ph type="title" idx="4294967295"/>
          </p:nvPr>
        </p:nvSpPr>
        <p:spPr>
          <a:xfrm>
            <a:off x="981075" y="2874521"/>
            <a:ext cx="10601325" cy="251261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87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0" b="0" i="0" u="none" strike="noStrike" kern="1200" cap="none" spc="0" normalizeH="0" baseline="0" noProof="0">
                <a:ln>
                  <a:noFill/>
                </a:ln>
                <a:solidFill>
                  <a:srgbClr val="2762AF"/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Inter Bold"/>
              </a:rPr>
              <a:t>Thank you</a:t>
            </a:r>
          </a:p>
        </p:txBody>
      </p:sp>
      <p:sp>
        <p:nvSpPr>
          <p:cNvPr id="25" name="TextBox 25"/>
          <p:cNvSpPr txBox="1">
            <a:spLocks/>
          </p:cNvSpPr>
          <p:nvPr/>
        </p:nvSpPr>
        <p:spPr>
          <a:xfrm>
            <a:off x="1219200" y="5534458"/>
            <a:ext cx="8069342" cy="4834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919"/>
              </a:lnSpc>
            </a:pPr>
            <a:r>
              <a:rPr lang="en-US" sz="3200" spc="207">
                <a:solidFill>
                  <a:srgbClr val="000000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Open Sans Semi-Bold"/>
              </a:rPr>
              <a:t>Questions and discussions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27B9D4-36E1-5F32-D4B8-6FF98D9E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5734" y="8986275"/>
            <a:ext cx="6727608" cy="97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996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6">
            <a:extLst>
              <a:ext uri="{FF2B5EF4-FFF2-40B4-BE49-F238E27FC236}">
                <a16:creationId xmlns:a16="http://schemas.microsoft.com/office/drawing/2014/main" id="{A0E6F939-E16C-D7C1-F678-18A1F1C2F28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111320" y="889175"/>
            <a:ext cx="13373100" cy="97462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75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>
                <a:ln>
                  <a:noFill/>
                </a:ln>
                <a:solidFill>
                  <a:srgbClr val="2762AF"/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Inter Bold"/>
              </a:rPr>
              <a:t>Connect with Dyslexia Ireland</a:t>
            </a:r>
          </a:p>
        </p:txBody>
      </p:sp>
      <p:pic>
        <p:nvPicPr>
          <p:cNvPr id="19" name="Picture 18" descr="facebook - @DyslexiaIreland">
            <a:extLst>
              <a:ext uri="{FF2B5EF4-FFF2-40B4-BE49-F238E27FC236}">
                <a16:creationId xmlns:a16="http://schemas.microsoft.com/office/drawing/2014/main" id="{573EF18A-1432-39A9-E0DB-38F17D6CF33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560" y="2762783"/>
            <a:ext cx="1697800" cy="155920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7F639FC-9DC4-1990-E61A-090498C8D6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743200" y="3009900"/>
            <a:ext cx="5410200" cy="5337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3716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IE" sz="4200">
                <a:latin typeface="Calibri Light" panose="020F0302020204030204" pitchFamily="34" charset="0"/>
                <a:cs typeface="Calibri Light" panose="020F03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@DyslexiaIreland</a:t>
            </a:r>
            <a:r>
              <a:rPr lang="en-IE" sz="420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pPr defTabSz="13716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en-IE" sz="42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defTabSz="13716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IE" sz="4200">
                <a:latin typeface="Calibri Light" panose="020F0302020204030204" pitchFamily="34" charset="0"/>
                <a:cs typeface="Calibri Light" panose="020F03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@DyslexiaIrelandDAI</a:t>
            </a:r>
            <a:endParaRPr lang="en-IE" sz="42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defTabSz="13716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en-IE" sz="42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defTabSz="13716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IE" sz="4200">
                <a:latin typeface="Calibri Light" panose="020F0302020204030204" pitchFamily="34" charset="0"/>
                <a:cs typeface="Calibri Light" panose="020F03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Dys&amp;Dat podcast</a:t>
            </a:r>
            <a:endParaRPr lang="en-IE" sz="42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21" name="Picture 20" descr="youtube - @DyslexiaIrelandDAI">
            <a:extLst>
              <a:ext uri="{FF2B5EF4-FFF2-40B4-BE49-F238E27FC236}">
                <a16:creationId xmlns:a16="http://schemas.microsoft.com/office/drawing/2014/main" id="{0266647F-4591-A4BA-EBD2-ECF40FDFE0C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90" y="5046121"/>
            <a:ext cx="1563701" cy="1563701"/>
          </a:xfrm>
          <a:prstGeom prst="rect">
            <a:avLst/>
          </a:prstGeom>
        </p:spPr>
      </p:pic>
      <p:pic>
        <p:nvPicPr>
          <p:cNvPr id="13" name="Picture 12" descr="Soundcloud: dys and dat podcast">
            <a:extLst>
              <a:ext uri="{FF2B5EF4-FFF2-40B4-BE49-F238E27FC236}">
                <a16:creationId xmlns:a16="http://schemas.microsoft.com/office/drawing/2014/main" id="{45F55B40-F36D-BE44-C9DA-126D05A5BCF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320" y="7101697"/>
            <a:ext cx="1789880" cy="1881201"/>
          </a:xfrm>
          <a:prstGeom prst="rect">
            <a:avLst/>
          </a:prstGeom>
        </p:spPr>
      </p:pic>
      <p:pic>
        <p:nvPicPr>
          <p:cNvPr id="17" name="Picture 16" descr="instagram : @dyslexia_Ireland">
            <a:extLst>
              <a:ext uri="{FF2B5EF4-FFF2-40B4-BE49-F238E27FC236}">
                <a16:creationId xmlns:a16="http://schemas.microsoft.com/office/drawing/2014/main" id="{C77879B9-A9C3-A1E9-D369-32CBAA25AA3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5923" y="2656460"/>
            <a:ext cx="1834713" cy="1890878"/>
          </a:xfrm>
          <a:prstGeom prst="rect">
            <a:avLst/>
          </a:prstGeom>
        </p:spPr>
      </p:pic>
      <p:pic>
        <p:nvPicPr>
          <p:cNvPr id="25" name="Picture 24" descr="linkedin - @dyslexiaireland">
            <a:extLst>
              <a:ext uri="{FF2B5EF4-FFF2-40B4-BE49-F238E27FC236}">
                <a16:creationId xmlns:a16="http://schemas.microsoft.com/office/drawing/2014/main" id="{241283DD-D0CB-C5B3-3316-5CAC5FC47A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4184" y="4910614"/>
            <a:ext cx="1834713" cy="183471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4FF7713-3FBA-4B0B-35AC-1E7806FA65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932737" y="3009900"/>
            <a:ext cx="5410200" cy="36748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716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IE" sz="4200">
                <a:latin typeface="Calibri Light" panose="020F0302020204030204" pitchFamily="34" charset="0"/>
                <a:cs typeface="Calibri Light" panose="020F030202020403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@dyslexia_</a:t>
            </a:r>
            <a:r>
              <a:rPr lang="en-IE" sz="4200">
                <a:latin typeface="Calibri Light" panose="020F0302020204030204" pitchFamily="34" charset="0"/>
                <a:cs typeface="Calibri Light" panose="020F030202020403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</a:t>
            </a:r>
            <a:r>
              <a:rPr lang="en-IE" sz="4200">
                <a:latin typeface="Calibri Light" panose="020F0302020204030204" pitchFamily="34" charset="0"/>
                <a:cs typeface="Calibri Light" panose="020F030202020403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reland</a:t>
            </a:r>
            <a:endParaRPr lang="en-IE" sz="42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defTabSz="13716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en-IE" sz="42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defTabSz="13716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IE" sz="4200">
                <a:latin typeface="Calibri Light" panose="020F0302020204030204" pitchFamily="34" charset="0"/>
                <a:cs typeface="Calibri Light" panose="020F030202020403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@dyslexiaireland</a:t>
            </a:r>
            <a:endParaRPr lang="en-US" sz="270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IE" sz="27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1078843-2922-FDBE-9839-4A731FA275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3399" y="9140392"/>
            <a:ext cx="5606295" cy="856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269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316e479-0dd5-4804-90b2-b021d65978fe">
      <Terms xmlns="http://schemas.microsoft.com/office/infopath/2007/PartnerControls"/>
    </lcf76f155ced4ddcb4097134ff3c332f>
    <TaxCatchAll xmlns="4ce5584e-5f0e-4fd3-a3b6-c328330b3f2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18236C5C5AA44EA07659CC33D883B7" ma:contentTypeVersion="15" ma:contentTypeDescription="Create a new document." ma:contentTypeScope="" ma:versionID="507af255be8802cbc86d2f77b2a8882a">
  <xsd:schema xmlns:xsd="http://www.w3.org/2001/XMLSchema" xmlns:xs="http://www.w3.org/2001/XMLSchema" xmlns:p="http://schemas.microsoft.com/office/2006/metadata/properties" xmlns:ns2="1316e479-0dd5-4804-90b2-b021d65978fe" xmlns:ns3="4ce5584e-5f0e-4fd3-a3b6-c328330b3f2d" targetNamespace="http://schemas.microsoft.com/office/2006/metadata/properties" ma:root="true" ma:fieldsID="f47282a7f470c1ed81c66e747b09ab15" ns2:_="" ns3:_="">
    <xsd:import namespace="1316e479-0dd5-4804-90b2-b021d65978fe"/>
    <xsd:import namespace="4ce5584e-5f0e-4fd3-a3b6-c328330b3f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6e479-0dd5-4804-90b2-b021d65978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18109bd-626c-4cb5-b457-7c830300b9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e5584e-5f0e-4fd3-a3b6-c328330b3f2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47cb71a9-d6a4-4de9-8779-cae39dc6d9da}" ma:internalName="TaxCatchAll" ma:showField="CatchAllData" ma:web="4ce5584e-5f0e-4fd3-a3b6-c328330b3f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F49726-10A0-4441-8D09-D2E001939542}">
  <ds:schemaRefs>
    <ds:schemaRef ds:uri="1316e479-0dd5-4804-90b2-b021d65978fe"/>
    <ds:schemaRef ds:uri="4ce5584e-5f0e-4fd3-a3b6-c328330b3f2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B044CAF-9644-4B09-8439-0988797717CD}">
  <ds:schemaRefs>
    <ds:schemaRef ds:uri="1316e479-0dd5-4804-90b2-b021d65978fe"/>
    <ds:schemaRef ds:uri="4ce5584e-5f0e-4fd3-a3b6-c328330b3f2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9CDEBEC-6131-4E41-B60E-6B4365A1BA0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10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Assistive Technology for Dyslexia</vt:lpstr>
      <vt:lpstr>Your Presenters</vt:lpstr>
      <vt:lpstr>What kind of technology is helpful for dyslexic adults?</vt:lpstr>
      <vt:lpstr>Is there a big difference between paid literacy software and the free inbuilt tools on most devices?</vt:lpstr>
      <vt:lpstr>Why don’t Dyslexia Ireland recommend specific products or software for dyslexia?</vt:lpstr>
      <vt:lpstr>Are reading pens/C-Pens helpful? </vt:lpstr>
      <vt:lpstr>Does Dyslexia Ireland have AT resources?</vt:lpstr>
      <vt:lpstr>Thank you</vt:lpstr>
      <vt:lpstr>Connect with Dyslexia Ireland</vt:lpstr>
      <vt:lpstr> Dyslexia Ireland is 25%* funded by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created xsi:type="dcterms:W3CDTF">2006-08-16T00:00:00Z</dcterms:created>
  <dcterms:modified xsi:type="dcterms:W3CDTF">2025-05-23T08:17:28Z</dcterms:modified>
  <dc:identifier>DAGJtwSKVc4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0x0101007A18236C5C5AA44EA07659CC33D883B7</vt:lpwstr>
  </property>
  <property fmtid="{D5CDD505-2E9C-101B-9397-08002B2CF9AE}" pid="3" name="MediaServiceImageTags">
    <vt:lpwstr/>
  </property>
</Properties>
</file>