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3" r:id="rId4"/>
  </p:sldMasterIdLst>
  <p:sldIdLst>
    <p:sldId id="256" r:id="rId5"/>
    <p:sldId id="257" r:id="rId6"/>
    <p:sldId id="295" r:id="rId7"/>
    <p:sldId id="293" r:id="rId8"/>
    <p:sldId id="261" r:id="rId9"/>
    <p:sldId id="286" r:id="rId10"/>
    <p:sldId id="301" r:id="rId11"/>
    <p:sldId id="277" r:id="rId12"/>
    <p:sldId id="307" r:id="rId13"/>
    <p:sldId id="263" r:id="rId14"/>
    <p:sldId id="275" r:id="rId15"/>
    <p:sldId id="281" r:id="rId16"/>
    <p:sldId id="272" r:id="rId17"/>
    <p:sldId id="288" r:id="rId18"/>
    <p:sldId id="282" r:id="rId19"/>
    <p:sldId id="290" r:id="rId20"/>
    <p:sldId id="30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36E159-5E69-48F6-B3CD-48320162BF19}" v="1" dt="2025-05-23T08:32:10.9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710" autoAdjust="0"/>
  </p:normalViewPr>
  <p:slideViewPr>
    <p:cSldViewPr snapToGrid="0">
      <p:cViewPr varScale="1">
        <p:scale>
          <a:sx n="77" d="100"/>
          <a:sy n="77" d="100"/>
        </p:scale>
        <p:origin x="9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O'Rourke" userId="f36a576b-c06f-4e27-b341-dcf4bf9c1f2f" providerId="ADAL" clId="{8E36E159-5E69-48F6-B3CD-48320162BF19}"/>
    <pc:docChg chg="undo custSel modSld">
      <pc:chgData name="Danielle O'Rourke" userId="f36a576b-c06f-4e27-b341-dcf4bf9c1f2f" providerId="ADAL" clId="{8E36E159-5E69-48F6-B3CD-48320162BF19}" dt="2025-05-23T08:34:21.542" v="209" actId="207"/>
      <pc:docMkLst>
        <pc:docMk/>
      </pc:docMkLst>
      <pc:sldChg chg="addSp modSp mod">
        <pc:chgData name="Danielle O'Rourke" userId="f36a576b-c06f-4e27-b341-dcf4bf9c1f2f" providerId="ADAL" clId="{8E36E159-5E69-48F6-B3CD-48320162BF19}" dt="2025-05-23T08:34:21.542" v="209" actId="207"/>
        <pc:sldMkLst>
          <pc:docMk/>
          <pc:sldMk cId="3346420075" sldId="257"/>
        </pc:sldMkLst>
        <pc:spChg chg="mod">
          <ac:chgData name="Danielle O'Rourke" userId="f36a576b-c06f-4e27-b341-dcf4bf9c1f2f" providerId="ADAL" clId="{8E36E159-5E69-48F6-B3CD-48320162BF19}" dt="2025-05-23T08:24:17.942" v="0" actId="962"/>
          <ac:spMkLst>
            <pc:docMk/>
            <pc:sldMk cId="3346420075" sldId="257"/>
            <ac:spMk id="3" creationId="{CC7A8935-E4D0-BCE9-467F-1F131A199EDB}"/>
          </ac:spMkLst>
        </pc:spChg>
        <pc:spChg chg="add mod ord">
          <ac:chgData name="Danielle O'Rourke" userId="f36a576b-c06f-4e27-b341-dcf4bf9c1f2f" providerId="ADAL" clId="{8E36E159-5E69-48F6-B3CD-48320162BF19}" dt="2025-05-23T08:30:20.428" v="132"/>
          <ac:spMkLst>
            <pc:docMk/>
            <pc:sldMk cId="3346420075" sldId="257"/>
            <ac:spMk id="4" creationId="{B28A821E-8609-7506-0015-E717084501CD}"/>
          </ac:spMkLst>
        </pc:spChg>
        <pc:spChg chg="mod">
          <ac:chgData name="Danielle O'Rourke" userId="f36a576b-c06f-4e27-b341-dcf4bf9c1f2f" providerId="ADAL" clId="{8E36E159-5E69-48F6-B3CD-48320162BF19}" dt="2025-05-23T08:34:21.542" v="209" actId="207"/>
          <ac:spMkLst>
            <pc:docMk/>
            <pc:sldMk cId="3346420075" sldId="257"/>
            <ac:spMk id="8" creationId="{17E84E22-4332-1F24-F3F9-9BC8051534A3}"/>
          </ac:spMkLst>
        </pc:spChg>
        <pc:picChg chg="mod">
          <ac:chgData name="Danielle O'Rourke" userId="f36a576b-c06f-4e27-b341-dcf4bf9c1f2f" providerId="ADAL" clId="{8E36E159-5E69-48F6-B3CD-48320162BF19}" dt="2025-05-23T08:24:33.339" v="2" actId="962"/>
          <ac:picMkLst>
            <pc:docMk/>
            <pc:sldMk cId="3346420075" sldId="257"/>
            <ac:picMk id="7" creationId="{E3FD6FF4-51A7-EE60-B09C-927527EC5D4F}"/>
          </ac:picMkLst>
        </pc:picChg>
      </pc:sldChg>
      <pc:sldChg chg="addSp delSp modSp mod">
        <pc:chgData name="Danielle O'Rourke" userId="f36a576b-c06f-4e27-b341-dcf4bf9c1f2f" providerId="ADAL" clId="{8E36E159-5E69-48F6-B3CD-48320162BF19}" dt="2025-05-23T08:31:11.030" v="149"/>
        <pc:sldMkLst>
          <pc:docMk/>
          <pc:sldMk cId="1953373684" sldId="261"/>
        </pc:sldMkLst>
        <pc:spChg chg="mod ord">
          <ac:chgData name="Danielle O'Rourke" userId="f36a576b-c06f-4e27-b341-dcf4bf9c1f2f" providerId="ADAL" clId="{8E36E159-5E69-48F6-B3CD-48320162BF19}" dt="2025-05-23T08:31:04.991" v="148"/>
          <ac:spMkLst>
            <pc:docMk/>
            <pc:sldMk cId="1953373684" sldId="261"/>
            <ac:spMk id="6" creationId="{B535E211-E42D-E319-41EB-936316940312}"/>
          </ac:spMkLst>
        </pc:spChg>
        <pc:spChg chg="del">
          <ac:chgData name="Danielle O'Rourke" userId="f36a576b-c06f-4e27-b341-dcf4bf9c1f2f" providerId="ADAL" clId="{8E36E159-5E69-48F6-B3CD-48320162BF19}" dt="2025-05-23T08:30:30.676" v="134" actId="478"/>
          <ac:spMkLst>
            <pc:docMk/>
            <pc:sldMk cId="1953373684" sldId="261"/>
            <ac:spMk id="54" creationId="{1B5D6631-F74B-410E-B60D-7C97D6D770D9}"/>
          </ac:spMkLst>
        </pc:spChg>
        <pc:spChg chg="del">
          <ac:chgData name="Danielle O'Rourke" userId="f36a576b-c06f-4e27-b341-dcf4bf9c1f2f" providerId="ADAL" clId="{8E36E159-5E69-48F6-B3CD-48320162BF19}" dt="2025-05-23T08:30:33.884" v="135" actId="478"/>
          <ac:spMkLst>
            <pc:docMk/>
            <pc:sldMk cId="1953373684" sldId="261"/>
            <ac:spMk id="56" creationId="{6F300CB1-0412-47A2-BA30-07135C98E785}"/>
          </ac:spMkLst>
        </pc:spChg>
        <pc:spChg chg="del">
          <ac:chgData name="Danielle O'Rourke" userId="f36a576b-c06f-4e27-b341-dcf4bf9c1f2f" providerId="ADAL" clId="{8E36E159-5E69-48F6-B3CD-48320162BF19}" dt="2025-05-23T08:30:35.265" v="136" actId="478"/>
          <ac:spMkLst>
            <pc:docMk/>
            <pc:sldMk cId="1953373684" sldId="261"/>
            <ac:spMk id="58" creationId="{C1AC820A-F7A7-46F3-933A-2CCC7201D3BA}"/>
          </ac:spMkLst>
        </pc:spChg>
        <pc:spChg chg="del">
          <ac:chgData name="Danielle O'Rourke" userId="f36a576b-c06f-4e27-b341-dcf4bf9c1f2f" providerId="ADAL" clId="{8E36E159-5E69-48F6-B3CD-48320162BF19}" dt="2025-05-23T08:30:36.795" v="137" actId="478"/>
          <ac:spMkLst>
            <pc:docMk/>
            <pc:sldMk cId="1953373684" sldId="261"/>
            <ac:spMk id="60" creationId="{8DAFCA3D-277C-4C06-BC17-5108F3A7009F}"/>
          </ac:spMkLst>
        </pc:spChg>
        <pc:spChg chg="del">
          <ac:chgData name="Danielle O'Rourke" userId="f36a576b-c06f-4e27-b341-dcf4bf9c1f2f" providerId="ADAL" clId="{8E36E159-5E69-48F6-B3CD-48320162BF19}" dt="2025-05-23T08:30:41.258" v="139" actId="478"/>
          <ac:spMkLst>
            <pc:docMk/>
            <pc:sldMk cId="1953373684" sldId="261"/>
            <ac:spMk id="67" creationId="{E8A681B6-C98A-4D7F-9909-63C374D7FF8E}"/>
          </ac:spMkLst>
        </pc:spChg>
        <pc:spChg chg="add del">
          <ac:chgData name="Danielle O'Rourke" userId="f36a576b-c06f-4e27-b341-dcf4bf9c1f2f" providerId="ADAL" clId="{8E36E159-5E69-48F6-B3CD-48320162BF19}" dt="2025-05-23T08:30:44.222" v="141" actId="478"/>
          <ac:spMkLst>
            <pc:docMk/>
            <pc:sldMk cId="1953373684" sldId="261"/>
            <ac:spMk id="69" creationId="{86921645-A847-4076-A874-CFBEF05D54E5}"/>
          </ac:spMkLst>
        </pc:spChg>
        <pc:spChg chg="add del">
          <ac:chgData name="Danielle O'Rourke" userId="f36a576b-c06f-4e27-b341-dcf4bf9c1f2f" providerId="ADAL" clId="{8E36E159-5E69-48F6-B3CD-48320162BF19}" dt="2025-05-23T08:30:47.747" v="143" actId="478"/>
          <ac:spMkLst>
            <pc:docMk/>
            <pc:sldMk cId="1953373684" sldId="261"/>
            <ac:spMk id="71" creationId="{287E2693-C177-414F-876F-B876A5264661}"/>
          </ac:spMkLst>
        </pc:spChg>
        <pc:spChg chg="add del">
          <ac:chgData name="Danielle O'Rourke" userId="f36a576b-c06f-4e27-b341-dcf4bf9c1f2f" providerId="ADAL" clId="{8E36E159-5E69-48F6-B3CD-48320162BF19}" dt="2025-05-23T08:30:52.557" v="145" actId="478"/>
          <ac:spMkLst>
            <pc:docMk/>
            <pc:sldMk cId="1953373684" sldId="261"/>
            <ac:spMk id="73" creationId="{085CBAFF-E8C0-44C2-9827-9B1C0397BB54}"/>
          </ac:spMkLst>
        </pc:spChg>
        <pc:grpChg chg="del">
          <ac:chgData name="Danielle O'Rourke" userId="f36a576b-c06f-4e27-b341-dcf4bf9c1f2f" providerId="ADAL" clId="{8E36E159-5E69-48F6-B3CD-48320162BF19}" dt="2025-05-23T08:30:39.395" v="138" actId="478"/>
          <ac:grpSpMkLst>
            <pc:docMk/>
            <pc:sldMk cId="1953373684" sldId="261"/>
            <ac:grpSpMk id="62" creationId="{5457DF47-900A-447E-9B61-2B94B7495069}"/>
          </ac:grpSpMkLst>
        </pc:grpChg>
        <pc:picChg chg="mod ord">
          <ac:chgData name="Danielle O'Rourke" userId="f36a576b-c06f-4e27-b341-dcf4bf9c1f2f" providerId="ADAL" clId="{8E36E159-5E69-48F6-B3CD-48320162BF19}" dt="2025-05-23T08:31:11.030" v="149"/>
          <ac:picMkLst>
            <pc:docMk/>
            <pc:sldMk cId="1953373684" sldId="261"/>
            <ac:picMk id="3" creationId="{C0D1D2E3-9637-F36E-5C1A-D5798CD20E51}"/>
          </ac:picMkLst>
        </pc:picChg>
      </pc:sldChg>
      <pc:sldChg chg="modSp mod">
        <pc:chgData name="Danielle O'Rourke" userId="f36a576b-c06f-4e27-b341-dcf4bf9c1f2f" providerId="ADAL" clId="{8E36E159-5E69-48F6-B3CD-48320162BF19}" dt="2025-05-23T08:29:28.909" v="91" actId="33553"/>
        <pc:sldMkLst>
          <pc:docMk/>
          <pc:sldMk cId="1329100479" sldId="263"/>
        </pc:sldMkLst>
        <pc:spChg chg="mod">
          <ac:chgData name="Danielle O'Rourke" userId="f36a576b-c06f-4e27-b341-dcf4bf9c1f2f" providerId="ADAL" clId="{8E36E159-5E69-48F6-B3CD-48320162BF19}" dt="2025-05-23T08:29:28.909" v="91" actId="33553"/>
          <ac:spMkLst>
            <pc:docMk/>
            <pc:sldMk cId="1329100479" sldId="263"/>
            <ac:spMk id="14" creationId="{75090E9A-1DC6-25F3-73D1-7A6BDA0E3E69}"/>
          </ac:spMkLst>
        </pc:spChg>
        <pc:picChg chg="mod">
          <ac:chgData name="Danielle O'Rourke" userId="f36a576b-c06f-4e27-b341-dcf4bf9c1f2f" providerId="ADAL" clId="{8E36E159-5E69-48F6-B3CD-48320162BF19}" dt="2025-05-23T08:27:20.616" v="25" actId="962"/>
          <ac:picMkLst>
            <pc:docMk/>
            <pc:sldMk cId="1329100479" sldId="263"/>
            <ac:picMk id="10" creationId="{102AF285-54BB-79EF-7175-887BF299FB45}"/>
          </ac:picMkLst>
        </pc:picChg>
      </pc:sldChg>
      <pc:sldChg chg="addSp delSp modSp mod">
        <pc:chgData name="Danielle O'Rourke" userId="f36a576b-c06f-4e27-b341-dcf4bf9c1f2f" providerId="ADAL" clId="{8E36E159-5E69-48F6-B3CD-48320162BF19}" dt="2025-05-23T08:32:28.653" v="172" actId="478"/>
        <pc:sldMkLst>
          <pc:docMk/>
          <pc:sldMk cId="2658796652" sldId="272"/>
        </pc:sldMkLst>
        <pc:spChg chg="mod ord">
          <ac:chgData name="Danielle O'Rourke" userId="f36a576b-c06f-4e27-b341-dcf4bf9c1f2f" providerId="ADAL" clId="{8E36E159-5E69-48F6-B3CD-48320162BF19}" dt="2025-05-23T08:32:19.369" v="167" actId="13244"/>
          <ac:spMkLst>
            <pc:docMk/>
            <pc:sldMk cId="2658796652" sldId="272"/>
            <ac:spMk id="6" creationId="{81EC1ABB-39C6-F602-1CAA-2DA7233B97A5}"/>
          </ac:spMkLst>
        </pc:spChg>
        <pc:spChg chg="add del ord">
          <ac:chgData name="Danielle O'Rourke" userId="f36a576b-c06f-4e27-b341-dcf4bf9c1f2f" providerId="ADAL" clId="{8E36E159-5E69-48F6-B3CD-48320162BF19}" dt="2025-05-23T08:32:24.430" v="170"/>
          <ac:spMkLst>
            <pc:docMk/>
            <pc:sldMk cId="2658796652" sldId="272"/>
            <ac:spMk id="24" creationId="{39026F13-499B-4EC7-B5BA-99A52E90C168}"/>
          </ac:spMkLst>
        </pc:spChg>
        <pc:spChg chg="add del">
          <ac:chgData name="Danielle O'Rourke" userId="f36a576b-c06f-4e27-b341-dcf4bf9c1f2f" providerId="ADAL" clId="{8E36E159-5E69-48F6-B3CD-48320162BF19}" dt="2025-05-23T08:32:28.653" v="172" actId="478"/>
          <ac:spMkLst>
            <pc:docMk/>
            <pc:sldMk cId="2658796652" sldId="272"/>
            <ac:spMk id="26" creationId="{6D4A3EB8-C534-4357-BED1-BD1378622408}"/>
          </ac:spMkLst>
        </pc:spChg>
        <pc:picChg chg="mod">
          <ac:chgData name="Danielle O'Rourke" userId="f36a576b-c06f-4e27-b341-dcf4bf9c1f2f" providerId="ADAL" clId="{8E36E159-5E69-48F6-B3CD-48320162BF19}" dt="2025-05-23T08:27:51.974" v="29" actId="962"/>
          <ac:picMkLst>
            <pc:docMk/>
            <pc:sldMk cId="2658796652" sldId="272"/>
            <ac:picMk id="5" creationId="{6CAAA1A5-1775-A2ED-03F8-5BE6C34D6C55}"/>
          </ac:picMkLst>
        </pc:picChg>
      </pc:sldChg>
      <pc:sldChg chg="addSp delSp modSp mod">
        <pc:chgData name="Danielle O'Rourke" userId="f36a576b-c06f-4e27-b341-dcf4bf9c1f2f" providerId="ADAL" clId="{8E36E159-5E69-48F6-B3CD-48320162BF19}" dt="2025-05-23T08:33:59.690" v="208" actId="478"/>
        <pc:sldMkLst>
          <pc:docMk/>
          <pc:sldMk cId="3728766444" sldId="275"/>
        </pc:sldMkLst>
        <pc:spChg chg="mod ord">
          <ac:chgData name="Danielle O'Rourke" userId="f36a576b-c06f-4e27-b341-dcf4bf9c1f2f" providerId="ADAL" clId="{8E36E159-5E69-48F6-B3CD-48320162BF19}" dt="2025-05-23T08:33:49.654" v="202"/>
          <ac:spMkLst>
            <pc:docMk/>
            <pc:sldMk cId="3728766444" sldId="275"/>
            <ac:spMk id="4" creationId="{6CC52156-1E4A-C2BD-6077-21CFC5933524}"/>
          </ac:spMkLst>
        </pc:spChg>
        <pc:spChg chg="add del">
          <ac:chgData name="Danielle O'Rourke" userId="f36a576b-c06f-4e27-b341-dcf4bf9c1f2f" providerId="ADAL" clId="{8E36E159-5E69-48F6-B3CD-48320162BF19}" dt="2025-05-23T08:33:53.001" v="204" actId="478"/>
          <ac:spMkLst>
            <pc:docMk/>
            <pc:sldMk cId="3728766444" sldId="275"/>
            <ac:spMk id="104" creationId="{3A8C6BC2-E9E2-4780-8A41-064073CD436B}"/>
          </ac:spMkLst>
        </pc:spChg>
        <pc:spChg chg="del">
          <ac:chgData name="Danielle O'Rourke" userId="f36a576b-c06f-4e27-b341-dcf4bf9c1f2f" providerId="ADAL" clId="{8E36E159-5E69-48F6-B3CD-48320162BF19}" dt="2025-05-23T08:33:54.628" v="205" actId="478"/>
          <ac:spMkLst>
            <pc:docMk/>
            <pc:sldMk cId="3728766444" sldId="275"/>
            <ac:spMk id="105" creationId="{E70450CF-22E9-4B1D-B146-30FEE770C400}"/>
          </ac:spMkLst>
        </pc:spChg>
        <pc:spChg chg="del">
          <ac:chgData name="Danielle O'Rourke" userId="f36a576b-c06f-4e27-b341-dcf4bf9c1f2f" providerId="ADAL" clId="{8E36E159-5E69-48F6-B3CD-48320162BF19}" dt="2025-05-23T08:33:56.851" v="206" actId="478"/>
          <ac:spMkLst>
            <pc:docMk/>
            <pc:sldMk cId="3728766444" sldId="275"/>
            <ac:spMk id="106" creationId="{80238079-1F65-476A-BC6C-F2D3BD2683BA}"/>
          </ac:spMkLst>
        </pc:spChg>
        <pc:spChg chg="del">
          <ac:chgData name="Danielle O'Rourke" userId="f36a576b-c06f-4e27-b341-dcf4bf9c1f2f" providerId="ADAL" clId="{8E36E159-5E69-48F6-B3CD-48320162BF19}" dt="2025-05-23T08:33:58.291" v="207" actId="478"/>
          <ac:spMkLst>
            <pc:docMk/>
            <pc:sldMk cId="3728766444" sldId="275"/>
            <ac:spMk id="107" creationId="{3740C935-D2D3-4F63-A4DA-CD768BB3F409}"/>
          </ac:spMkLst>
        </pc:spChg>
        <pc:grpChg chg="del">
          <ac:chgData name="Danielle O'Rourke" userId="f36a576b-c06f-4e27-b341-dcf4bf9c1f2f" providerId="ADAL" clId="{8E36E159-5E69-48F6-B3CD-48320162BF19}" dt="2025-05-23T08:33:59.690" v="208" actId="478"/>
          <ac:grpSpMkLst>
            <pc:docMk/>
            <pc:sldMk cId="3728766444" sldId="275"/>
            <ac:grpSpMk id="108" creationId="{BE8D8045-0F80-4964-B591-0D599AB42DAF}"/>
          </ac:grpSpMkLst>
        </pc:grpChg>
        <pc:picChg chg="mod">
          <ac:chgData name="Danielle O'Rourke" userId="f36a576b-c06f-4e27-b341-dcf4bf9c1f2f" providerId="ADAL" clId="{8E36E159-5E69-48F6-B3CD-48320162BF19}" dt="2025-05-23T08:27:39.625" v="27" actId="962"/>
          <ac:picMkLst>
            <pc:docMk/>
            <pc:sldMk cId="3728766444" sldId="275"/>
            <ac:picMk id="5" creationId="{4E0F614A-7FFC-E154-046B-E74F08098EE4}"/>
          </ac:picMkLst>
        </pc:picChg>
      </pc:sldChg>
      <pc:sldChg chg="modSp mod">
        <pc:chgData name="Danielle O'Rourke" userId="f36a576b-c06f-4e27-b341-dcf4bf9c1f2f" providerId="ADAL" clId="{8E36E159-5E69-48F6-B3CD-48320162BF19}" dt="2025-05-23T08:29:26.052" v="90" actId="33553"/>
        <pc:sldMkLst>
          <pc:docMk/>
          <pc:sldMk cId="331961269" sldId="277"/>
        </pc:sldMkLst>
        <pc:spChg chg="mod">
          <ac:chgData name="Danielle O'Rourke" userId="f36a576b-c06f-4e27-b341-dcf4bf9c1f2f" providerId="ADAL" clId="{8E36E159-5E69-48F6-B3CD-48320162BF19}" dt="2025-05-23T08:27:01.840" v="21" actId="962"/>
          <ac:spMkLst>
            <pc:docMk/>
            <pc:sldMk cId="331961269" sldId="277"/>
            <ac:spMk id="6" creationId="{B535E211-E42D-E319-41EB-936316940312}"/>
          </ac:spMkLst>
        </pc:spChg>
        <pc:spChg chg="mod">
          <ac:chgData name="Danielle O'Rourke" userId="f36a576b-c06f-4e27-b341-dcf4bf9c1f2f" providerId="ADAL" clId="{8E36E159-5E69-48F6-B3CD-48320162BF19}" dt="2025-05-23T08:29:26.052" v="90" actId="33553"/>
          <ac:spMkLst>
            <pc:docMk/>
            <pc:sldMk cId="331961269" sldId="277"/>
            <ac:spMk id="7" creationId="{08C20F18-E613-9C5C-DDF6-998338A06BC4}"/>
          </ac:spMkLst>
        </pc:spChg>
        <pc:picChg chg="mod">
          <ac:chgData name="Danielle O'Rourke" userId="f36a576b-c06f-4e27-b341-dcf4bf9c1f2f" providerId="ADAL" clId="{8E36E159-5E69-48F6-B3CD-48320162BF19}" dt="2025-05-23T08:26:59.332" v="20" actId="962"/>
          <ac:picMkLst>
            <pc:docMk/>
            <pc:sldMk cId="331961269" sldId="277"/>
            <ac:picMk id="4" creationId="{889F5DE6-BA05-4F30-34EE-595783050983}"/>
          </ac:picMkLst>
        </pc:picChg>
      </pc:sldChg>
      <pc:sldChg chg="addSp delSp modSp mod">
        <pc:chgData name="Danielle O'Rourke" userId="f36a576b-c06f-4e27-b341-dcf4bf9c1f2f" providerId="ADAL" clId="{8E36E159-5E69-48F6-B3CD-48320162BF19}" dt="2025-05-23T08:32:10.989" v="166" actId="13244"/>
        <pc:sldMkLst>
          <pc:docMk/>
          <pc:sldMk cId="4108838160" sldId="281"/>
        </pc:sldMkLst>
        <pc:spChg chg="ord">
          <ac:chgData name="Danielle O'Rourke" userId="f36a576b-c06f-4e27-b341-dcf4bf9c1f2f" providerId="ADAL" clId="{8E36E159-5E69-48F6-B3CD-48320162BF19}" dt="2025-05-23T08:31:45.847" v="158"/>
          <ac:spMkLst>
            <pc:docMk/>
            <pc:sldMk cId="4108838160" sldId="281"/>
            <ac:spMk id="2" creationId="{D52CA2CA-158B-0BCD-6C42-0708C8B61B3C}"/>
          </ac:spMkLst>
        </pc:spChg>
        <pc:spChg chg="del">
          <ac:chgData name="Danielle O'Rourke" userId="f36a576b-c06f-4e27-b341-dcf4bf9c1f2f" providerId="ADAL" clId="{8E36E159-5E69-48F6-B3CD-48320162BF19}" dt="2025-05-23T08:31:57.555" v="165" actId="478"/>
          <ac:spMkLst>
            <pc:docMk/>
            <pc:sldMk cId="4108838160" sldId="281"/>
            <ac:spMk id="2100" creationId="{1B5D6631-F74B-410E-B60D-7C97D6D770D9}"/>
          </ac:spMkLst>
        </pc:spChg>
        <pc:spChg chg="del">
          <ac:chgData name="Danielle O'Rourke" userId="f36a576b-c06f-4e27-b341-dcf4bf9c1f2f" providerId="ADAL" clId="{8E36E159-5E69-48F6-B3CD-48320162BF19}" dt="2025-05-23T08:31:55.971" v="164" actId="478"/>
          <ac:spMkLst>
            <pc:docMk/>
            <pc:sldMk cId="4108838160" sldId="281"/>
            <ac:spMk id="2102" creationId="{6F300CB1-0412-47A2-BA30-07135C98E785}"/>
          </ac:spMkLst>
        </pc:spChg>
        <pc:spChg chg="del">
          <ac:chgData name="Danielle O'Rourke" userId="f36a576b-c06f-4e27-b341-dcf4bf9c1f2f" providerId="ADAL" clId="{8E36E159-5E69-48F6-B3CD-48320162BF19}" dt="2025-05-23T08:31:54.580" v="163" actId="478"/>
          <ac:spMkLst>
            <pc:docMk/>
            <pc:sldMk cId="4108838160" sldId="281"/>
            <ac:spMk id="2104" creationId="{C1AC820A-F7A7-46F3-933A-2CCC7201D3BA}"/>
          </ac:spMkLst>
        </pc:spChg>
        <pc:spChg chg="del">
          <ac:chgData name="Danielle O'Rourke" userId="f36a576b-c06f-4e27-b341-dcf4bf9c1f2f" providerId="ADAL" clId="{8E36E159-5E69-48F6-B3CD-48320162BF19}" dt="2025-05-23T08:31:52.964" v="162" actId="478"/>
          <ac:spMkLst>
            <pc:docMk/>
            <pc:sldMk cId="4108838160" sldId="281"/>
            <ac:spMk id="2106" creationId="{8DAFCA3D-277C-4C06-BC17-5108F3A7009F}"/>
          </ac:spMkLst>
        </pc:spChg>
        <pc:spChg chg="add del">
          <ac:chgData name="Danielle O'Rourke" userId="f36a576b-c06f-4e27-b341-dcf4bf9c1f2f" providerId="ADAL" clId="{8E36E159-5E69-48F6-B3CD-48320162BF19}" dt="2025-05-23T08:31:49.262" v="160" actId="478"/>
          <ac:spMkLst>
            <pc:docMk/>
            <pc:sldMk cId="4108838160" sldId="281"/>
            <ac:spMk id="2113" creationId="{1CF1E93E-79E6-4308-952E-B301E686422A}"/>
          </ac:spMkLst>
        </pc:spChg>
        <pc:grpChg chg="del">
          <ac:chgData name="Danielle O'Rourke" userId="f36a576b-c06f-4e27-b341-dcf4bf9c1f2f" providerId="ADAL" clId="{8E36E159-5E69-48F6-B3CD-48320162BF19}" dt="2025-05-23T08:31:51.556" v="161" actId="478"/>
          <ac:grpSpMkLst>
            <pc:docMk/>
            <pc:sldMk cId="4108838160" sldId="281"/>
            <ac:grpSpMk id="2108" creationId="{5457DF47-900A-447E-9B61-2B94B7495069}"/>
          </ac:grpSpMkLst>
        </pc:grpChg>
        <pc:picChg chg="mod">
          <ac:chgData name="Danielle O'Rourke" userId="f36a576b-c06f-4e27-b341-dcf4bf9c1f2f" providerId="ADAL" clId="{8E36E159-5E69-48F6-B3CD-48320162BF19}" dt="2025-05-23T08:32:10.989" v="166" actId="13244"/>
          <ac:picMkLst>
            <pc:docMk/>
            <pc:sldMk cId="4108838160" sldId="281"/>
            <ac:picMk id="1026" creationId="{41692F62-8FEE-E4DC-B9F5-A52D7DE66F64}"/>
          </ac:picMkLst>
        </pc:picChg>
      </pc:sldChg>
      <pc:sldChg chg="modSp mod">
        <pc:chgData name="Danielle O'Rourke" userId="f36a576b-c06f-4e27-b341-dcf4bf9c1f2f" providerId="ADAL" clId="{8E36E159-5E69-48F6-B3CD-48320162BF19}" dt="2025-05-23T08:28:39.036" v="35" actId="962"/>
        <pc:sldMkLst>
          <pc:docMk/>
          <pc:sldMk cId="3082531988" sldId="282"/>
        </pc:sldMkLst>
        <pc:picChg chg="mod">
          <ac:chgData name="Danielle O'Rourke" userId="f36a576b-c06f-4e27-b341-dcf4bf9c1f2f" providerId="ADAL" clId="{8E36E159-5E69-48F6-B3CD-48320162BF19}" dt="2025-05-23T08:28:39.036" v="35" actId="962"/>
          <ac:picMkLst>
            <pc:docMk/>
            <pc:sldMk cId="3082531988" sldId="282"/>
            <ac:picMk id="21" creationId="{671C1E73-39DE-1F97-1A91-C865C4E16FBC}"/>
          </ac:picMkLst>
        </pc:picChg>
      </pc:sldChg>
      <pc:sldChg chg="addSp modSp mod">
        <pc:chgData name="Danielle O'Rourke" userId="f36a576b-c06f-4e27-b341-dcf4bf9c1f2f" providerId="ADAL" clId="{8E36E159-5E69-48F6-B3CD-48320162BF19}" dt="2025-05-23T08:31:17.744" v="150" actId="13244"/>
        <pc:sldMkLst>
          <pc:docMk/>
          <pc:sldMk cId="2330867982" sldId="286"/>
        </pc:sldMkLst>
        <pc:spChg chg="add mod ord">
          <ac:chgData name="Danielle O'Rourke" userId="f36a576b-c06f-4e27-b341-dcf4bf9c1f2f" providerId="ADAL" clId="{8E36E159-5E69-48F6-B3CD-48320162BF19}" dt="2025-05-23T08:31:17.744" v="150" actId="13244"/>
          <ac:spMkLst>
            <pc:docMk/>
            <pc:sldMk cId="2330867982" sldId="286"/>
            <ac:spMk id="4" creationId="{C9441F2C-AF9D-82E9-52B0-78453B53C39E}"/>
          </ac:spMkLst>
        </pc:spChg>
        <pc:picChg chg="mod">
          <ac:chgData name="Danielle O'Rourke" userId="f36a576b-c06f-4e27-b341-dcf4bf9c1f2f" providerId="ADAL" clId="{8E36E159-5E69-48F6-B3CD-48320162BF19}" dt="2025-05-23T08:26:15.018" v="12" actId="962"/>
          <ac:picMkLst>
            <pc:docMk/>
            <pc:sldMk cId="2330867982" sldId="286"/>
            <ac:picMk id="3" creationId="{6A028DBC-4042-906E-B1BD-B81778130482}"/>
          </ac:picMkLst>
        </pc:picChg>
      </pc:sldChg>
      <pc:sldChg chg="delSp modSp mod">
        <pc:chgData name="Danielle O'Rourke" userId="f36a576b-c06f-4e27-b341-dcf4bf9c1f2f" providerId="ADAL" clId="{8E36E159-5E69-48F6-B3CD-48320162BF19}" dt="2025-05-23T08:33:39.347" v="196" actId="478"/>
        <pc:sldMkLst>
          <pc:docMk/>
          <pc:sldMk cId="549580498" sldId="288"/>
        </pc:sldMkLst>
        <pc:spChg chg="mod ord">
          <ac:chgData name="Danielle O'Rourke" userId="f36a576b-c06f-4e27-b341-dcf4bf9c1f2f" providerId="ADAL" clId="{8E36E159-5E69-48F6-B3CD-48320162BF19}" dt="2025-05-23T08:33:29.250" v="192"/>
          <ac:spMkLst>
            <pc:docMk/>
            <pc:sldMk cId="549580498" sldId="288"/>
            <ac:spMk id="2" creationId="{136F3B43-BC6A-7C9A-ED6B-B5EFEEEB20E1}"/>
          </ac:spMkLst>
        </pc:spChg>
        <pc:spChg chg="del mod">
          <ac:chgData name="Danielle O'Rourke" userId="f36a576b-c06f-4e27-b341-dcf4bf9c1f2f" providerId="ADAL" clId="{8E36E159-5E69-48F6-B3CD-48320162BF19}" dt="2025-05-23T08:28:17.973" v="33" actId="478"/>
          <ac:spMkLst>
            <pc:docMk/>
            <pc:sldMk cId="549580498" sldId="288"/>
            <ac:spMk id="4" creationId="{6CC52156-1E4A-C2BD-6077-21CFC5933524}"/>
          </ac:spMkLst>
        </pc:spChg>
        <pc:spChg chg="del">
          <ac:chgData name="Danielle O'Rourke" userId="f36a576b-c06f-4e27-b341-dcf4bf9c1f2f" providerId="ADAL" clId="{8E36E159-5E69-48F6-B3CD-48320162BF19}" dt="2025-05-23T08:33:39.347" v="196" actId="478"/>
          <ac:spMkLst>
            <pc:docMk/>
            <pc:sldMk cId="549580498" sldId="288"/>
            <ac:spMk id="121" creationId="{6F300CB1-0412-47A2-BA30-07135C98E785}"/>
          </ac:spMkLst>
        </pc:spChg>
        <pc:spChg chg="del">
          <ac:chgData name="Danielle O'Rourke" userId="f36a576b-c06f-4e27-b341-dcf4bf9c1f2f" providerId="ADAL" clId="{8E36E159-5E69-48F6-B3CD-48320162BF19}" dt="2025-05-23T08:33:37.027" v="195" actId="478"/>
          <ac:spMkLst>
            <pc:docMk/>
            <pc:sldMk cId="549580498" sldId="288"/>
            <ac:spMk id="123" creationId="{C1AC820A-F7A7-46F3-933A-2CCC7201D3BA}"/>
          </ac:spMkLst>
        </pc:spChg>
        <pc:spChg chg="del">
          <ac:chgData name="Danielle O'Rourke" userId="f36a576b-c06f-4e27-b341-dcf4bf9c1f2f" providerId="ADAL" clId="{8E36E159-5E69-48F6-B3CD-48320162BF19}" dt="2025-05-23T08:33:33.995" v="194" actId="478"/>
          <ac:spMkLst>
            <pc:docMk/>
            <pc:sldMk cId="549580498" sldId="288"/>
            <ac:spMk id="125" creationId="{8DAFCA3D-277C-4C06-BC17-5108F3A7009F}"/>
          </ac:spMkLst>
        </pc:spChg>
        <pc:grpChg chg="del">
          <ac:chgData name="Danielle O'Rourke" userId="f36a576b-c06f-4e27-b341-dcf4bf9c1f2f" providerId="ADAL" clId="{8E36E159-5E69-48F6-B3CD-48320162BF19}" dt="2025-05-23T08:33:32.604" v="193" actId="478"/>
          <ac:grpSpMkLst>
            <pc:docMk/>
            <pc:sldMk cId="549580498" sldId="288"/>
            <ac:grpSpMk id="127" creationId="{5457DF47-900A-447E-9B61-2B94B7495069}"/>
          </ac:grpSpMkLst>
        </pc:grpChg>
        <pc:picChg chg="mod">
          <ac:chgData name="Danielle O'Rourke" userId="f36a576b-c06f-4e27-b341-dcf4bf9c1f2f" providerId="ADAL" clId="{8E36E159-5E69-48F6-B3CD-48320162BF19}" dt="2025-05-23T08:28:12.322" v="31" actId="962"/>
          <ac:picMkLst>
            <pc:docMk/>
            <pc:sldMk cId="549580498" sldId="288"/>
            <ac:picMk id="3" creationId="{BB55AA18-EEFF-9144-4C65-44DDE679A597}"/>
          </ac:picMkLst>
        </pc:picChg>
      </pc:sldChg>
      <pc:sldChg chg="addSp delSp modSp mod">
        <pc:chgData name="Danielle O'Rourke" userId="f36a576b-c06f-4e27-b341-dcf4bf9c1f2f" providerId="ADAL" clId="{8E36E159-5E69-48F6-B3CD-48320162BF19}" dt="2025-05-23T08:33:13.314" v="186"/>
        <pc:sldMkLst>
          <pc:docMk/>
          <pc:sldMk cId="3121806445" sldId="290"/>
        </pc:sldMkLst>
        <pc:spChg chg="mod ord">
          <ac:chgData name="Danielle O'Rourke" userId="f36a576b-c06f-4e27-b341-dcf4bf9c1f2f" providerId="ADAL" clId="{8E36E159-5E69-48F6-B3CD-48320162BF19}" dt="2025-05-23T08:33:13.314" v="186"/>
          <ac:spMkLst>
            <pc:docMk/>
            <pc:sldMk cId="3121806445" sldId="290"/>
            <ac:spMk id="2" creationId="{D9DF852C-D54E-3F28-ADC8-455DAB5CDE50}"/>
          </ac:spMkLst>
        </pc:spChg>
        <pc:spChg chg="add del">
          <ac:chgData name="Danielle O'Rourke" userId="f36a576b-c06f-4e27-b341-dcf4bf9c1f2f" providerId="ADAL" clId="{8E36E159-5E69-48F6-B3CD-48320162BF19}" dt="2025-05-23T08:32:46.821" v="175" actId="478"/>
          <ac:spMkLst>
            <pc:docMk/>
            <pc:sldMk cId="3121806445" sldId="290"/>
            <ac:spMk id="50" creationId="{61877CC4-D40F-4AA7-9918-B650DE6DCBB2}"/>
          </ac:spMkLst>
        </pc:spChg>
        <pc:spChg chg="del">
          <ac:chgData name="Danielle O'Rourke" userId="f36a576b-c06f-4e27-b341-dcf4bf9c1f2f" providerId="ADAL" clId="{8E36E159-5E69-48F6-B3CD-48320162BF19}" dt="2025-05-23T08:32:48.514" v="176" actId="478"/>
          <ac:spMkLst>
            <pc:docMk/>
            <pc:sldMk cId="3121806445" sldId="290"/>
            <ac:spMk id="52" creationId="{27AA3049-D42F-46F6-856C-F9B8925E641F}"/>
          </ac:spMkLst>
        </pc:spChg>
        <pc:spChg chg="del">
          <ac:chgData name="Danielle O'Rourke" userId="f36a576b-c06f-4e27-b341-dcf4bf9c1f2f" providerId="ADAL" clId="{8E36E159-5E69-48F6-B3CD-48320162BF19}" dt="2025-05-23T08:32:51.057" v="177" actId="478"/>
          <ac:spMkLst>
            <pc:docMk/>
            <pc:sldMk cId="3121806445" sldId="290"/>
            <ac:spMk id="54" creationId="{FEC7C2A9-C77C-442E-800B-313E0D3F206E}"/>
          </ac:spMkLst>
        </pc:spChg>
        <pc:spChg chg="add del">
          <ac:chgData name="Danielle O'Rourke" userId="f36a576b-c06f-4e27-b341-dcf4bf9c1f2f" providerId="ADAL" clId="{8E36E159-5E69-48F6-B3CD-48320162BF19}" dt="2025-05-23T08:32:55.741" v="179" actId="478"/>
          <ac:spMkLst>
            <pc:docMk/>
            <pc:sldMk cId="3121806445" sldId="290"/>
            <ac:spMk id="56" creationId="{007B62E5-5E62-4CB8-AFD5-1B59D2B620F3}"/>
          </ac:spMkLst>
        </pc:spChg>
        <pc:spChg chg="add del">
          <ac:chgData name="Danielle O'Rourke" userId="f36a576b-c06f-4e27-b341-dcf4bf9c1f2f" providerId="ADAL" clId="{8E36E159-5E69-48F6-B3CD-48320162BF19}" dt="2025-05-23T08:33:02.762" v="182" actId="478"/>
          <ac:spMkLst>
            <pc:docMk/>
            <pc:sldMk cId="3121806445" sldId="290"/>
            <ac:spMk id="65" creationId="{97A96ACE-080B-420A-8FDD-25E5F2CC3966}"/>
          </ac:spMkLst>
        </pc:spChg>
        <pc:grpChg chg="del">
          <ac:chgData name="Danielle O'Rourke" userId="f36a576b-c06f-4e27-b341-dcf4bf9c1f2f" providerId="ADAL" clId="{8E36E159-5E69-48F6-B3CD-48320162BF19}" dt="2025-05-23T08:32:59.331" v="180" actId="478"/>
          <ac:grpSpMkLst>
            <pc:docMk/>
            <pc:sldMk cId="3121806445" sldId="290"/>
            <ac:grpSpMk id="58" creationId="{99BCEFE9-2CB0-4D92-9EAF-2AD0F6B8F587}"/>
          </ac:grpSpMkLst>
        </pc:grpChg>
      </pc:sldChg>
      <pc:sldChg chg="delSp modSp mod">
        <pc:chgData name="Danielle O'Rourke" userId="f36a576b-c06f-4e27-b341-dcf4bf9c1f2f" providerId="ADAL" clId="{8E36E159-5E69-48F6-B3CD-48320162BF19}" dt="2025-05-23T08:28:58.367" v="51" actId="33553"/>
        <pc:sldMkLst>
          <pc:docMk/>
          <pc:sldMk cId="4091611141" sldId="293"/>
        </pc:sldMkLst>
        <pc:spChg chg="mod">
          <ac:chgData name="Danielle O'Rourke" userId="f36a576b-c06f-4e27-b341-dcf4bf9c1f2f" providerId="ADAL" clId="{8E36E159-5E69-48F6-B3CD-48320162BF19}" dt="2025-05-23T08:28:58.367" v="51" actId="33553"/>
          <ac:spMkLst>
            <pc:docMk/>
            <pc:sldMk cId="4091611141" sldId="293"/>
            <ac:spMk id="3" creationId="{CB5F5283-5525-F194-96F1-AC40B1899064}"/>
          </ac:spMkLst>
        </pc:spChg>
        <pc:spChg chg="del mod">
          <ac:chgData name="Danielle O'Rourke" userId="f36a576b-c06f-4e27-b341-dcf4bf9c1f2f" providerId="ADAL" clId="{8E36E159-5E69-48F6-B3CD-48320162BF19}" dt="2025-05-23T08:24:49.428" v="6" actId="478"/>
          <ac:spMkLst>
            <pc:docMk/>
            <pc:sldMk cId="4091611141" sldId="293"/>
            <ac:spMk id="8" creationId="{17E84E22-4332-1F24-F3F9-9BC8051534A3}"/>
          </ac:spMkLst>
        </pc:spChg>
        <pc:picChg chg="mod">
          <ac:chgData name="Danielle O'Rourke" userId="f36a576b-c06f-4e27-b341-dcf4bf9c1f2f" providerId="ADAL" clId="{8E36E159-5E69-48F6-B3CD-48320162BF19}" dt="2025-05-23T08:25:15.316" v="8" actId="962"/>
          <ac:picMkLst>
            <pc:docMk/>
            <pc:sldMk cId="4091611141" sldId="293"/>
            <ac:picMk id="6" creationId="{AB2E6490-8239-1BC8-C456-991EEE79646D}"/>
          </ac:picMkLst>
        </pc:picChg>
      </pc:sldChg>
      <pc:sldChg chg="modSp mod">
        <pc:chgData name="Danielle O'Rourke" userId="f36a576b-c06f-4e27-b341-dcf4bf9c1f2f" providerId="ADAL" clId="{8E36E159-5E69-48F6-B3CD-48320162BF19}" dt="2025-05-23T08:24:45.589" v="4" actId="962"/>
        <pc:sldMkLst>
          <pc:docMk/>
          <pc:sldMk cId="4186774475" sldId="295"/>
        </pc:sldMkLst>
        <pc:picChg chg="mod">
          <ac:chgData name="Danielle O'Rourke" userId="f36a576b-c06f-4e27-b341-dcf4bf9c1f2f" providerId="ADAL" clId="{8E36E159-5E69-48F6-B3CD-48320162BF19}" dt="2025-05-23T08:24:45.589" v="4" actId="962"/>
          <ac:picMkLst>
            <pc:docMk/>
            <pc:sldMk cId="4186774475" sldId="295"/>
            <ac:picMk id="5" creationId="{B920EB80-3B40-396F-0649-E82DF9881269}"/>
          </ac:picMkLst>
        </pc:picChg>
      </pc:sldChg>
      <pc:sldChg chg="modSp mod">
        <pc:chgData name="Danielle O'Rourke" userId="f36a576b-c06f-4e27-b341-dcf4bf9c1f2f" providerId="ADAL" clId="{8E36E159-5E69-48F6-B3CD-48320162BF19}" dt="2025-05-23T08:29:52.344" v="103" actId="33553"/>
        <pc:sldMkLst>
          <pc:docMk/>
          <pc:sldMk cId="4034303208" sldId="300"/>
        </pc:sldMkLst>
        <pc:spChg chg="mod">
          <ac:chgData name="Danielle O'Rourke" userId="f36a576b-c06f-4e27-b341-dcf4bf9c1f2f" providerId="ADAL" clId="{8E36E159-5E69-48F6-B3CD-48320162BF19}" dt="2025-05-23T08:29:52.344" v="103" actId="33553"/>
          <ac:spMkLst>
            <pc:docMk/>
            <pc:sldMk cId="4034303208" sldId="300"/>
            <ac:spMk id="4" creationId="{6DF64371-D464-0F5B-95FD-24604BE8091C}"/>
          </ac:spMkLst>
        </pc:spChg>
        <pc:spChg chg="mod">
          <ac:chgData name="Danielle O'Rourke" userId="f36a576b-c06f-4e27-b341-dcf4bf9c1f2f" providerId="ADAL" clId="{8E36E159-5E69-48F6-B3CD-48320162BF19}" dt="2025-05-23T08:28:41.563" v="36" actId="962"/>
          <ac:spMkLst>
            <pc:docMk/>
            <pc:sldMk cId="4034303208" sldId="300"/>
            <ac:spMk id="6" creationId="{E172DE93-2248-AAF4-BEF9-7229406DD52E}"/>
          </ac:spMkLst>
        </pc:spChg>
        <pc:picChg chg="mod">
          <ac:chgData name="Danielle O'Rourke" userId="f36a576b-c06f-4e27-b341-dcf4bf9c1f2f" providerId="ADAL" clId="{8E36E159-5E69-48F6-B3CD-48320162BF19}" dt="2025-05-23T08:28:44.294" v="37" actId="962"/>
          <ac:picMkLst>
            <pc:docMk/>
            <pc:sldMk cId="4034303208" sldId="300"/>
            <ac:picMk id="9" creationId="{BC58979A-470B-6B1A-29C3-9541D9D7721C}"/>
          </ac:picMkLst>
        </pc:picChg>
      </pc:sldChg>
      <pc:sldChg chg="modSp mod">
        <pc:chgData name="Danielle O'Rourke" userId="f36a576b-c06f-4e27-b341-dcf4bf9c1f2f" providerId="ADAL" clId="{8E36E159-5E69-48F6-B3CD-48320162BF19}" dt="2025-05-23T08:29:23.753" v="89" actId="1076"/>
        <pc:sldMkLst>
          <pc:docMk/>
          <pc:sldMk cId="3657374082" sldId="301"/>
        </pc:sldMkLst>
        <pc:spChg chg="mod">
          <ac:chgData name="Danielle O'Rourke" userId="f36a576b-c06f-4e27-b341-dcf4bf9c1f2f" providerId="ADAL" clId="{8E36E159-5E69-48F6-B3CD-48320162BF19}" dt="2025-05-23T08:29:23.753" v="89" actId="1076"/>
          <ac:spMkLst>
            <pc:docMk/>
            <pc:sldMk cId="3657374082" sldId="301"/>
            <ac:spMk id="2" creationId="{B23271AB-2C31-106B-79CB-0DBBBDADCF34}"/>
          </ac:spMkLst>
        </pc:spChg>
        <pc:picChg chg="mod">
          <ac:chgData name="Danielle O'Rourke" userId="f36a576b-c06f-4e27-b341-dcf4bf9c1f2f" providerId="ADAL" clId="{8E36E159-5E69-48F6-B3CD-48320162BF19}" dt="2025-05-23T08:26:33.055" v="16" actId="962"/>
          <ac:picMkLst>
            <pc:docMk/>
            <pc:sldMk cId="3657374082" sldId="301"/>
            <ac:picMk id="8" creationId="{EF1CA8CD-F7F5-03E9-F4AC-6736BC46980A}"/>
          </ac:picMkLst>
        </pc:picChg>
        <pc:picChg chg="mod">
          <ac:chgData name="Danielle O'Rourke" userId="f36a576b-c06f-4e27-b341-dcf4bf9c1f2f" providerId="ADAL" clId="{8E36E159-5E69-48F6-B3CD-48320162BF19}" dt="2025-05-23T08:26:24.886" v="14" actId="962"/>
          <ac:picMkLst>
            <pc:docMk/>
            <pc:sldMk cId="3657374082" sldId="301"/>
            <ac:picMk id="10" creationId="{371A145E-1B79-E2D9-D16C-8272F91786AC}"/>
          </ac:picMkLst>
        </pc:picChg>
      </pc:sldChg>
      <pc:sldChg chg="modSp mod">
        <pc:chgData name="Danielle O'Rourke" userId="f36a576b-c06f-4e27-b341-dcf4bf9c1f2f" providerId="ADAL" clId="{8E36E159-5E69-48F6-B3CD-48320162BF19}" dt="2025-05-23T08:31:33.464" v="152"/>
        <pc:sldMkLst>
          <pc:docMk/>
          <pc:sldMk cId="1964752081" sldId="307"/>
        </pc:sldMkLst>
        <pc:picChg chg="mod ord">
          <ac:chgData name="Danielle O'Rourke" userId="f36a576b-c06f-4e27-b341-dcf4bf9c1f2f" providerId="ADAL" clId="{8E36E159-5E69-48F6-B3CD-48320162BF19}" dt="2025-05-23T08:31:33.464" v="152"/>
          <ac:picMkLst>
            <pc:docMk/>
            <pc:sldMk cId="1964752081" sldId="307"/>
            <ac:picMk id="6" creationId="{B0A5F4BB-F217-F343-70D9-7674E4C12CAC}"/>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FC216E21-5F2B-4C33-8545-450F61739DBA}" type="datetimeFigureOut">
              <a:rPr lang="en-IE" smtClean="0"/>
              <a:t>23/05/2025</a:t>
            </a:fld>
            <a:endParaRPr lang="en-IE"/>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IE"/>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6001BACA-A268-47D6-A179-033B9D5DAC8C}" type="slidenum">
              <a:rPr lang="en-IE" smtClean="0"/>
              <a:t>‹#›</a:t>
            </a:fld>
            <a:endParaRPr lang="en-IE"/>
          </a:p>
        </p:txBody>
      </p:sp>
    </p:spTree>
    <p:extLst>
      <p:ext uri="{BB962C8B-B14F-4D97-AF65-F5344CB8AC3E}">
        <p14:creationId xmlns:p14="http://schemas.microsoft.com/office/powerpoint/2010/main" val="7717848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16E21-5F2B-4C33-8545-450F61739DBA}" type="datetimeFigureOut">
              <a:rPr lang="en-IE" smtClean="0"/>
              <a:t>23/05/2025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410262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16E21-5F2B-4C33-8545-450F61739DBA}" type="datetimeFigureOut">
              <a:rPr lang="en-IE" smtClean="0"/>
              <a:t>23/05/2025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3445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16E21-5F2B-4C33-8545-450F61739DBA}" type="datetimeFigureOut">
              <a:rPr lang="en-IE" smtClean="0"/>
              <a:t>23/05/2025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210610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FC216E21-5F2B-4C33-8545-450F61739DBA}" type="datetimeFigureOut">
              <a:rPr lang="en-IE" smtClean="0"/>
              <a:t>23/05/2025</a:t>
            </a:fld>
            <a:endParaRPr lang="en-IE"/>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IE"/>
          </a:p>
        </p:txBody>
      </p:sp>
      <p:sp>
        <p:nvSpPr>
          <p:cNvPr id="6" name="Slide Number Placeholder 5"/>
          <p:cNvSpPr>
            <a:spLocks noGrp="1"/>
          </p:cNvSpPr>
          <p:nvPr>
            <p:ph type="sldNum" sz="quarter" idx="12"/>
          </p:nvPr>
        </p:nvSpPr>
        <p:spPr>
          <a:xfrm>
            <a:off x="8604504" y="5211060"/>
            <a:ext cx="2112264" cy="228600"/>
          </a:xfrm>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3800015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216E21-5F2B-4C33-8545-450F61739DBA}" type="datetimeFigureOut">
              <a:rPr lang="en-IE" smtClean="0"/>
              <a:t>23/05/2025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143408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16E21-5F2B-4C33-8545-450F61739DBA}" type="datetimeFigureOut">
              <a:rPr lang="en-IE" smtClean="0"/>
              <a:t>23/05/2025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451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216E21-5F2B-4C33-8545-450F61739DBA}" type="datetimeFigureOut">
              <a:rPr lang="en-IE" smtClean="0"/>
              <a:t>23/05/2025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255718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16E21-5F2B-4C33-8545-450F61739DBA}" type="datetimeFigureOut">
              <a:rPr lang="en-IE" smtClean="0"/>
              <a:t>23/05/2025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6001BACA-A268-47D6-A179-033B9D5DAC8C}" type="slidenum">
              <a:rPr lang="en-IE" smtClean="0"/>
              <a:t>‹#›</a:t>
            </a:fld>
            <a:endParaRPr lang="en-IE"/>
          </a:p>
        </p:txBody>
      </p:sp>
    </p:spTree>
    <p:extLst>
      <p:ext uri="{BB962C8B-B14F-4D97-AF65-F5344CB8AC3E}">
        <p14:creationId xmlns:p14="http://schemas.microsoft.com/office/powerpoint/2010/main" val="404829684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C216E21-5F2B-4C33-8545-450F61739DBA}" type="datetimeFigureOut">
              <a:rPr lang="en-IE" smtClean="0"/>
              <a:t>23/05/2025</a:t>
            </a:fld>
            <a:endParaRPr lang="en-IE"/>
          </a:p>
        </p:txBody>
      </p:sp>
      <p:sp>
        <p:nvSpPr>
          <p:cNvPr id="9" name="Footer Placeholder 8"/>
          <p:cNvSpPr>
            <a:spLocks noGrp="1"/>
          </p:cNvSpPr>
          <p:nvPr>
            <p:ph type="ftr" sz="quarter" idx="11"/>
          </p:nvPr>
        </p:nvSpPr>
        <p:spPr/>
        <p:txBody>
          <a:bodyPr/>
          <a:lstStyle>
            <a:lvl1pPr algn="r">
              <a:defRPr/>
            </a:lvl1pPr>
          </a:lstStyle>
          <a:p>
            <a:endParaRPr lang="en-IE"/>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6001BACA-A268-47D6-A179-033B9D5DAC8C}" type="slidenum">
              <a:rPr lang="en-IE" smtClean="0"/>
              <a:t>‹#›</a:t>
            </a:fld>
            <a:endParaRPr lang="en-IE"/>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008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FC216E21-5F2B-4C33-8545-450F61739DBA}" type="datetimeFigureOut">
              <a:rPr lang="en-IE" smtClean="0"/>
              <a:t>23/05/2025</a:t>
            </a:fld>
            <a:endParaRPr lang="en-IE"/>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IE"/>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6001BACA-A268-47D6-A179-033B9D5DAC8C}" type="slidenum">
              <a:rPr lang="en-IE" smtClean="0"/>
              <a:t>‹#›</a:t>
            </a:fld>
            <a:endParaRPr lang="en-IE"/>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382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FC216E21-5F2B-4C33-8545-450F61739DBA}" type="datetimeFigureOut">
              <a:rPr lang="en-IE" smtClean="0"/>
              <a:t>23/05/2025</a:t>
            </a:fld>
            <a:endParaRPr lang="en-IE"/>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IE"/>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6001BACA-A268-47D6-A179-033B9D5DAC8C}" type="slidenum">
              <a:rPr lang="en-IE" smtClean="0"/>
              <a:t>‹#›</a:t>
            </a:fld>
            <a:endParaRPr lang="en-IE"/>
          </a:p>
        </p:txBody>
      </p:sp>
    </p:spTree>
    <p:extLst>
      <p:ext uri="{BB962C8B-B14F-4D97-AF65-F5344CB8AC3E}">
        <p14:creationId xmlns:p14="http://schemas.microsoft.com/office/powerpoint/2010/main" val="2742279559"/>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947C-824E-4FC9-AC34-471488338D07}"/>
              </a:ext>
            </a:extLst>
          </p:cNvPr>
          <p:cNvSpPr>
            <a:spLocks noGrp="1"/>
          </p:cNvSpPr>
          <p:nvPr>
            <p:ph type="ctrTitle"/>
          </p:nvPr>
        </p:nvSpPr>
        <p:spPr>
          <a:xfrm>
            <a:off x="1259347" y="1225684"/>
            <a:ext cx="9673306" cy="2733106"/>
          </a:xfrm>
        </p:spPr>
        <p:txBody>
          <a:bodyPr anchor="ctr">
            <a:normAutofit/>
          </a:bodyPr>
          <a:lstStyle/>
          <a:p>
            <a:br>
              <a:rPr lang="en-GB" sz="6700" dirty="0"/>
            </a:br>
            <a:r>
              <a:rPr lang="en-IE" sz="5400" dirty="0"/>
              <a:t>speechless, but not voiceless </a:t>
            </a:r>
            <a:endParaRPr lang="en-IE" sz="6700" dirty="0"/>
          </a:p>
        </p:txBody>
      </p:sp>
      <p:sp>
        <p:nvSpPr>
          <p:cNvPr id="3" name="Subtitle 2">
            <a:extLst>
              <a:ext uri="{FF2B5EF4-FFF2-40B4-BE49-F238E27FC236}">
                <a16:creationId xmlns:a16="http://schemas.microsoft.com/office/drawing/2014/main" id="{FE381DEE-4B79-4821-A833-99CF5C736192}"/>
              </a:ext>
            </a:extLst>
          </p:cNvPr>
          <p:cNvSpPr>
            <a:spLocks noGrp="1"/>
          </p:cNvSpPr>
          <p:nvPr>
            <p:ph type="subTitle" idx="1"/>
          </p:nvPr>
        </p:nvSpPr>
        <p:spPr>
          <a:xfrm>
            <a:off x="1211317" y="4369175"/>
            <a:ext cx="9673306" cy="913322"/>
          </a:xfrm>
        </p:spPr>
        <p:txBody>
          <a:bodyPr>
            <a:normAutofit/>
          </a:bodyPr>
          <a:lstStyle/>
          <a:p>
            <a:pPr>
              <a:spcAft>
                <a:spcPts val="600"/>
              </a:spcAft>
            </a:pPr>
            <a:r>
              <a:rPr lang="en-GB" sz="2000" dirty="0"/>
              <a:t>Fiacre Ryan</a:t>
            </a:r>
          </a:p>
          <a:p>
            <a:pPr>
              <a:spcAft>
                <a:spcPts val="600"/>
              </a:spcAft>
            </a:pPr>
            <a:endParaRPr lang="en-IE" sz="2000" dirty="0"/>
          </a:p>
        </p:txBody>
      </p:sp>
    </p:spTree>
    <p:extLst>
      <p:ext uri="{BB962C8B-B14F-4D97-AF65-F5344CB8AC3E}">
        <p14:creationId xmlns:p14="http://schemas.microsoft.com/office/powerpoint/2010/main" val="2995412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30" name="Rectangle 29">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32" name="Rectangle 31">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34" name="Rectangle 33">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grpSp>
        <p:nvGrpSpPr>
          <p:cNvPr id="36" name="Group 35">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37" name="Straight Connector 36">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41" name="Rectangle 4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Fiacre riding a horse">
            <a:extLst>
              <a:ext uri="{FF2B5EF4-FFF2-40B4-BE49-F238E27FC236}">
                <a16:creationId xmlns:a16="http://schemas.microsoft.com/office/drawing/2014/main" id="{102AF285-54BB-79EF-7175-887BF299FB45}"/>
              </a:ext>
            </a:extLst>
          </p:cNvPr>
          <p:cNvPicPr>
            <a:picLocks noChangeAspect="1"/>
          </p:cNvPicPr>
          <p:nvPr/>
        </p:nvPicPr>
        <p:blipFill rotWithShape="1">
          <a:blip r:embed="rId3">
            <a:alphaModFix amt="45000"/>
            <a:extLst>
              <a:ext uri="{28A0092B-C50C-407E-A947-70E740481C1C}">
                <a14:useLocalDpi xmlns:a14="http://schemas.microsoft.com/office/drawing/2010/main" val="0"/>
              </a:ext>
            </a:extLst>
          </a:blip>
          <a:srcRect t="14259" b="10741"/>
          <a:stretch/>
        </p:blipFill>
        <p:spPr>
          <a:xfrm>
            <a:off x="20" y="10"/>
            <a:ext cx="12191980" cy="6857990"/>
          </a:xfrm>
          <a:prstGeom prst="rect">
            <a:avLst/>
          </a:prstGeom>
        </p:spPr>
      </p:pic>
      <p:sp>
        <p:nvSpPr>
          <p:cNvPr id="43" name="Rectangle 4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txBody>
          <a:bodyPr/>
          <a:lstStyle/>
          <a:p>
            <a:endParaRPr lang="en-IE" dirty="0"/>
          </a:p>
        </p:txBody>
      </p:sp>
      <p:sp>
        <p:nvSpPr>
          <p:cNvPr id="14" name="Title 13">
            <a:extLst>
              <a:ext uri="{FF2B5EF4-FFF2-40B4-BE49-F238E27FC236}">
                <a16:creationId xmlns:a16="http://schemas.microsoft.com/office/drawing/2014/main" id="{75090E9A-1DC6-25F3-73D1-7A6BDA0E3E69}"/>
              </a:ext>
            </a:extLst>
          </p:cNvPr>
          <p:cNvSpPr txBox="1">
            <a:spLocks noGrp="1"/>
          </p:cNvSpPr>
          <p:nvPr>
            <p:ph type="title" idx="4294967295"/>
          </p:nvPr>
        </p:nvSpPr>
        <p:spPr>
          <a:xfrm>
            <a:off x="1561708" y="2091263"/>
            <a:ext cx="9068586" cy="24615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83000"/>
              </a:lnSpc>
              <a:spcBef>
                <a:spcPct val="0"/>
              </a:spcBef>
              <a:spcAft>
                <a:spcPts val="600"/>
              </a:spcAft>
              <a:buClrTx/>
              <a:buSzTx/>
              <a:buFontTx/>
              <a:buNone/>
              <a:tabLst/>
              <a:defRPr/>
            </a:pPr>
            <a:r>
              <a:rPr kumimoji="0" lang="en-US" sz="61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“I am challenged to fit into a world with no rest”</a:t>
            </a:r>
          </a:p>
        </p:txBody>
      </p:sp>
      <p:sp>
        <p:nvSpPr>
          <p:cNvPr id="45" name="Rectangle 4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txBody>
          <a:bodyPr/>
          <a:lstStyle/>
          <a:p>
            <a:endParaRPr lang="en-IE" dirty="0"/>
          </a:p>
        </p:txBody>
      </p:sp>
    </p:spTree>
    <p:extLst>
      <p:ext uri="{BB962C8B-B14F-4D97-AF65-F5344CB8AC3E}">
        <p14:creationId xmlns:p14="http://schemas.microsoft.com/office/powerpoint/2010/main" val="1329100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04" name="Rectangle 76">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109" name="Rectangle 89">
            <a:extLst>
              <a:ext uri="{FF2B5EF4-FFF2-40B4-BE49-F238E27FC236}">
                <a16:creationId xmlns:a16="http://schemas.microsoft.com/office/drawing/2014/main" id="{5472113B-41FA-450E-B533-F51733045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4" name="Title 3">
            <a:extLst>
              <a:ext uri="{FF2B5EF4-FFF2-40B4-BE49-F238E27FC236}">
                <a16:creationId xmlns:a16="http://schemas.microsoft.com/office/drawing/2014/main" id="{6CC52156-1E4A-C2BD-6077-21CFC5933524}"/>
              </a:ext>
            </a:extLst>
          </p:cNvPr>
          <p:cNvSpPr txBox="1">
            <a:spLocks noGrp="1"/>
          </p:cNvSpPr>
          <p:nvPr>
            <p:ph type="title" idx="4294967295"/>
          </p:nvPr>
        </p:nvSpPr>
        <p:spPr>
          <a:xfrm>
            <a:off x="566822" y="1242073"/>
            <a:ext cx="5716338" cy="20236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83000"/>
              </a:lnSpc>
              <a:spcBef>
                <a:spcPct val="0"/>
              </a:spcBef>
              <a:spcAft>
                <a:spcPts val="600"/>
              </a:spcAft>
              <a:buClrTx/>
              <a:buSzTx/>
              <a:buFontTx/>
              <a:buNone/>
              <a:tabLst/>
              <a:defRPr/>
            </a:pPr>
            <a:r>
              <a:rPr kumimoji="0" lang="en-US" sz="44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“BELIEVE THAT NATURE RESTORES MY WEARY SOUL”</a:t>
            </a:r>
          </a:p>
        </p:txBody>
      </p:sp>
      <p:pic>
        <p:nvPicPr>
          <p:cNvPr id="5" name="Content Placeholder 4" descr="Fiacre sitting by a lake, looking thoughtfully to the distance">
            <a:extLst>
              <a:ext uri="{FF2B5EF4-FFF2-40B4-BE49-F238E27FC236}">
                <a16:creationId xmlns:a16="http://schemas.microsoft.com/office/drawing/2014/main" id="{4E0F614A-7FFC-E154-046B-E74F08098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709" y="1907810"/>
            <a:ext cx="4849574" cy="2715761"/>
          </a:xfrm>
          <a:prstGeom prst="rect">
            <a:avLst/>
          </a:prstGeom>
        </p:spPr>
      </p:pic>
      <p:sp>
        <p:nvSpPr>
          <p:cNvPr id="110" name="Rectangle 91">
            <a:extLst>
              <a:ext uri="{FF2B5EF4-FFF2-40B4-BE49-F238E27FC236}">
                <a16:creationId xmlns:a16="http://schemas.microsoft.com/office/drawing/2014/main" id="{3CB5E9E0-7C44-46B5-B3E8-E62887B31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111" name="Rectangle 93">
            <a:extLst>
              <a:ext uri="{FF2B5EF4-FFF2-40B4-BE49-F238E27FC236}">
                <a16:creationId xmlns:a16="http://schemas.microsoft.com/office/drawing/2014/main" id="{1EF88855-34D7-45DF-9DB8-682E4A358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cxnSp>
        <p:nvCxnSpPr>
          <p:cNvPr id="112" name="Straight Connector 95">
            <a:extLst>
              <a:ext uri="{FF2B5EF4-FFF2-40B4-BE49-F238E27FC236}">
                <a16:creationId xmlns:a16="http://schemas.microsoft.com/office/drawing/2014/main" id="{BC6981A1-6AD0-44A6-84F4-420410F3B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97">
            <a:extLst>
              <a:ext uri="{FF2B5EF4-FFF2-40B4-BE49-F238E27FC236}">
                <a16:creationId xmlns:a16="http://schemas.microsoft.com/office/drawing/2014/main" id="{CD9FF0FB-30CE-40B4-B3F2-A565E71CE2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99">
            <a:extLst>
              <a:ext uri="{FF2B5EF4-FFF2-40B4-BE49-F238E27FC236}">
                <a16:creationId xmlns:a16="http://schemas.microsoft.com/office/drawing/2014/main" id="{C7216A06-7EF2-4C72-8D1E-8959D3EB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E884766-AEEC-EBA7-4822-4311149F55E0}"/>
              </a:ext>
            </a:extLst>
          </p:cNvPr>
          <p:cNvSpPr txBox="1"/>
          <p:nvPr/>
        </p:nvSpPr>
        <p:spPr>
          <a:xfrm>
            <a:off x="903010" y="3468251"/>
            <a:ext cx="5317104" cy="2585323"/>
          </a:xfrm>
          <a:prstGeom prst="rect">
            <a:avLst/>
          </a:prstGeom>
          <a:noFill/>
        </p:spPr>
        <p:txBody>
          <a:bodyPr wrap="square" rtlCol="0">
            <a:spAutoFit/>
          </a:bodyPr>
          <a:lstStyle/>
          <a:p>
            <a:r>
              <a:rPr lang="en-IE" dirty="0"/>
              <a:t>I love being in nature, because there I can rest in just “being”. Nature is my friend, and I love walking on the beach, hiking, swimming and horse riding. My interests are the same as any teenager or young adult – going bowling or to the cinema, going to football matches, helping on the farm or in the garden, and listening to music.</a:t>
            </a:r>
          </a:p>
          <a:p>
            <a:endParaRPr lang="en-IE" dirty="0"/>
          </a:p>
        </p:txBody>
      </p:sp>
    </p:spTree>
    <p:extLst>
      <p:ext uri="{BB962C8B-B14F-4D97-AF65-F5344CB8AC3E}">
        <p14:creationId xmlns:p14="http://schemas.microsoft.com/office/powerpoint/2010/main" val="3728766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113" name="Rectangle 2112">
            <a:extLst>
              <a:ext uri="{FF2B5EF4-FFF2-40B4-BE49-F238E27FC236}">
                <a16:creationId xmlns:a16="http://schemas.microsoft.com/office/drawing/2014/main" id="{1CF1E93E-79E6-4308-952E-B301E6864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15" name="Rectangle 2114">
            <a:extLst>
              <a:ext uri="{FF2B5EF4-FFF2-40B4-BE49-F238E27FC236}">
                <a16:creationId xmlns:a16="http://schemas.microsoft.com/office/drawing/2014/main" id="{5EB842BB-6A3A-435A-9295-560EFD9A4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2" name="Title 1">
            <a:extLst>
              <a:ext uri="{FF2B5EF4-FFF2-40B4-BE49-F238E27FC236}">
                <a16:creationId xmlns:a16="http://schemas.microsoft.com/office/drawing/2014/main" id="{D52CA2CA-158B-0BCD-6C42-0708C8B61B3C}"/>
              </a:ext>
            </a:extLst>
          </p:cNvPr>
          <p:cNvSpPr>
            <a:spLocks noGrp="1"/>
          </p:cNvSpPr>
          <p:nvPr>
            <p:ph type="title"/>
          </p:nvPr>
        </p:nvSpPr>
        <p:spPr>
          <a:xfrm>
            <a:off x="6254503" y="1526242"/>
            <a:ext cx="4828844" cy="1491770"/>
          </a:xfrm>
        </p:spPr>
        <p:txBody>
          <a:bodyPr vert="horz" lIns="91440" tIns="45720" rIns="91440" bIns="45720" rtlCol="0" anchor="ctr">
            <a:normAutofit fontScale="90000"/>
          </a:bodyPr>
          <a:lstStyle/>
          <a:p>
            <a:pPr algn="ctr">
              <a:lnSpc>
                <a:spcPct val="83000"/>
              </a:lnSpc>
            </a:pPr>
            <a:r>
              <a:rPr lang="en-US" cap="all" spc="-100" dirty="0"/>
              <a:t>TV Documentary </a:t>
            </a:r>
            <a:br>
              <a:rPr lang="en-US" cap="all" spc="-100" dirty="0"/>
            </a:br>
            <a:r>
              <a:rPr lang="en-US" cap="all" spc="-100" dirty="0"/>
              <a:t>- Speechless</a:t>
            </a:r>
          </a:p>
        </p:txBody>
      </p:sp>
      <p:sp>
        <p:nvSpPr>
          <p:cNvPr id="2117" name="Rectangle 2116">
            <a:extLst>
              <a:ext uri="{FF2B5EF4-FFF2-40B4-BE49-F238E27FC236}">
                <a16:creationId xmlns:a16="http://schemas.microsoft.com/office/drawing/2014/main" id="{A2B91A18-41C6-4B5A-9804-4F931E20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2119" name="Rectangle 2118">
            <a:extLst>
              <a:ext uri="{FF2B5EF4-FFF2-40B4-BE49-F238E27FC236}">
                <a16:creationId xmlns:a16="http://schemas.microsoft.com/office/drawing/2014/main" id="{8FDC176A-BB54-40BA-9A97-BC34E8F5B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cxnSp>
        <p:nvCxnSpPr>
          <p:cNvPr id="2121" name="Straight Connector 2120">
            <a:extLst>
              <a:ext uri="{FF2B5EF4-FFF2-40B4-BE49-F238E27FC236}">
                <a16:creationId xmlns:a16="http://schemas.microsoft.com/office/drawing/2014/main" id="{4C4DAB88-8D52-4F63-AAF2-866CD76408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E1C68734-2B24-417B-A0AB-562DCE8B34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EE0FFD8F-BC2D-4DA9-ABF5-64E374DC90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descr="#Speechless | Facebook">
            <a:extLst>
              <a:ext uri="{FF2B5EF4-FFF2-40B4-BE49-F238E27FC236}">
                <a16:creationId xmlns:a16="http://schemas.microsoft.com/office/drawing/2014/main" id="{41692F62-8FEE-E4DC-B9F5-A52D7DE66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208" y="2051695"/>
            <a:ext cx="4946633" cy="2770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B2D753-47F9-BB01-6382-F6AF8E105720}"/>
              </a:ext>
            </a:extLst>
          </p:cNvPr>
          <p:cNvSpPr txBox="1"/>
          <p:nvPr/>
        </p:nvSpPr>
        <p:spPr>
          <a:xfrm>
            <a:off x="6395703" y="3436752"/>
            <a:ext cx="4767362" cy="2554545"/>
          </a:xfrm>
          <a:prstGeom prst="rect">
            <a:avLst/>
          </a:prstGeom>
          <a:noFill/>
        </p:spPr>
        <p:txBody>
          <a:bodyPr wrap="square" rtlCol="0">
            <a:spAutoFit/>
          </a:bodyPr>
          <a:lstStyle/>
          <a:p>
            <a:r>
              <a:rPr lang="en-IE" sz="2000" dirty="0"/>
              <a:t>I was asked to take part in a fly on the wall documentary about living with autism, and this award winning programme was filmed over 8 years, which I scripted myself with my own writing and poems. It tells the story of our family and how we all cope in individual ways of living with autism. </a:t>
            </a:r>
          </a:p>
        </p:txBody>
      </p:sp>
    </p:spTree>
    <p:extLst>
      <p:ext uri="{BB962C8B-B14F-4D97-AF65-F5344CB8AC3E}">
        <p14:creationId xmlns:p14="http://schemas.microsoft.com/office/powerpoint/2010/main" val="41088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026F13-499B-4EC7-B5BA-99A52E90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6" name="Title 5">
            <a:extLst>
              <a:ext uri="{FF2B5EF4-FFF2-40B4-BE49-F238E27FC236}">
                <a16:creationId xmlns:a16="http://schemas.microsoft.com/office/drawing/2014/main" id="{81EC1ABB-39C6-F602-1CAA-2DA7233B97A5}"/>
              </a:ext>
            </a:extLst>
          </p:cNvPr>
          <p:cNvSpPr txBox="1">
            <a:spLocks noGrp="1"/>
          </p:cNvSpPr>
          <p:nvPr>
            <p:ph type="title" idx="4294967295"/>
          </p:nvPr>
        </p:nvSpPr>
        <p:spPr>
          <a:xfrm>
            <a:off x="5641279" y="1375234"/>
            <a:ext cx="5475250" cy="13254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83000"/>
              </a:lnSpc>
              <a:spcBef>
                <a:spcPct val="0"/>
              </a:spcBef>
              <a:spcAft>
                <a:spcPts val="600"/>
              </a:spcAft>
              <a:buClrTx/>
              <a:buSzTx/>
              <a:buFontTx/>
              <a:buNone/>
              <a:tabLst/>
              <a:defRPr/>
            </a:pPr>
            <a:r>
              <a:rPr kumimoji="0" lang="en-US" sz="36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“A life ambition can be achieved, dare to dream”</a:t>
            </a:r>
          </a:p>
        </p:txBody>
      </p:sp>
      <p:pic>
        <p:nvPicPr>
          <p:cNvPr id="5" name="Picture 4" descr="Cover of the book &quot;Speechless&quot; by Fiacre Ryan">
            <a:extLst>
              <a:ext uri="{FF2B5EF4-FFF2-40B4-BE49-F238E27FC236}">
                <a16:creationId xmlns:a16="http://schemas.microsoft.com/office/drawing/2014/main" id="{6CAAA1A5-1775-A2ED-03F8-5BE6C34D6C55}"/>
              </a:ext>
            </a:extLst>
          </p:cNvPr>
          <p:cNvPicPr>
            <a:picLocks noChangeAspect="1"/>
          </p:cNvPicPr>
          <p:nvPr/>
        </p:nvPicPr>
        <p:blipFill rotWithShape="1">
          <a:blip r:embed="rId2">
            <a:extLst>
              <a:ext uri="{28A0092B-C50C-407E-A947-70E740481C1C}">
                <a14:useLocalDpi xmlns:a14="http://schemas.microsoft.com/office/drawing/2010/main" val="0"/>
              </a:ext>
            </a:extLst>
          </a:blip>
          <a:srcRect t="19180"/>
          <a:stretch/>
        </p:blipFill>
        <p:spPr>
          <a:xfrm>
            <a:off x="616737" y="621793"/>
            <a:ext cx="4376501" cy="5614416"/>
          </a:xfrm>
          <a:prstGeom prst="rect">
            <a:avLst/>
          </a:prstGeom>
        </p:spPr>
      </p:pic>
      <p:sp>
        <p:nvSpPr>
          <p:cNvPr id="26" name="Rectangle 25">
            <a:extLst>
              <a:ext uri="{FF2B5EF4-FFF2-40B4-BE49-F238E27FC236}">
                <a16:creationId xmlns:a16="http://schemas.microsoft.com/office/drawing/2014/main" id="{6D4A3EB8-C534-4357-BED1-BD1378622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28" name="Rectangle 27">
            <a:extLst>
              <a:ext uri="{FF2B5EF4-FFF2-40B4-BE49-F238E27FC236}">
                <a16:creationId xmlns:a16="http://schemas.microsoft.com/office/drawing/2014/main" id="{3FA13F65-6422-4EBC-B70B-E95950B2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cxnSp>
        <p:nvCxnSpPr>
          <p:cNvPr id="30" name="Straight Connector 29">
            <a:extLst>
              <a:ext uri="{FF2B5EF4-FFF2-40B4-BE49-F238E27FC236}">
                <a16:creationId xmlns:a16="http://schemas.microsoft.com/office/drawing/2014/main" id="{74EC5015-DFE8-4264-BCD5-E4D5A3EEFA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6A8CE91-4412-4504-94E5-903CCFE92F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3B8F69-5432-41A9-80AA-ECBDFA57E7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9B30EB-256F-E3E0-C92F-C5CC84945504}"/>
              </a:ext>
            </a:extLst>
          </p:cNvPr>
          <p:cNvSpPr txBox="1"/>
          <p:nvPr/>
        </p:nvSpPr>
        <p:spPr>
          <a:xfrm>
            <a:off x="5104785" y="2882644"/>
            <a:ext cx="6548239" cy="3139321"/>
          </a:xfrm>
          <a:prstGeom prst="rect">
            <a:avLst/>
          </a:prstGeom>
          <a:noFill/>
        </p:spPr>
        <p:txBody>
          <a:bodyPr wrap="square" rtlCol="0">
            <a:spAutoFit/>
          </a:bodyPr>
          <a:lstStyle/>
          <a:p>
            <a:r>
              <a:rPr lang="en-IE" dirty="0"/>
              <a:t>My struggles, my hopes, dreams, challenges and ambitions are documented in the book “Speechless - Reflections from my Voiceless World”. I was asked by Merrion Press to write my life story, and my ambition was to communicate my intellect, my thoughts and my life reflections in my writing and poetry. My book “Speechless” was nominated for Best Newcomer at the An Post Irish Book Awards.  I have continued my writing, with a poem highly commended in the Allingham Poetry competition and a winning short story in the Christopher </a:t>
            </a:r>
            <a:r>
              <a:rPr lang="en-IE" dirty="0" err="1"/>
              <a:t>Finnes</a:t>
            </a:r>
            <a:r>
              <a:rPr lang="en-IE" dirty="0"/>
              <a:t> UK Creative Writing Competition. </a:t>
            </a:r>
          </a:p>
        </p:txBody>
      </p:sp>
    </p:spTree>
    <p:extLst>
      <p:ext uri="{BB962C8B-B14F-4D97-AF65-F5344CB8AC3E}">
        <p14:creationId xmlns:p14="http://schemas.microsoft.com/office/powerpoint/2010/main" val="2658796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132" name="Rectangle 131">
            <a:extLst>
              <a:ext uri="{FF2B5EF4-FFF2-40B4-BE49-F238E27FC236}">
                <a16:creationId xmlns:a16="http://schemas.microsoft.com/office/drawing/2014/main" id="{39026F13-499B-4EC7-B5BA-99A52E90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2" name="Title 1">
            <a:extLst>
              <a:ext uri="{FF2B5EF4-FFF2-40B4-BE49-F238E27FC236}">
                <a16:creationId xmlns:a16="http://schemas.microsoft.com/office/drawing/2014/main" id="{136F3B43-BC6A-7C9A-ED6B-B5EFEEEB20E1}"/>
              </a:ext>
            </a:extLst>
          </p:cNvPr>
          <p:cNvSpPr txBox="1">
            <a:spLocks noGrp="1"/>
          </p:cNvSpPr>
          <p:nvPr>
            <p:ph type="title" idx="4294967295"/>
          </p:nvPr>
        </p:nvSpPr>
        <p:spPr>
          <a:xfrm>
            <a:off x="5531499" y="1282320"/>
            <a:ext cx="5716338" cy="14087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83000"/>
              </a:lnSpc>
              <a:spcBef>
                <a:spcPct val="0"/>
              </a:spcBef>
              <a:spcAft>
                <a:spcPts val="600"/>
              </a:spcAft>
              <a:buClrTx/>
              <a:buSzTx/>
              <a:buFontTx/>
              <a:buNone/>
              <a:tabLst/>
              <a:defRPr/>
            </a:pPr>
            <a:r>
              <a:rPr kumimoji="0" lang="en-US" sz="44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A new challenge – </a:t>
            </a:r>
            <a:r>
              <a:rPr kumimoji="0" lang="en-US" sz="4400" b="0" i="0" u="none" strike="noStrike" kern="1200" cap="all" spc="-100" normalizeH="0" baseline="0" noProof="0" dirty="0" err="1">
                <a:ln>
                  <a:noFill/>
                </a:ln>
                <a:solidFill>
                  <a:schemeClr val="tx1">
                    <a:lumMod val="85000"/>
                    <a:lumOff val="15000"/>
                  </a:schemeClr>
                </a:solidFill>
                <a:effectLst/>
                <a:uLnTx/>
                <a:uFillTx/>
                <a:latin typeface="+mj-lt"/>
                <a:ea typeface="+mn-ea"/>
                <a:cs typeface="+mn-cs"/>
              </a:rPr>
              <a:t>atu</a:t>
            </a:r>
            <a:r>
              <a:rPr kumimoji="0" lang="en-US" sz="44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 mayo</a:t>
            </a:r>
          </a:p>
        </p:txBody>
      </p:sp>
      <p:pic>
        <p:nvPicPr>
          <p:cNvPr id="3" name="Picture 2" descr="Fiacre in front of a sign for &quot;Atlantic Technological University, Mayo&quot;">
            <a:extLst>
              <a:ext uri="{FF2B5EF4-FFF2-40B4-BE49-F238E27FC236}">
                <a16:creationId xmlns:a16="http://schemas.microsoft.com/office/drawing/2014/main" id="{BB55AA18-EEFF-9144-4C65-44DDE679A597}"/>
              </a:ext>
            </a:extLst>
          </p:cNvPr>
          <p:cNvPicPr>
            <a:picLocks noChangeAspect="1"/>
          </p:cNvPicPr>
          <p:nvPr/>
        </p:nvPicPr>
        <p:blipFill rotWithShape="1">
          <a:blip r:embed="rId3">
            <a:extLst>
              <a:ext uri="{28A0092B-C50C-407E-A947-70E740481C1C}">
                <a14:useLocalDpi xmlns:a14="http://schemas.microsoft.com/office/drawing/2010/main" val="0"/>
              </a:ext>
            </a:extLst>
          </a:blip>
          <a:srcRect t="19435" r="2" b="26686"/>
          <a:stretch/>
        </p:blipFill>
        <p:spPr>
          <a:xfrm>
            <a:off x="616737" y="621793"/>
            <a:ext cx="4376501" cy="5614416"/>
          </a:xfrm>
          <a:prstGeom prst="rect">
            <a:avLst/>
          </a:prstGeom>
        </p:spPr>
      </p:pic>
      <p:sp>
        <p:nvSpPr>
          <p:cNvPr id="134" name="Rectangle 133">
            <a:extLst>
              <a:ext uri="{FF2B5EF4-FFF2-40B4-BE49-F238E27FC236}">
                <a16:creationId xmlns:a16="http://schemas.microsoft.com/office/drawing/2014/main" id="{6D4A3EB8-C534-4357-BED1-BD1378622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136" name="Rectangle 135">
            <a:extLst>
              <a:ext uri="{FF2B5EF4-FFF2-40B4-BE49-F238E27FC236}">
                <a16:creationId xmlns:a16="http://schemas.microsoft.com/office/drawing/2014/main" id="{3FA13F65-6422-4EBC-B70B-E95950B2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cxnSp>
        <p:nvCxnSpPr>
          <p:cNvPr id="138" name="Straight Connector 137">
            <a:extLst>
              <a:ext uri="{FF2B5EF4-FFF2-40B4-BE49-F238E27FC236}">
                <a16:creationId xmlns:a16="http://schemas.microsoft.com/office/drawing/2014/main" id="{74EC5015-DFE8-4264-BCD5-E4D5A3EEFA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6A8CE91-4412-4504-94E5-903CCFE92F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C3B8F69-5432-41A9-80AA-ECBDFA57E7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60C06B2-758F-0FDF-B22F-150D75D04558}"/>
              </a:ext>
            </a:extLst>
          </p:cNvPr>
          <p:cNvSpPr txBox="1"/>
          <p:nvPr/>
        </p:nvSpPr>
        <p:spPr>
          <a:xfrm>
            <a:off x="5189240" y="2855669"/>
            <a:ext cx="6101004" cy="2800767"/>
          </a:xfrm>
          <a:prstGeom prst="rect">
            <a:avLst/>
          </a:prstGeom>
          <a:noFill/>
        </p:spPr>
        <p:txBody>
          <a:bodyPr wrap="square" rtlCol="0">
            <a:spAutoFit/>
          </a:bodyPr>
          <a:lstStyle/>
          <a:p>
            <a:r>
              <a:rPr lang="en-IE" sz="1600" dirty="0">
                <a:latin typeface="+mj-lt"/>
              </a:rPr>
              <a:t>My pathway to third level education.</a:t>
            </a:r>
          </a:p>
          <a:p>
            <a:r>
              <a:rPr lang="en-IE" sz="1600" dirty="0">
                <a:latin typeface="+mj-lt"/>
              </a:rPr>
              <a:t>I applied to go to college after my Leaving Cert. The course of my choice was Creative Writing, and I was promptly refused, which turned out to be ironic when I became a published writer the following year! Meanwhile I heard about a special admission scheme in ATU Mayo in Castlebar. I had to show what I had studied and achieved, and then we discussed how I could access the course. I was thrilled to be offered a place on the History and Geography course. This produced a new set of challenges for me, but with supports I have just completed  my certificate exams. </a:t>
            </a:r>
          </a:p>
        </p:txBody>
      </p:sp>
    </p:spTree>
    <p:extLst>
      <p:ext uri="{BB962C8B-B14F-4D97-AF65-F5344CB8AC3E}">
        <p14:creationId xmlns:p14="http://schemas.microsoft.com/office/powerpoint/2010/main" val="549580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2" name="Title 1">
            <a:extLst>
              <a:ext uri="{FF2B5EF4-FFF2-40B4-BE49-F238E27FC236}">
                <a16:creationId xmlns:a16="http://schemas.microsoft.com/office/drawing/2014/main" id="{5341544D-F9A7-F22B-D80A-0827891B79CD}"/>
              </a:ext>
            </a:extLst>
          </p:cNvPr>
          <p:cNvSpPr>
            <a:spLocks noGrp="1"/>
          </p:cNvSpPr>
          <p:nvPr>
            <p:ph type="title"/>
          </p:nvPr>
        </p:nvSpPr>
        <p:spPr>
          <a:xfrm>
            <a:off x="868680" y="642593"/>
            <a:ext cx="6281928" cy="1744183"/>
          </a:xfrm>
        </p:spPr>
        <p:txBody>
          <a:bodyPr vert="horz" lIns="91440" tIns="45720" rIns="91440" bIns="45720" rtlCol="0" anchor="ctr">
            <a:normAutofit/>
          </a:bodyPr>
          <a:lstStyle/>
          <a:p>
            <a:r>
              <a:rPr lang="en-US" dirty="0"/>
              <a:t>New Research on autism</a:t>
            </a:r>
          </a:p>
        </p:txBody>
      </p:sp>
      <p:sp>
        <p:nvSpPr>
          <p:cNvPr id="3" name="TextBox 2">
            <a:extLst>
              <a:ext uri="{FF2B5EF4-FFF2-40B4-BE49-F238E27FC236}">
                <a16:creationId xmlns:a16="http://schemas.microsoft.com/office/drawing/2014/main" id="{3BAA3B43-2A27-F3D2-F364-02CC29B369F2}"/>
              </a:ext>
            </a:extLst>
          </p:cNvPr>
          <p:cNvSpPr txBox="1"/>
          <p:nvPr/>
        </p:nvSpPr>
        <p:spPr>
          <a:xfrm>
            <a:off x="868680" y="2386584"/>
            <a:ext cx="6281928" cy="3648456"/>
          </a:xfrm>
          <a:prstGeom prst="rect">
            <a:avLst/>
          </a:prstGeom>
        </p:spPr>
        <p:txBody>
          <a:bodyPr vert="horz" lIns="91440" tIns="45720" rIns="91440" bIns="45720" rtlCol="0">
            <a:normAutofit/>
          </a:bodyPr>
          <a:lstStyle/>
          <a:p>
            <a:pPr indent="-182880" defTabSz="914400">
              <a:spcAft>
                <a:spcPts val="600"/>
              </a:spcAft>
              <a:buClr>
                <a:schemeClr val="tx1">
                  <a:lumMod val="85000"/>
                  <a:lumOff val="15000"/>
                </a:schemeClr>
              </a:buClr>
              <a:buFont typeface="Garamond" pitchFamily="18" charset="0"/>
              <a:buChar char="◦"/>
            </a:pPr>
            <a:r>
              <a:rPr lang="en-US" dirty="0"/>
              <a:t>There are a number of current research studies into autism using technology in new methods of assessment.</a:t>
            </a:r>
          </a:p>
          <a:p>
            <a:pPr indent="-182880" defTabSz="914400">
              <a:spcAft>
                <a:spcPts val="600"/>
              </a:spcAft>
              <a:buClr>
                <a:schemeClr val="tx1">
                  <a:lumMod val="85000"/>
                  <a:lumOff val="15000"/>
                </a:schemeClr>
              </a:buClr>
              <a:buFont typeface="Garamond" pitchFamily="18" charset="0"/>
              <a:buChar char="◦"/>
            </a:pPr>
            <a:r>
              <a:rPr lang="en-US" dirty="0"/>
              <a:t>As you can see in the picture, I have taken part in a research study from Cambridge University (Hidden Cognitive Abilities in Non Speaking Autism) using brain imaging to measure language processing in non speaking autistic students. Dr. Alex </a:t>
            </a:r>
            <a:r>
              <a:rPr lang="en-US" dirty="0" err="1"/>
              <a:t>Woolgar</a:t>
            </a:r>
            <a:r>
              <a:rPr lang="en-US" dirty="0"/>
              <a:t>, lead researcher, has informed me that the study will be completed later this year, and a subsequent study using brain imaging to measure responses while listening to a podcast or audio  is being developed. </a:t>
            </a:r>
          </a:p>
        </p:txBody>
      </p:sp>
      <p:pic>
        <p:nvPicPr>
          <p:cNvPr id="21" name="Picture 20" descr="Fiacre wearing brain imaging headgear">
            <a:extLst>
              <a:ext uri="{FF2B5EF4-FFF2-40B4-BE49-F238E27FC236}">
                <a16:creationId xmlns:a16="http://schemas.microsoft.com/office/drawing/2014/main" id="{671C1E73-39DE-1F97-1A91-C865C4E16FBC}"/>
              </a:ext>
            </a:extLst>
          </p:cNvPr>
          <p:cNvPicPr>
            <a:picLocks noChangeAspect="1"/>
          </p:cNvPicPr>
          <p:nvPr/>
        </p:nvPicPr>
        <p:blipFill rotWithShape="1">
          <a:blip r:embed="rId2">
            <a:extLst>
              <a:ext uri="{28A0092B-C50C-407E-A947-70E740481C1C}">
                <a14:useLocalDpi xmlns:a14="http://schemas.microsoft.com/office/drawing/2010/main" val="0"/>
              </a:ext>
            </a:extLst>
          </a:blip>
          <a:srcRect t="12232" r="-1" b="9982"/>
          <a:stretch/>
        </p:blipFill>
        <p:spPr>
          <a:xfrm>
            <a:off x="8386170" y="484632"/>
            <a:ext cx="3321198" cy="5740914"/>
          </a:xfrm>
          <a:prstGeom prst="rect">
            <a:avLst/>
          </a:prstGeom>
        </p:spPr>
      </p:pic>
    </p:spTree>
    <p:extLst>
      <p:ext uri="{BB962C8B-B14F-4D97-AF65-F5344CB8AC3E}">
        <p14:creationId xmlns:p14="http://schemas.microsoft.com/office/powerpoint/2010/main" val="3082531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56" name="Rectangle 55">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63" name="Rectangle 62">
            <a:extLst>
              <a:ext uri="{FF2B5EF4-FFF2-40B4-BE49-F238E27FC236}">
                <a16:creationId xmlns:a16="http://schemas.microsoft.com/office/drawing/2014/main" id="{6DCD1DF1-CB03-48C2-8385-5C696C984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a:p>
        </p:txBody>
      </p:sp>
      <p:sp>
        <p:nvSpPr>
          <p:cNvPr id="2" name="Title 1">
            <a:extLst>
              <a:ext uri="{FF2B5EF4-FFF2-40B4-BE49-F238E27FC236}">
                <a16:creationId xmlns:a16="http://schemas.microsoft.com/office/drawing/2014/main" id="{D9DF852C-D54E-3F28-ADC8-455DAB5CDE50}"/>
              </a:ext>
            </a:extLst>
          </p:cNvPr>
          <p:cNvSpPr txBox="1">
            <a:spLocks noGrp="1"/>
          </p:cNvSpPr>
          <p:nvPr>
            <p:ph type="title" idx="4294967295"/>
          </p:nvPr>
        </p:nvSpPr>
        <p:spPr>
          <a:xfrm>
            <a:off x="2946400" y="4976840"/>
            <a:ext cx="6115777"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chemeClr val="tx1"/>
                </a:solidFill>
                <a:effectLst/>
                <a:uLnTx/>
                <a:uFillTx/>
                <a:latin typeface="+mn-lt"/>
                <a:ea typeface="+mn-ea"/>
                <a:cs typeface="+mn-cs"/>
              </a:rPr>
              <a:t>- A message from Michael J. Fox, who has Parkinsons.</a:t>
            </a:r>
          </a:p>
        </p:txBody>
      </p:sp>
      <p:sp>
        <p:nvSpPr>
          <p:cNvPr id="65" name="Rectangle 64">
            <a:extLst>
              <a:ext uri="{FF2B5EF4-FFF2-40B4-BE49-F238E27FC236}">
                <a16:creationId xmlns:a16="http://schemas.microsoft.com/office/drawing/2014/main" id="{97A96ACE-080B-420A-8FDD-25E5F2CC3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IE"/>
          </a:p>
        </p:txBody>
      </p:sp>
      <p:sp>
        <p:nvSpPr>
          <p:cNvPr id="14" name="TextBox 13">
            <a:extLst>
              <a:ext uri="{FF2B5EF4-FFF2-40B4-BE49-F238E27FC236}">
                <a16:creationId xmlns:a16="http://schemas.microsoft.com/office/drawing/2014/main" id="{75090E9A-1DC6-25F3-73D1-7A6BDA0E3E69}"/>
              </a:ext>
            </a:extLst>
          </p:cNvPr>
          <p:cNvSpPr txBox="1"/>
          <p:nvPr/>
        </p:nvSpPr>
        <p:spPr>
          <a:xfrm>
            <a:off x="951495" y="2051695"/>
            <a:ext cx="10105586" cy="2590800"/>
          </a:xfrm>
          <a:prstGeom prst="rect">
            <a:avLst/>
          </a:prstGeom>
        </p:spPr>
        <p:txBody>
          <a:bodyPr vert="horz" lIns="91440" tIns="45720" rIns="91440" bIns="45720" rtlCol="0" anchor="ctr">
            <a:normAutofit fontScale="25000" lnSpcReduction="20000"/>
          </a:bodyPr>
          <a:lstStyle/>
          <a:p>
            <a:pPr algn="ctr" defTabSz="914400">
              <a:lnSpc>
                <a:spcPct val="170000"/>
              </a:lnSpc>
              <a:spcBef>
                <a:spcPct val="0"/>
              </a:spcBef>
              <a:spcAft>
                <a:spcPts val="600"/>
              </a:spcAft>
            </a:pPr>
            <a:r>
              <a:rPr lang="en-US" sz="11200" cap="all" spc="-100" dirty="0"/>
              <a:t>This message is so simple, yet it gets forgotten. The people living with the condition are the experts </a:t>
            </a:r>
          </a:p>
          <a:p>
            <a:pPr algn="ctr" defTabSz="914400">
              <a:lnSpc>
                <a:spcPct val="170000"/>
              </a:lnSpc>
              <a:spcBef>
                <a:spcPct val="0"/>
              </a:spcBef>
              <a:spcAft>
                <a:spcPts val="600"/>
              </a:spcAft>
            </a:pPr>
            <a:r>
              <a:rPr lang="en-US" sz="11200" cap="all" spc="-100" dirty="0"/>
              <a:t>– Michael j. fox</a:t>
            </a:r>
          </a:p>
          <a:p>
            <a:pPr algn="ctr" defTabSz="914400">
              <a:lnSpc>
                <a:spcPct val="83000"/>
              </a:lnSpc>
              <a:spcBef>
                <a:spcPct val="0"/>
              </a:spcBef>
              <a:spcAft>
                <a:spcPts val="600"/>
              </a:spcAft>
            </a:pPr>
            <a:endParaRPr lang="en-US" sz="6100" cap="all" spc="-100" dirty="0">
              <a:solidFill>
                <a:schemeClr val="tx1">
                  <a:lumMod val="85000"/>
                  <a:lumOff val="15000"/>
                </a:schemeClr>
              </a:solidFill>
              <a:latin typeface="+mj-lt"/>
            </a:endParaRPr>
          </a:p>
        </p:txBody>
      </p:sp>
      <p:sp>
        <p:nvSpPr>
          <p:cNvPr id="67" name="Rectangle 66">
            <a:extLst>
              <a:ext uri="{FF2B5EF4-FFF2-40B4-BE49-F238E27FC236}">
                <a16:creationId xmlns:a16="http://schemas.microsoft.com/office/drawing/2014/main" id="{A3A8FBAA-FAFB-42FE-A323-2D23682E3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cxnSp>
        <p:nvCxnSpPr>
          <p:cNvPr id="69" name="Straight Connector 68">
            <a:extLst>
              <a:ext uri="{FF2B5EF4-FFF2-40B4-BE49-F238E27FC236}">
                <a16:creationId xmlns:a16="http://schemas.microsoft.com/office/drawing/2014/main" id="{2B5F27D3-162E-4187-BF09-D2FF7F2EC1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5F26B83-BF35-4800-B3A6-562CB5E691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AB3D2D-B0C8-4556-9E6A-CE17114348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806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72DE93-2248-AAF4-BEF9-7229406DD52E}"/>
              </a:ext>
              <a:ext uri="{C183D7F6-B498-43B3-948B-1728B52AA6E4}">
                <adec:decorative xmlns:adec="http://schemas.microsoft.com/office/drawing/2017/decorative" val="1"/>
              </a:ext>
            </a:extLst>
          </p:cNvPr>
          <p:cNvSpPr/>
          <p:nvPr/>
        </p:nvSpPr>
        <p:spPr>
          <a:xfrm>
            <a:off x="3642359" y="1392672"/>
            <a:ext cx="4849999" cy="4430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itle 3">
            <a:extLst>
              <a:ext uri="{FF2B5EF4-FFF2-40B4-BE49-F238E27FC236}">
                <a16:creationId xmlns:a16="http://schemas.microsoft.com/office/drawing/2014/main" id="{6DF64371-D464-0F5B-95FD-24604BE8091C}"/>
              </a:ext>
            </a:extLst>
          </p:cNvPr>
          <p:cNvSpPr txBox="1">
            <a:spLocks noGrp="1"/>
          </p:cNvSpPr>
          <p:nvPr>
            <p:ph type="title" idx="4294967295"/>
          </p:nvPr>
        </p:nvSpPr>
        <p:spPr>
          <a:xfrm>
            <a:off x="4373310" y="5922973"/>
            <a:ext cx="344537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mn-lt"/>
                <a:ea typeface="+mn-ea"/>
                <a:cs typeface="+mn-cs"/>
              </a:rPr>
              <a:t>Thank you for listening, Fiacre Ryan AAC user.</a:t>
            </a:r>
          </a:p>
        </p:txBody>
      </p:sp>
      <p:pic>
        <p:nvPicPr>
          <p:cNvPr id="9" name="Picture 8">
            <a:extLst>
              <a:ext uri="{FF2B5EF4-FFF2-40B4-BE49-F238E27FC236}">
                <a16:creationId xmlns:a16="http://schemas.microsoft.com/office/drawing/2014/main" id="{BC58979A-470B-6B1A-29C3-9541D9D7721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29037" b="29185"/>
          <a:stretch/>
        </p:blipFill>
        <p:spPr>
          <a:xfrm>
            <a:off x="3941209" y="1597574"/>
            <a:ext cx="4309581" cy="4003600"/>
          </a:xfrm>
          <a:prstGeom prst="rect">
            <a:avLst/>
          </a:prstGeom>
        </p:spPr>
      </p:pic>
      <p:sp>
        <p:nvSpPr>
          <p:cNvPr id="2" name="TextBox 1">
            <a:extLst>
              <a:ext uri="{FF2B5EF4-FFF2-40B4-BE49-F238E27FC236}">
                <a16:creationId xmlns:a16="http://schemas.microsoft.com/office/drawing/2014/main" id="{F758718A-870D-B5E4-DA2F-EBB16F3EF60C}"/>
              </a:ext>
            </a:extLst>
          </p:cNvPr>
          <p:cNvSpPr txBox="1"/>
          <p:nvPr/>
        </p:nvSpPr>
        <p:spPr>
          <a:xfrm>
            <a:off x="1568407" y="469342"/>
            <a:ext cx="9225718" cy="646331"/>
          </a:xfrm>
          <a:prstGeom prst="rect">
            <a:avLst/>
          </a:prstGeom>
          <a:noFill/>
        </p:spPr>
        <p:txBody>
          <a:bodyPr wrap="square" rtlCol="0">
            <a:spAutoFit/>
          </a:bodyPr>
          <a:lstStyle/>
          <a:p>
            <a:pPr algn="ctr"/>
            <a:r>
              <a:rPr lang="en-IE" dirty="0"/>
              <a:t>I still have autism, but it no longer defines me. I am now defining my own life, changing attitudes O N E  L E T </a:t>
            </a:r>
            <a:r>
              <a:rPr lang="en-IE" dirty="0" err="1"/>
              <a:t>T</a:t>
            </a:r>
            <a:r>
              <a:rPr lang="en-IE" dirty="0"/>
              <a:t> E R  A T  A  T I M E.</a:t>
            </a:r>
          </a:p>
        </p:txBody>
      </p:sp>
    </p:spTree>
    <p:extLst>
      <p:ext uri="{BB962C8B-B14F-4D97-AF65-F5344CB8AC3E}">
        <p14:creationId xmlns:p14="http://schemas.microsoft.com/office/powerpoint/2010/main" val="403430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A821E-8609-7506-0015-E717084501CD}"/>
              </a:ext>
            </a:extLst>
          </p:cNvPr>
          <p:cNvSpPr>
            <a:spLocks noGrp="1"/>
          </p:cNvSpPr>
          <p:nvPr>
            <p:ph type="title"/>
          </p:nvPr>
        </p:nvSpPr>
        <p:spPr>
          <a:xfrm>
            <a:off x="1066800" y="-1371600"/>
            <a:ext cx="10058400" cy="1371600"/>
          </a:xfrm>
        </p:spPr>
        <p:txBody>
          <a:bodyPr vert="horz" lIns="91440" tIns="45720" rIns="91440" bIns="45720" rtlCol="0" anchor="b">
            <a:normAutofit/>
          </a:bodyPr>
          <a:lstStyle/>
          <a:p>
            <a:r>
              <a:rPr lang="en-GB" dirty="0"/>
              <a:t>Introduction</a:t>
            </a:r>
            <a:endParaRPr lang="en-IE" dirty="0"/>
          </a:p>
        </p:txBody>
      </p:sp>
      <p:sp>
        <p:nvSpPr>
          <p:cNvPr id="3" name="Rectangle 2">
            <a:extLst>
              <a:ext uri="{FF2B5EF4-FFF2-40B4-BE49-F238E27FC236}">
                <a16:creationId xmlns:a16="http://schemas.microsoft.com/office/drawing/2014/main" id="{CC7A8935-E4D0-BCE9-467F-1F131A199EDB}"/>
              </a:ext>
              <a:ext uri="{C183D7F6-B498-43B3-948B-1728B52AA6E4}">
                <adec:decorative xmlns:adec="http://schemas.microsoft.com/office/drawing/2017/decorative" val="1"/>
              </a:ext>
            </a:extLst>
          </p:cNvPr>
          <p:cNvSpPr/>
          <p:nvPr/>
        </p:nvSpPr>
        <p:spPr>
          <a:xfrm>
            <a:off x="6725920" y="751840"/>
            <a:ext cx="4932014" cy="10807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Rectangle 1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pic>
        <p:nvPicPr>
          <p:cNvPr id="7" name="Content Placeholder 6" descr="Photo of a young Fiacre sitting outside on a sunny day">
            <a:extLst>
              <a:ext uri="{FF2B5EF4-FFF2-40B4-BE49-F238E27FC236}">
                <a16:creationId xmlns:a16="http://schemas.microsoft.com/office/drawing/2014/main" id="{E3FD6FF4-51A7-EE60-B09C-927527EC5D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7798"/>
          <a:stretch/>
        </p:blipFill>
        <p:spPr>
          <a:xfrm rot="5400000">
            <a:off x="142256" y="684468"/>
            <a:ext cx="6053328" cy="5522976"/>
          </a:xfrm>
          <a:prstGeom prst="rect">
            <a:avLst/>
          </a:prstGeom>
        </p:spPr>
      </p:pic>
      <p:sp>
        <p:nvSpPr>
          <p:cNvPr id="8" name="TextBox 7">
            <a:extLst>
              <a:ext uri="{FF2B5EF4-FFF2-40B4-BE49-F238E27FC236}">
                <a16:creationId xmlns:a16="http://schemas.microsoft.com/office/drawing/2014/main" id="{17E84E22-4332-1F24-F3F9-9BC8051534A3}"/>
              </a:ext>
            </a:extLst>
          </p:cNvPr>
          <p:cNvSpPr txBox="1"/>
          <p:nvPr/>
        </p:nvSpPr>
        <p:spPr>
          <a:xfrm>
            <a:off x="6840844" y="839517"/>
            <a:ext cx="4602152" cy="1080723"/>
          </a:xfrm>
          <a:prstGeom prst="rect">
            <a:avLst/>
          </a:prstGeom>
        </p:spPr>
        <p:txBody>
          <a:bodyPr vert="horz" lIns="91440" tIns="45720" rIns="91440" bIns="45720" rtlCol="0">
            <a:normAutofit fontScale="47500" lnSpcReduction="20000"/>
          </a:bodyPr>
          <a:lstStyle/>
          <a:p>
            <a:pPr algn="ctr" defTabSz="914400">
              <a:spcAft>
                <a:spcPts val="600"/>
              </a:spcAft>
              <a:buClr>
                <a:schemeClr val="tx1">
                  <a:lumMod val="85000"/>
                  <a:lumOff val="15000"/>
                </a:schemeClr>
              </a:buClr>
            </a:pPr>
            <a:r>
              <a:rPr lang="en-US" sz="4400" dirty="0">
                <a:solidFill>
                  <a:schemeClr val="bg1"/>
                </a:solidFill>
                <a:latin typeface="+mj-lt"/>
              </a:rPr>
              <a:t>“There once was a boy who tried to speak. No words joined him, so he stopped trying.”</a:t>
            </a:r>
          </a:p>
        </p:txBody>
      </p:sp>
      <p:sp>
        <p:nvSpPr>
          <p:cNvPr id="2" name="TextBox 1">
            <a:extLst>
              <a:ext uri="{FF2B5EF4-FFF2-40B4-BE49-F238E27FC236}">
                <a16:creationId xmlns:a16="http://schemas.microsoft.com/office/drawing/2014/main" id="{E5C6E58B-7780-85E7-9580-11FCE0E05B18}"/>
              </a:ext>
            </a:extLst>
          </p:cNvPr>
          <p:cNvSpPr txBox="1"/>
          <p:nvPr/>
        </p:nvSpPr>
        <p:spPr>
          <a:xfrm>
            <a:off x="6587324" y="2571385"/>
            <a:ext cx="4932014" cy="2246769"/>
          </a:xfrm>
          <a:prstGeom prst="rect">
            <a:avLst/>
          </a:prstGeom>
          <a:noFill/>
        </p:spPr>
        <p:txBody>
          <a:bodyPr wrap="square" rtlCol="0">
            <a:spAutoFit/>
          </a:bodyPr>
          <a:lstStyle/>
          <a:p>
            <a:r>
              <a:rPr lang="en-IE" sz="2000" dirty="0"/>
              <a:t>Good morning everyone. My name is Fiacre Ryan, I am 23 years old and I come from Castlebar, Co. Mayo. I am a non-speaking autistic. I use an alphabet letterboard to communicate, and to articulate my thoughts.</a:t>
            </a:r>
            <a:endParaRPr lang="en-IE" dirty="0"/>
          </a:p>
        </p:txBody>
      </p:sp>
    </p:spTree>
    <p:extLst>
      <p:ext uri="{BB962C8B-B14F-4D97-AF65-F5344CB8AC3E}">
        <p14:creationId xmlns:p14="http://schemas.microsoft.com/office/powerpoint/2010/main" val="3346420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C1DA-3B2E-27DA-7E31-609FDEA20062}"/>
              </a:ext>
            </a:extLst>
          </p:cNvPr>
          <p:cNvSpPr>
            <a:spLocks noGrp="1"/>
          </p:cNvSpPr>
          <p:nvPr>
            <p:ph type="title"/>
          </p:nvPr>
        </p:nvSpPr>
        <p:spPr>
          <a:xfrm>
            <a:off x="6827065" y="910506"/>
            <a:ext cx="4602152" cy="1718225"/>
          </a:xfrm>
        </p:spPr>
        <p:txBody>
          <a:bodyPr>
            <a:noAutofit/>
          </a:bodyPr>
          <a:lstStyle/>
          <a:p>
            <a:r>
              <a:rPr lang="en-IE" sz="5400" cap="all" spc="-100" dirty="0"/>
              <a:t>Early Education</a:t>
            </a:r>
          </a:p>
        </p:txBody>
      </p:sp>
      <p:sp useBgFill="1">
        <p:nvSpPr>
          <p:cNvPr id="10" name="Rectangle 9">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14" name="Rectangle 13">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pic>
        <p:nvPicPr>
          <p:cNvPr id="5" name="Picture 4" descr="Fiacre as a child, painting">
            <a:extLst>
              <a:ext uri="{FF2B5EF4-FFF2-40B4-BE49-F238E27FC236}">
                <a16:creationId xmlns:a16="http://schemas.microsoft.com/office/drawing/2014/main" id="{B920EB80-3B40-396F-0649-E82DF9881269}"/>
              </a:ext>
            </a:extLst>
          </p:cNvPr>
          <p:cNvPicPr>
            <a:picLocks noChangeAspect="1"/>
          </p:cNvPicPr>
          <p:nvPr/>
        </p:nvPicPr>
        <p:blipFill rotWithShape="1">
          <a:blip r:embed="rId2">
            <a:extLst>
              <a:ext uri="{28A0092B-C50C-407E-A947-70E740481C1C}">
                <a14:useLocalDpi xmlns:a14="http://schemas.microsoft.com/office/drawing/2010/main" val="0"/>
              </a:ext>
            </a:extLst>
          </a:blip>
          <a:srcRect l="33380" t="10251" r="42518" b="6637"/>
          <a:stretch/>
        </p:blipFill>
        <p:spPr>
          <a:xfrm rot="5400000">
            <a:off x="1695617" y="1165023"/>
            <a:ext cx="2946610" cy="4572418"/>
          </a:xfrm>
          <a:prstGeom prst="rect">
            <a:avLst/>
          </a:prstGeom>
        </p:spPr>
      </p:pic>
      <p:sp>
        <p:nvSpPr>
          <p:cNvPr id="7" name="TextBox 6">
            <a:extLst>
              <a:ext uri="{FF2B5EF4-FFF2-40B4-BE49-F238E27FC236}">
                <a16:creationId xmlns:a16="http://schemas.microsoft.com/office/drawing/2014/main" id="{8C68F5BA-DEAD-B937-B9F2-3288141F9256}"/>
              </a:ext>
            </a:extLst>
          </p:cNvPr>
          <p:cNvSpPr txBox="1"/>
          <p:nvPr/>
        </p:nvSpPr>
        <p:spPr>
          <a:xfrm>
            <a:off x="6616506" y="2940349"/>
            <a:ext cx="5023270" cy="2862322"/>
          </a:xfrm>
          <a:prstGeom prst="rect">
            <a:avLst/>
          </a:prstGeom>
          <a:noFill/>
        </p:spPr>
        <p:txBody>
          <a:bodyPr wrap="square" rtlCol="0">
            <a:spAutoFit/>
          </a:bodyPr>
          <a:lstStyle/>
          <a:p>
            <a:r>
              <a:rPr lang="en-IE" dirty="0"/>
              <a:t>I was diagnosed with autism when I was around 3 years of age, after my parents noticed that I was not speaking or socialising like my sisters, or other children the same age as me. After years of therapies and interventions my speech had still not developed and I was diagnosed with non- verbal autism, a mild to moderate learning disability, and ADHD.</a:t>
            </a:r>
          </a:p>
          <a:p>
            <a:endParaRPr lang="en-IE" dirty="0"/>
          </a:p>
        </p:txBody>
      </p:sp>
    </p:spTree>
    <p:extLst>
      <p:ext uri="{BB962C8B-B14F-4D97-AF65-F5344CB8AC3E}">
        <p14:creationId xmlns:p14="http://schemas.microsoft.com/office/powerpoint/2010/main" val="418677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3" name="Title 2">
            <a:extLst>
              <a:ext uri="{FF2B5EF4-FFF2-40B4-BE49-F238E27FC236}">
                <a16:creationId xmlns:a16="http://schemas.microsoft.com/office/drawing/2014/main" id="{CB5F5283-5525-F194-96F1-AC40B1899064}"/>
              </a:ext>
            </a:extLst>
          </p:cNvPr>
          <p:cNvSpPr txBox="1">
            <a:spLocks noGrp="1"/>
          </p:cNvSpPr>
          <p:nvPr>
            <p:ph type="title" idx="4294967295"/>
          </p:nvPr>
        </p:nvSpPr>
        <p:spPr>
          <a:xfrm>
            <a:off x="6555428" y="449141"/>
            <a:ext cx="539354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48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Primary School</a:t>
            </a:r>
          </a:p>
        </p:txBody>
      </p:sp>
      <p:pic>
        <p:nvPicPr>
          <p:cNvPr id="6" name="Picture 5" descr="Fiacre in his primary school uniform smiling at the camera. showing off a piece of artwork">
            <a:extLst>
              <a:ext uri="{FF2B5EF4-FFF2-40B4-BE49-F238E27FC236}">
                <a16:creationId xmlns:a16="http://schemas.microsoft.com/office/drawing/2014/main" id="{AB2E6490-8239-1BC8-C456-991EEE79646D}"/>
              </a:ext>
            </a:extLst>
          </p:cNvPr>
          <p:cNvPicPr>
            <a:picLocks noChangeAspect="1"/>
          </p:cNvPicPr>
          <p:nvPr/>
        </p:nvPicPr>
        <p:blipFill rotWithShape="1">
          <a:blip r:embed="rId2">
            <a:extLst>
              <a:ext uri="{28A0092B-C50C-407E-A947-70E740481C1C}">
                <a14:useLocalDpi xmlns:a14="http://schemas.microsoft.com/office/drawing/2010/main" val="0"/>
              </a:ext>
            </a:extLst>
          </a:blip>
          <a:srcRect t="12296" b="7259"/>
          <a:stretch/>
        </p:blipFill>
        <p:spPr>
          <a:xfrm>
            <a:off x="1382875" y="338418"/>
            <a:ext cx="3465229" cy="6181164"/>
          </a:xfrm>
          <a:prstGeom prst="rect">
            <a:avLst/>
          </a:prstGeom>
        </p:spPr>
      </p:pic>
      <p:sp>
        <p:nvSpPr>
          <p:cNvPr id="10" name="TextBox 9">
            <a:extLst>
              <a:ext uri="{FF2B5EF4-FFF2-40B4-BE49-F238E27FC236}">
                <a16:creationId xmlns:a16="http://schemas.microsoft.com/office/drawing/2014/main" id="{68ADA7A8-A1A8-CA95-1FC2-2B7FBFCE9569}"/>
              </a:ext>
            </a:extLst>
          </p:cNvPr>
          <p:cNvSpPr txBox="1"/>
          <p:nvPr/>
        </p:nvSpPr>
        <p:spPr>
          <a:xfrm>
            <a:off x="6421806" y="3155904"/>
            <a:ext cx="5527170" cy="3363678"/>
          </a:xfrm>
          <a:prstGeom prst="rect">
            <a:avLst/>
          </a:prstGeom>
          <a:noFill/>
        </p:spPr>
        <p:txBody>
          <a:bodyPr wrap="square">
            <a:spAutoFit/>
          </a:bodyPr>
          <a:lstStyle/>
          <a:p>
            <a:pPr>
              <a:lnSpc>
                <a:spcPct val="150000"/>
              </a:lnSpc>
            </a:pPr>
            <a:r>
              <a:rPr lang="en-IE" dirty="0"/>
              <a:t>I attended a mainstream school about 10 kilometres from my home, in a small autism class. My teacher Bríd had endless patience, and she certainly needed it for me! She always believed that I was listening and learning, and included me in all the lessons, even when I was bouncing around on a therapy ball. However, I still had no way to show how much I knew. </a:t>
            </a:r>
          </a:p>
        </p:txBody>
      </p:sp>
      <p:sp>
        <p:nvSpPr>
          <p:cNvPr id="4" name="TextBox 3">
            <a:extLst>
              <a:ext uri="{FF2B5EF4-FFF2-40B4-BE49-F238E27FC236}">
                <a16:creationId xmlns:a16="http://schemas.microsoft.com/office/drawing/2014/main" id="{4732C270-845B-B9B0-00C8-BB27ACA666D9}"/>
              </a:ext>
            </a:extLst>
          </p:cNvPr>
          <p:cNvSpPr txBox="1"/>
          <p:nvPr/>
        </p:nvSpPr>
        <p:spPr>
          <a:xfrm>
            <a:off x="6555428" y="1641260"/>
            <a:ext cx="4937760" cy="1153521"/>
          </a:xfrm>
          <a:prstGeom prst="rect">
            <a:avLst/>
          </a:prstGeom>
          <a:noFill/>
        </p:spPr>
        <p:txBody>
          <a:bodyPr wrap="square">
            <a:spAutoFit/>
          </a:bodyPr>
          <a:lstStyle/>
          <a:p>
            <a:pPr algn="ctr">
              <a:lnSpc>
                <a:spcPct val="150000"/>
              </a:lnSpc>
            </a:pPr>
            <a:r>
              <a:rPr lang="en-IE" sz="1600" dirty="0">
                <a:latin typeface="+mj-lt"/>
              </a:rPr>
              <a:t>“Education is about being taught, and I was steeped in knowledge. Teach us appropriately and everyone can learn”.</a:t>
            </a:r>
          </a:p>
        </p:txBody>
      </p:sp>
    </p:spTree>
    <p:extLst>
      <p:ext uri="{BB962C8B-B14F-4D97-AF65-F5344CB8AC3E}">
        <p14:creationId xmlns:p14="http://schemas.microsoft.com/office/powerpoint/2010/main" val="409161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86921645-A847-4076-A874-CFBEF05D5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71" name="Rectangle 70">
            <a:extLst>
              <a:ext uri="{FF2B5EF4-FFF2-40B4-BE49-F238E27FC236}">
                <a16:creationId xmlns:a16="http://schemas.microsoft.com/office/drawing/2014/main" id="{287E2693-C177-414F-876F-B876A5264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73" name="Rectangle 72">
            <a:extLst>
              <a:ext uri="{FF2B5EF4-FFF2-40B4-BE49-F238E27FC236}">
                <a16:creationId xmlns:a16="http://schemas.microsoft.com/office/drawing/2014/main" id="{085CBAFF-E8C0-44C2-9827-9B1C0397B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6" name="Title 5">
            <a:extLst>
              <a:ext uri="{FF2B5EF4-FFF2-40B4-BE49-F238E27FC236}">
                <a16:creationId xmlns:a16="http://schemas.microsoft.com/office/drawing/2014/main" id="{B535E211-E42D-E319-41EB-936316940312}"/>
              </a:ext>
            </a:extLst>
          </p:cNvPr>
          <p:cNvSpPr txBox="1">
            <a:spLocks noGrp="1"/>
          </p:cNvSpPr>
          <p:nvPr>
            <p:ph type="title" idx="4294967295"/>
          </p:nvPr>
        </p:nvSpPr>
        <p:spPr>
          <a:xfrm>
            <a:off x="1262791" y="1590191"/>
            <a:ext cx="4989288" cy="10803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83000"/>
              </a:lnSpc>
              <a:spcBef>
                <a:spcPct val="0"/>
              </a:spcBef>
              <a:spcAft>
                <a:spcPts val="600"/>
              </a:spcAft>
              <a:buClrTx/>
              <a:buSzTx/>
              <a:buFontTx/>
              <a:buNone/>
              <a:tabLst/>
              <a:defRPr/>
            </a:pPr>
            <a:r>
              <a:rPr kumimoji="0" lang="en-US" sz="24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“My life is totally transformed since I learned to communicate”</a:t>
            </a:r>
          </a:p>
        </p:txBody>
      </p:sp>
      <p:sp>
        <p:nvSpPr>
          <p:cNvPr id="75" name="Rectangle 74">
            <a:extLst>
              <a:ext uri="{FF2B5EF4-FFF2-40B4-BE49-F238E27FC236}">
                <a16:creationId xmlns:a16="http://schemas.microsoft.com/office/drawing/2014/main" id="{11F1DE27-CF00-44E4-8E7C-33D3D7655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cxnSp>
        <p:nvCxnSpPr>
          <p:cNvPr id="77" name="Straight Connector 76">
            <a:extLst>
              <a:ext uri="{FF2B5EF4-FFF2-40B4-BE49-F238E27FC236}">
                <a16:creationId xmlns:a16="http://schemas.microsoft.com/office/drawing/2014/main" id="{D31977CF-C50B-4A56-B3CE-AFC0558E80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59FEA35-CBAA-4788-991C-9BEDD81476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FCA0F60-3A11-4E78-AB69-4A2A20ABD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32D295F6-5125-44AF-A486-BA7380B06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4A0A30B-DC90-1265-DCF2-FC1E0B835B8D}"/>
              </a:ext>
            </a:extLst>
          </p:cNvPr>
          <p:cNvSpPr txBox="1"/>
          <p:nvPr/>
        </p:nvSpPr>
        <p:spPr>
          <a:xfrm>
            <a:off x="912106" y="2950610"/>
            <a:ext cx="5569974" cy="2831544"/>
          </a:xfrm>
          <a:prstGeom prst="rect">
            <a:avLst/>
          </a:prstGeom>
          <a:noFill/>
        </p:spPr>
        <p:txBody>
          <a:bodyPr wrap="square" rtlCol="0">
            <a:spAutoFit/>
          </a:bodyPr>
          <a:lstStyle/>
          <a:p>
            <a:r>
              <a:rPr lang="en-IE" sz="1600" dirty="0"/>
              <a:t>I started letterboard training at 11 years of age, after many other therapies didn’t work for me. My parents and a group of other autism parents paid for a tutor to come to Ireland from the US, to work with 6 students and their families on a new method of communication RPM. It hasn’t been easy, with daily spelling practice and many obstacles to overcome, but it has been life changing for me and my family. I started to access age-appropriate lessons and enjoyed having books read aloud for me each evening. </a:t>
            </a:r>
          </a:p>
          <a:p>
            <a:endParaRPr lang="en-IE" dirty="0"/>
          </a:p>
        </p:txBody>
      </p:sp>
      <p:pic>
        <p:nvPicPr>
          <p:cNvPr id="3" name="Picture 2" descr="Fiacre using the alphabet letterboard in the kitchen with his mum">
            <a:extLst>
              <a:ext uri="{FF2B5EF4-FFF2-40B4-BE49-F238E27FC236}">
                <a16:creationId xmlns:a16="http://schemas.microsoft.com/office/drawing/2014/main" id="{C0D1D2E3-9637-F36E-5C1A-D5798CD20E51}"/>
              </a:ext>
            </a:extLst>
          </p:cNvPr>
          <p:cNvPicPr>
            <a:picLocks noChangeAspect="1"/>
          </p:cNvPicPr>
          <p:nvPr/>
        </p:nvPicPr>
        <p:blipFill rotWithShape="1">
          <a:blip r:embed="rId3">
            <a:extLst>
              <a:ext uri="{28A0092B-C50C-407E-A947-70E740481C1C}">
                <a14:useLocalDpi xmlns:a14="http://schemas.microsoft.com/office/drawing/2010/main" val="0"/>
              </a:ext>
            </a:extLst>
          </a:blip>
          <a:srcRect t="4163" r="-3" b="2634"/>
          <a:stretch/>
        </p:blipFill>
        <p:spPr>
          <a:xfrm>
            <a:off x="8199519" y="640080"/>
            <a:ext cx="3357629" cy="5588101"/>
          </a:xfrm>
          <a:prstGeom prst="rect">
            <a:avLst/>
          </a:prstGeom>
        </p:spPr>
      </p:pic>
    </p:spTree>
    <p:extLst>
      <p:ext uri="{BB962C8B-B14F-4D97-AF65-F5344CB8AC3E}">
        <p14:creationId xmlns:p14="http://schemas.microsoft.com/office/powerpoint/2010/main" val="195337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41F2C-AF9D-82E9-52B0-78453B53C39E}"/>
              </a:ext>
            </a:extLst>
          </p:cNvPr>
          <p:cNvSpPr>
            <a:spLocks noGrp="1"/>
          </p:cNvSpPr>
          <p:nvPr>
            <p:ph type="title"/>
          </p:nvPr>
        </p:nvSpPr>
        <p:spPr>
          <a:xfrm>
            <a:off x="1066800" y="-1371600"/>
            <a:ext cx="10058400" cy="1371600"/>
          </a:xfrm>
        </p:spPr>
        <p:txBody>
          <a:bodyPr vert="horz" lIns="91440" tIns="45720" rIns="91440" bIns="45720" rtlCol="0" anchor="b">
            <a:normAutofit/>
          </a:bodyPr>
          <a:lstStyle/>
          <a:p>
            <a:r>
              <a:rPr lang="en-GB" dirty="0"/>
              <a:t>Difference with typing</a:t>
            </a:r>
            <a:endParaRPr lang="en-IE" dirty="0"/>
          </a:p>
        </p:txBody>
      </p:sp>
      <p:sp>
        <p:nvSpPr>
          <p:cNvPr id="104" name="Rectangle 76">
            <a:extLst>
              <a:ext uri="{FF2B5EF4-FFF2-40B4-BE49-F238E27FC236}">
                <a16:creationId xmlns:a16="http://schemas.microsoft.com/office/drawing/2014/main" id="{3A8C6BC2-E9E2-4780-8A41-064073CD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105" name="Rectangle 78">
            <a:extLst>
              <a:ext uri="{FF2B5EF4-FFF2-40B4-BE49-F238E27FC236}">
                <a16:creationId xmlns:a16="http://schemas.microsoft.com/office/drawing/2014/main" id="{E70450CF-22E9-4B1D-B146-30FEE770C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106" name="Rectangle 80">
            <a:extLst>
              <a:ext uri="{FF2B5EF4-FFF2-40B4-BE49-F238E27FC236}">
                <a16:creationId xmlns:a16="http://schemas.microsoft.com/office/drawing/2014/main" id="{80238079-1F65-476A-BC6C-F2D3BD268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107" name="Rectangle 82">
            <a:extLst>
              <a:ext uri="{FF2B5EF4-FFF2-40B4-BE49-F238E27FC236}">
                <a16:creationId xmlns:a16="http://schemas.microsoft.com/office/drawing/2014/main" id="{3740C935-D2D3-4F63-A4DA-CD768BB3F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grpSp>
        <p:nvGrpSpPr>
          <p:cNvPr id="108" name="Group 84">
            <a:extLst>
              <a:ext uri="{FF2B5EF4-FFF2-40B4-BE49-F238E27FC236}">
                <a16:creationId xmlns:a16="http://schemas.microsoft.com/office/drawing/2014/main" id="{BE8D8045-0F80-4964-B591-0D599AB42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6" name="Straight Connector 85">
              <a:extLst>
                <a:ext uri="{FF2B5EF4-FFF2-40B4-BE49-F238E27FC236}">
                  <a16:creationId xmlns:a16="http://schemas.microsoft.com/office/drawing/2014/main" id="{AF8A5889-0EE6-4E19-98FE-29F79E987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0FE4C3-64BE-4A2B-818D-4D84479344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4670D04-30D8-487E-A3F4-0655E4801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9" name="Rectangle 89">
            <a:extLst>
              <a:ext uri="{FF2B5EF4-FFF2-40B4-BE49-F238E27FC236}">
                <a16:creationId xmlns:a16="http://schemas.microsoft.com/office/drawing/2014/main" id="{5472113B-41FA-450E-B533-F51733045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110" name="Rectangle 91">
            <a:extLst>
              <a:ext uri="{FF2B5EF4-FFF2-40B4-BE49-F238E27FC236}">
                <a16:creationId xmlns:a16="http://schemas.microsoft.com/office/drawing/2014/main" id="{3CB5E9E0-7C44-46B5-B3E8-E62887B31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111" name="Rectangle 93">
            <a:extLst>
              <a:ext uri="{FF2B5EF4-FFF2-40B4-BE49-F238E27FC236}">
                <a16:creationId xmlns:a16="http://schemas.microsoft.com/office/drawing/2014/main" id="{1EF88855-34D7-45DF-9DB8-682E4A358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cxnSp>
        <p:nvCxnSpPr>
          <p:cNvPr id="112" name="Straight Connector 95">
            <a:extLst>
              <a:ext uri="{FF2B5EF4-FFF2-40B4-BE49-F238E27FC236}">
                <a16:creationId xmlns:a16="http://schemas.microsoft.com/office/drawing/2014/main" id="{BC6981A1-6AD0-44A6-84F4-420410F3B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97">
            <a:extLst>
              <a:ext uri="{FF2B5EF4-FFF2-40B4-BE49-F238E27FC236}">
                <a16:creationId xmlns:a16="http://schemas.microsoft.com/office/drawing/2014/main" id="{CD9FF0FB-30CE-40B4-B3F2-A565E71CE2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99">
            <a:extLst>
              <a:ext uri="{FF2B5EF4-FFF2-40B4-BE49-F238E27FC236}">
                <a16:creationId xmlns:a16="http://schemas.microsoft.com/office/drawing/2014/main" id="{C7216A06-7EF2-4C72-8D1E-8959D3EB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3" name="Picture 2" descr="Fiacre's ipad with the message &quot;operating pictures on a board brings you a cheeseburger. Typing lets you create the menu,&quot;">
            <a:extLst>
              <a:ext uri="{FF2B5EF4-FFF2-40B4-BE49-F238E27FC236}">
                <a16:creationId xmlns:a16="http://schemas.microsoft.com/office/drawing/2014/main" id="{6A028DBC-4042-906E-B1BD-B81778130482}"/>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8206" t="32783" r="3590" b="45079"/>
          <a:stretch/>
        </p:blipFill>
        <p:spPr>
          <a:xfrm>
            <a:off x="731518" y="1176289"/>
            <a:ext cx="7615079" cy="4247317"/>
          </a:xfrm>
          <a:prstGeom prst="rect">
            <a:avLst/>
          </a:prstGeom>
        </p:spPr>
      </p:pic>
      <p:sp>
        <p:nvSpPr>
          <p:cNvPr id="2" name="TextBox 1">
            <a:extLst>
              <a:ext uri="{FF2B5EF4-FFF2-40B4-BE49-F238E27FC236}">
                <a16:creationId xmlns:a16="http://schemas.microsoft.com/office/drawing/2014/main" id="{B23271AB-2C31-106B-79CB-0DBBBDADCF34}"/>
              </a:ext>
            </a:extLst>
          </p:cNvPr>
          <p:cNvSpPr txBox="1"/>
          <p:nvPr/>
        </p:nvSpPr>
        <p:spPr>
          <a:xfrm>
            <a:off x="8706236" y="1399482"/>
            <a:ext cx="2754002" cy="4247317"/>
          </a:xfrm>
          <a:prstGeom prst="rect">
            <a:avLst/>
          </a:prstGeom>
          <a:noFill/>
        </p:spPr>
        <p:txBody>
          <a:bodyPr wrap="square" rtlCol="0">
            <a:spAutoFit/>
          </a:bodyPr>
          <a:lstStyle/>
          <a:p>
            <a:r>
              <a:rPr lang="en-IE" dirty="0"/>
              <a:t>I saw this image on social media, and it sums up the difference learning to type is making in my life. I am still learning to type independently, with one pointing finger, but I am slowly developing this skill with daily practice, generating my own text in my poetry and writing. </a:t>
            </a:r>
          </a:p>
          <a:p>
            <a:endParaRPr lang="en-IE" dirty="0"/>
          </a:p>
        </p:txBody>
      </p:sp>
    </p:spTree>
    <p:extLst>
      <p:ext uri="{BB962C8B-B14F-4D97-AF65-F5344CB8AC3E}">
        <p14:creationId xmlns:p14="http://schemas.microsoft.com/office/powerpoint/2010/main" val="2330867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C567DD95-42B7-4C98-A5A2-1A3EFBF30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49" name="Rectangle 148">
            <a:extLst>
              <a:ext uri="{FF2B5EF4-FFF2-40B4-BE49-F238E27FC236}">
                <a16:creationId xmlns:a16="http://schemas.microsoft.com/office/drawing/2014/main" id="{A5E6BD12-7FA8-44C6-9D03-5CB0EB86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a:p>
        </p:txBody>
      </p:sp>
      <p:sp>
        <p:nvSpPr>
          <p:cNvPr id="150" name="Rectangle 149">
            <a:extLst>
              <a:ext uri="{FF2B5EF4-FFF2-40B4-BE49-F238E27FC236}">
                <a16:creationId xmlns:a16="http://schemas.microsoft.com/office/drawing/2014/main" id="{DB46EEA0-5755-4E1A-9D0F-30A8E1286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IE"/>
          </a:p>
        </p:txBody>
      </p:sp>
      <p:sp>
        <p:nvSpPr>
          <p:cNvPr id="151" name="Rectangle 150">
            <a:extLst>
              <a:ext uri="{FF2B5EF4-FFF2-40B4-BE49-F238E27FC236}">
                <a16:creationId xmlns:a16="http://schemas.microsoft.com/office/drawing/2014/main" id="{B74CE269-ED4E-405A-B10F-A7E8B3902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grpSp>
        <p:nvGrpSpPr>
          <p:cNvPr id="152" name="Group 151">
            <a:extLst>
              <a:ext uri="{FF2B5EF4-FFF2-40B4-BE49-F238E27FC236}">
                <a16:creationId xmlns:a16="http://schemas.microsoft.com/office/drawing/2014/main" id="{20B5899B-9417-4F17-86B4-E533FB9566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28" name="Straight Connector 127">
              <a:extLst>
                <a:ext uri="{FF2B5EF4-FFF2-40B4-BE49-F238E27FC236}">
                  <a16:creationId xmlns:a16="http://schemas.microsoft.com/office/drawing/2014/main" id="{737CDB1C-BBC9-4959-87C1-D046BF3044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3FE4EA4-109C-47C4-8AAF-7C36F6F9FB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CF8DD39-B811-4288-971A-5BE0949AE4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53" name="Rectangle 152">
            <a:extLst>
              <a:ext uri="{FF2B5EF4-FFF2-40B4-BE49-F238E27FC236}">
                <a16:creationId xmlns:a16="http://schemas.microsoft.com/office/drawing/2014/main" id="{F3DDB2E1-7CBC-466B-A33D-C883E8AFC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a:p>
        </p:txBody>
      </p:sp>
      <p:sp>
        <p:nvSpPr>
          <p:cNvPr id="154" name="Rectangle 153">
            <a:extLst>
              <a:ext uri="{FF2B5EF4-FFF2-40B4-BE49-F238E27FC236}">
                <a16:creationId xmlns:a16="http://schemas.microsoft.com/office/drawing/2014/main" id="{A90B801D-B026-4B13-8AC7-3183453E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IE"/>
          </a:p>
        </p:txBody>
      </p:sp>
      <p:sp>
        <p:nvSpPr>
          <p:cNvPr id="2" name="Title 1">
            <a:extLst>
              <a:ext uri="{FF2B5EF4-FFF2-40B4-BE49-F238E27FC236}">
                <a16:creationId xmlns:a16="http://schemas.microsoft.com/office/drawing/2014/main" id="{B23271AB-2C31-106B-79CB-0DBBBDADCF34}"/>
              </a:ext>
            </a:extLst>
          </p:cNvPr>
          <p:cNvSpPr txBox="1">
            <a:spLocks noGrp="1"/>
          </p:cNvSpPr>
          <p:nvPr>
            <p:ph type="title" idx="4294967295"/>
          </p:nvPr>
        </p:nvSpPr>
        <p:spPr>
          <a:xfrm>
            <a:off x="2853217" y="1364137"/>
            <a:ext cx="6481554" cy="766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400" rtl="0" eaLnBrk="1" fontAlgn="auto" latinLnBrk="0" hangingPunct="1">
              <a:lnSpc>
                <a:spcPct val="83000"/>
              </a:lnSpc>
              <a:spcBef>
                <a:spcPct val="0"/>
              </a:spcBef>
              <a:spcAft>
                <a:spcPts val="600"/>
              </a:spcAft>
              <a:buClrTx/>
              <a:buSzTx/>
              <a:buFontTx/>
              <a:buNone/>
              <a:tabLst/>
              <a:defRPr/>
            </a:pPr>
            <a:r>
              <a:rPr kumimoji="0" lang="en-US" sz="60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Learning to type</a:t>
            </a:r>
          </a:p>
        </p:txBody>
      </p:sp>
      <p:sp>
        <p:nvSpPr>
          <p:cNvPr id="155" name="Rectangle 154">
            <a:extLst>
              <a:ext uri="{FF2B5EF4-FFF2-40B4-BE49-F238E27FC236}">
                <a16:creationId xmlns:a16="http://schemas.microsoft.com/office/drawing/2014/main" id="{375E88ED-7029-4FD6-8A87-63B3658FF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cxnSp>
        <p:nvCxnSpPr>
          <p:cNvPr id="156" name="Straight Connector 155">
            <a:extLst>
              <a:ext uri="{FF2B5EF4-FFF2-40B4-BE49-F238E27FC236}">
                <a16:creationId xmlns:a16="http://schemas.microsoft.com/office/drawing/2014/main" id="{3DED9ABA-7E2A-4933-94CD-CC65DE8437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0A92BB7-0F26-4EAF-83C1-FE7B2993A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30D3BD8-586E-4563-A023-6BB1DA7DD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descr="A laptop on a zoom call">
            <a:extLst>
              <a:ext uri="{FF2B5EF4-FFF2-40B4-BE49-F238E27FC236}">
                <a16:creationId xmlns:a16="http://schemas.microsoft.com/office/drawing/2014/main" id="{371A145E-1B79-E2D9-D16C-8272F91786AC}"/>
              </a:ext>
            </a:extLst>
          </p:cNvPr>
          <p:cNvPicPr>
            <a:picLocks noChangeAspect="1"/>
          </p:cNvPicPr>
          <p:nvPr/>
        </p:nvPicPr>
        <p:blipFill>
          <a:blip r:embed="rId3">
            <a:extLst>
              <a:ext uri="{28A0092B-C50C-407E-A947-70E740481C1C}">
                <a14:useLocalDpi xmlns:a14="http://schemas.microsoft.com/office/drawing/2010/main" val="0"/>
              </a:ext>
            </a:extLst>
          </a:blip>
          <a:srcRect t="20458" b="20709"/>
          <a:stretch/>
        </p:blipFill>
        <p:spPr>
          <a:xfrm>
            <a:off x="2457490" y="2204566"/>
            <a:ext cx="2892846" cy="3782109"/>
          </a:xfrm>
          <a:prstGeom prst="rect">
            <a:avLst/>
          </a:prstGeom>
        </p:spPr>
      </p:pic>
      <p:pic>
        <p:nvPicPr>
          <p:cNvPr id="8" name="Picture 7" descr="Fiacre sitting at a laptop while on a zoom call">
            <a:extLst>
              <a:ext uri="{FF2B5EF4-FFF2-40B4-BE49-F238E27FC236}">
                <a16:creationId xmlns:a16="http://schemas.microsoft.com/office/drawing/2014/main" id="{EF1CA8CD-F7F5-03E9-F4AC-6736BC46980A}"/>
              </a:ext>
            </a:extLst>
          </p:cNvPr>
          <p:cNvPicPr>
            <a:picLocks noChangeAspect="1"/>
          </p:cNvPicPr>
          <p:nvPr/>
        </p:nvPicPr>
        <p:blipFill>
          <a:blip r:embed="rId4">
            <a:extLst>
              <a:ext uri="{28A0092B-C50C-407E-A947-70E740481C1C}">
                <a14:useLocalDpi xmlns:a14="http://schemas.microsoft.com/office/drawing/2010/main" val="0"/>
              </a:ext>
            </a:extLst>
          </a:blip>
          <a:srcRect t="20032" b="21136"/>
          <a:stretch/>
        </p:blipFill>
        <p:spPr>
          <a:xfrm>
            <a:off x="6766604" y="2204566"/>
            <a:ext cx="2897419" cy="3788021"/>
          </a:xfrm>
          <a:prstGeom prst="rect">
            <a:avLst/>
          </a:prstGeom>
        </p:spPr>
      </p:pic>
    </p:spTree>
    <p:extLst>
      <p:ext uri="{BB962C8B-B14F-4D97-AF65-F5344CB8AC3E}">
        <p14:creationId xmlns:p14="http://schemas.microsoft.com/office/powerpoint/2010/main" val="3657374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5D6631-F74B-410E-B60D-7C97D6D77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140" name="Rectangle 139">
            <a:extLst>
              <a:ext uri="{FF2B5EF4-FFF2-40B4-BE49-F238E27FC236}">
                <a16:creationId xmlns:a16="http://schemas.microsoft.com/office/drawing/2014/main" id="{6F300CB1-0412-47A2-BA30-07135C98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IE" dirty="0"/>
          </a:p>
        </p:txBody>
      </p:sp>
      <p:sp>
        <p:nvSpPr>
          <p:cNvPr id="142" name="Rectangle 141">
            <a:extLst>
              <a:ext uri="{FF2B5EF4-FFF2-40B4-BE49-F238E27FC236}">
                <a16:creationId xmlns:a16="http://schemas.microsoft.com/office/drawing/2014/main" id="{C1AC820A-F7A7-46F3-933A-2CCC7201D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IE" dirty="0"/>
          </a:p>
        </p:txBody>
      </p:sp>
      <p:sp>
        <p:nvSpPr>
          <p:cNvPr id="144" name="Rectangle 143">
            <a:extLst>
              <a:ext uri="{FF2B5EF4-FFF2-40B4-BE49-F238E27FC236}">
                <a16:creationId xmlns:a16="http://schemas.microsoft.com/office/drawing/2014/main" id="{8DAFCA3D-277C-4C06-BC17-5108F3A70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grpSp>
        <p:nvGrpSpPr>
          <p:cNvPr id="146" name="Group 145">
            <a:extLst>
              <a:ext uri="{FF2B5EF4-FFF2-40B4-BE49-F238E27FC236}">
                <a16:creationId xmlns:a16="http://schemas.microsoft.com/office/drawing/2014/main" id="{5457DF47-900A-447E-9B61-2B94B7495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47" name="Straight Connector 146">
              <a:extLst>
                <a:ext uri="{FF2B5EF4-FFF2-40B4-BE49-F238E27FC236}">
                  <a16:creationId xmlns:a16="http://schemas.microsoft.com/office/drawing/2014/main" id="{84772325-EEFF-4BA8-841C-29A78A2E4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D3094C5-7785-41DD-B095-217D26651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D3CF66E-289D-4AB8-85D9-C0B9AE18B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151" name="Rectangle 15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Young Fiacre sitting outside in the grass, looking at the camera">
            <a:extLst>
              <a:ext uri="{FF2B5EF4-FFF2-40B4-BE49-F238E27FC236}">
                <a16:creationId xmlns:a16="http://schemas.microsoft.com/office/drawing/2014/main" id="{889F5DE6-BA05-4F30-34EE-595783050983}"/>
              </a:ext>
            </a:extLst>
          </p:cNvPr>
          <p:cNvPicPr>
            <a:picLocks noChangeAspect="1"/>
          </p:cNvPicPr>
          <p:nvPr/>
        </p:nvPicPr>
        <p:blipFill rotWithShape="1">
          <a:blip r:embed="rId3">
            <a:alphaModFix amt="45000"/>
            <a:extLst>
              <a:ext uri="{28A0092B-C50C-407E-A947-70E740481C1C}">
                <a14:useLocalDpi xmlns:a14="http://schemas.microsoft.com/office/drawing/2010/main" val="0"/>
              </a:ext>
            </a:extLst>
          </a:blip>
          <a:srcRect b="6250"/>
          <a:stretch/>
        </p:blipFill>
        <p:spPr>
          <a:xfrm>
            <a:off x="20" y="10"/>
            <a:ext cx="12191980" cy="6857990"/>
          </a:xfrm>
          <a:prstGeom prst="rect">
            <a:avLst/>
          </a:prstGeom>
        </p:spPr>
      </p:pic>
      <p:sp>
        <p:nvSpPr>
          <p:cNvPr id="153" name="Rectangle 15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txBody>
          <a:bodyPr/>
          <a:lstStyle/>
          <a:p>
            <a:endParaRPr lang="en-IE" dirty="0"/>
          </a:p>
        </p:txBody>
      </p:sp>
      <p:sp>
        <p:nvSpPr>
          <p:cNvPr id="7" name="Title 6">
            <a:extLst>
              <a:ext uri="{FF2B5EF4-FFF2-40B4-BE49-F238E27FC236}">
                <a16:creationId xmlns:a16="http://schemas.microsoft.com/office/drawing/2014/main" id="{08C20F18-E613-9C5C-DDF6-998338A06BC4}"/>
              </a:ext>
            </a:extLst>
          </p:cNvPr>
          <p:cNvSpPr txBox="1">
            <a:spLocks noGrp="1"/>
          </p:cNvSpPr>
          <p:nvPr>
            <p:ph type="title" idx="4294967295"/>
          </p:nvPr>
        </p:nvSpPr>
        <p:spPr>
          <a:xfrm>
            <a:off x="1561708" y="2091263"/>
            <a:ext cx="9068586" cy="24615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83000"/>
              </a:lnSpc>
              <a:spcBef>
                <a:spcPct val="0"/>
              </a:spcBef>
              <a:spcAft>
                <a:spcPts val="600"/>
              </a:spcAft>
              <a:buClrTx/>
              <a:buSzTx/>
              <a:buFontTx/>
              <a:buNone/>
              <a:tabLst/>
              <a:defRPr/>
            </a:pPr>
            <a:r>
              <a:rPr kumimoji="0" lang="en-US" sz="6100" b="0" i="0" u="none" strike="noStrike" kern="1200" cap="all" spc="-100" normalizeH="0" baseline="0" noProof="0" dirty="0">
                <a:ln>
                  <a:noFill/>
                </a:ln>
                <a:solidFill>
                  <a:schemeClr val="tx1">
                    <a:lumMod val="85000"/>
                    <a:lumOff val="15000"/>
                  </a:schemeClr>
                </a:solidFill>
                <a:effectLst/>
                <a:uLnTx/>
                <a:uFillTx/>
                <a:latin typeface="+mj-lt"/>
                <a:ea typeface="+mn-ea"/>
                <a:cs typeface="+mn-cs"/>
              </a:rPr>
              <a:t>“Autistics like me do not usually stay in school”</a:t>
            </a:r>
          </a:p>
        </p:txBody>
      </p:sp>
      <p:sp>
        <p:nvSpPr>
          <p:cNvPr id="155" name="Rectangle 15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txBody>
          <a:bodyPr/>
          <a:lstStyle/>
          <a:p>
            <a:endParaRPr lang="en-IE" dirty="0"/>
          </a:p>
        </p:txBody>
      </p:sp>
      <p:sp>
        <p:nvSpPr>
          <p:cNvPr id="6" name="TextBox 5">
            <a:extLst>
              <a:ext uri="{FF2B5EF4-FFF2-40B4-BE49-F238E27FC236}">
                <a16:creationId xmlns:a16="http://schemas.microsoft.com/office/drawing/2014/main" id="{B535E211-E42D-E319-41EB-936316940312}"/>
              </a:ext>
              <a:ext uri="{C183D7F6-B498-43B3-948B-1728B52AA6E4}">
                <adec:decorative xmlns:adec="http://schemas.microsoft.com/office/drawing/2017/decorative" val="1"/>
              </a:ext>
            </a:extLst>
          </p:cNvPr>
          <p:cNvSpPr txBox="1"/>
          <p:nvPr/>
        </p:nvSpPr>
        <p:spPr>
          <a:xfrm>
            <a:off x="1561708" y="2091263"/>
            <a:ext cx="9068586" cy="2461504"/>
          </a:xfrm>
          <a:prstGeom prst="rect">
            <a:avLst/>
          </a:prstGeom>
        </p:spPr>
        <p:txBody>
          <a:bodyPr vert="horz" lIns="91440" tIns="45720" rIns="91440" bIns="45720" rtlCol="0" anchor="ctr">
            <a:normAutofit/>
          </a:bodyPr>
          <a:lstStyle/>
          <a:p>
            <a:pPr algn="ctr" defTabSz="914400">
              <a:lnSpc>
                <a:spcPct val="83000"/>
              </a:lnSpc>
              <a:spcBef>
                <a:spcPct val="0"/>
              </a:spcBef>
              <a:spcAft>
                <a:spcPts val="600"/>
              </a:spcAft>
            </a:pPr>
            <a:endParaRPr lang="en-US" sz="5000" cap="all" spc="-100" dirty="0">
              <a:solidFill>
                <a:schemeClr val="tx1">
                  <a:lumMod val="85000"/>
                  <a:lumOff val="15000"/>
                </a:schemeClr>
              </a:solidFill>
              <a:latin typeface="+mj-lt"/>
            </a:endParaRPr>
          </a:p>
        </p:txBody>
      </p:sp>
    </p:spTree>
    <p:extLst>
      <p:ext uri="{BB962C8B-B14F-4D97-AF65-F5344CB8AC3E}">
        <p14:creationId xmlns:p14="http://schemas.microsoft.com/office/powerpoint/2010/main" val="331961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D120-449C-EB5D-5919-909B59D1F839}"/>
              </a:ext>
            </a:extLst>
          </p:cNvPr>
          <p:cNvSpPr>
            <a:spLocks noGrp="1"/>
          </p:cNvSpPr>
          <p:nvPr>
            <p:ph type="title"/>
          </p:nvPr>
        </p:nvSpPr>
        <p:spPr>
          <a:xfrm>
            <a:off x="5607320" y="1860347"/>
            <a:ext cx="5497315" cy="920257"/>
          </a:xfrm>
        </p:spPr>
        <p:txBody>
          <a:bodyPr vert="horz" lIns="91440" tIns="45720" rIns="91440" bIns="45720" rtlCol="0" anchor="ctr">
            <a:normAutofit fontScale="90000"/>
          </a:bodyPr>
          <a:lstStyle/>
          <a:p>
            <a:pPr algn="ctr">
              <a:lnSpc>
                <a:spcPct val="83000"/>
              </a:lnSpc>
            </a:pPr>
            <a:r>
              <a:rPr lang="en-US" sz="4400" cap="all" spc="-100" dirty="0"/>
              <a:t>“</a:t>
            </a:r>
            <a:r>
              <a:rPr lang="en-US" sz="2700" cap="all" spc="-100" dirty="0"/>
              <a:t>Narrow minds behind wide doors</a:t>
            </a:r>
            <a:r>
              <a:rPr lang="en-US" sz="4400" cap="all" spc="-100" dirty="0"/>
              <a:t>”</a:t>
            </a:r>
            <a:br>
              <a:rPr lang="en-US" sz="4400" cap="all" spc="-100" dirty="0"/>
            </a:br>
            <a:br>
              <a:rPr lang="en-US" sz="6000" cap="all" spc="-100" dirty="0"/>
            </a:br>
            <a:endParaRPr lang="en-US" sz="6000" cap="all" spc="-100" dirty="0"/>
          </a:p>
        </p:txBody>
      </p:sp>
      <p:pic>
        <p:nvPicPr>
          <p:cNvPr id="6" name="Picture 5" descr="Fiacre working out at the gym">
            <a:extLst>
              <a:ext uri="{FF2B5EF4-FFF2-40B4-BE49-F238E27FC236}">
                <a16:creationId xmlns:a16="http://schemas.microsoft.com/office/drawing/2014/main" id="{B0A5F4BB-F217-F343-70D9-7674E4C12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0403" y="1572987"/>
            <a:ext cx="4929916" cy="3697437"/>
          </a:xfrm>
          <a:prstGeom prst="rect">
            <a:avLst/>
          </a:prstGeom>
        </p:spPr>
      </p:pic>
      <p:sp>
        <p:nvSpPr>
          <p:cNvPr id="3" name="TextBox 2">
            <a:extLst>
              <a:ext uri="{FF2B5EF4-FFF2-40B4-BE49-F238E27FC236}">
                <a16:creationId xmlns:a16="http://schemas.microsoft.com/office/drawing/2014/main" id="{29665506-C506-04D3-E972-168773A234AC}"/>
              </a:ext>
            </a:extLst>
          </p:cNvPr>
          <p:cNvSpPr txBox="1"/>
          <p:nvPr/>
        </p:nvSpPr>
        <p:spPr>
          <a:xfrm>
            <a:off x="5270695" y="2553747"/>
            <a:ext cx="6023098" cy="2585323"/>
          </a:xfrm>
          <a:prstGeom prst="rect">
            <a:avLst/>
          </a:prstGeom>
          <a:noFill/>
        </p:spPr>
        <p:txBody>
          <a:bodyPr wrap="square" rtlCol="0">
            <a:spAutoFit/>
          </a:bodyPr>
          <a:lstStyle/>
          <a:p>
            <a:pPr marL="285750" indent="-285750">
              <a:buFont typeface="Arial" panose="020B0604020202020204" pitchFamily="34" charset="0"/>
              <a:buChar char="•"/>
            </a:pPr>
            <a:r>
              <a:rPr lang="en-IE" sz="1800" dirty="0">
                <a:latin typeface="Aptos" panose="020B0004020202020204" pitchFamily="34" charset="0"/>
              </a:rPr>
              <a:t>In second level school, </a:t>
            </a:r>
            <a:r>
              <a:rPr lang="en-IE" dirty="0">
                <a:latin typeface="Aptos" panose="020B0004020202020204" pitchFamily="34" charset="0"/>
              </a:rPr>
              <a:t>w</a:t>
            </a:r>
            <a:r>
              <a:rPr lang="en-IE" sz="1800" dirty="0">
                <a:latin typeface="Aptos" panose="020B0004020202020204" pitchFamily="34" charset="0"/>
              </a:rPr>
              <a:t>hen I wanted to do state exams, my parents had to fight for my right to sit the exams. </a:t>
            </a:r>
          </a:p>
          <a:p>
            <a:pPr marL="285750" indent="-285750">
              <a:buFont typeface="Arial" panose="020B0604020202020204" pitchFamily="34" charset="0"/>
              <a:buChar char="•"/>
            </a:pPr>
            <a:r>
              <a:rPr lang="en-IE" dirty="0">
                <a:latin typeface="Aptos" panose="020B0004020202020204" pitchFamily="34" charset="0"/>
              </a:rPr>
              <a:t>I later successfully completed my Leaving Cert with the support of the exam accommodations of a reader and a scribe, the first non-speaking student in Ireland using a letterboard and AAC, an achievement that I am very proud of today. </a:t>
            </a:r>
          </a:p>
          <a:p>
            <a:endParaRPr lang="en-IE" dirty="0">
              <a:latin typeface="+mj-lt"/>
            </a:endParaRPr>
          </a:p>
        </p:txBody>
      </p:sp>
    </p:spTree>
    <p:extLst>
      <p:ext uri="{BB962C8B-B14F-4D97-AF65-F5344CB8AC3E}">
        <p14:creationId xmlns:p14="http://schemas.microsoft.com/office/powerpoint/2010/main" val="1964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16e479-0dd5-4804-90b2-b021d65978fe">
      <Terms xmlns="http://schemas.microsoft.com/office/infopath/2007/PartnerControls"/>
    </lcf76f155ced4ddcb4097134ff3c332f>
    <TaxCatchAll xmlns="4ce5584e-5f0e-4fd3-a3b6-c328330b3f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18236C5C5AA44EA07659CC33D883B7" ma:contentTypeVersion="15" ma:contentTypeDescription="Create a new document." ma:contentTypeScope="" ma:versionID="507af255be8802cbc86d2f77b2a8882a">
  <xsd:schema xmlns:xsd="http://www.w3.org/2001/XMLSchema" xmlns:xs="http://www.w3.org/2001/XMLSchema" xmlns:p="http://schemas.microsoft.com/office/2006/metadata/properties" xmlns:ns2="1316e479-0dd5-4804-90b2-b021d65978fe" xmlns:ns3="4ce5584e-5f0e-4fd3-a3b6-c328330b3f2d" targetNamespace="http://schemas.microsoft.com/office/2006/metadata/properties" ma:root="true" ma:fieldsID="f47282a7f470c1ed81c66e747b09ab15" ns2:_="" ns3:_="">
    <xsd:import namespace="1316e479-0dd5-4804-90b2-b021d65978fe"/>
    <xsd:import namespace="4ce5584e-5f0e-4fd3-a3b6-c328330b3f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6e479-0dd5-4804-90b2-b021d6597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e5584e-5f0e-4fd3-a3b6-c328330b3f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7cb71a9-d6a4-4de9-8779-cae39dc6d9da}" ma:internalName="TaxCatchAll" ma:showField="CatchAllData" ma:web="4ce5584e-5f0e-4fd3-a3b6-c328330b3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399E03-AFD2-4C37-B682-11E1EA1C876E}">
  <ds:schemaRefs>
    <ds:schemaRef ds:uri="http://schemas.microsoft.com/office/2006/metadata/properties"/>
    <ds:schemaRef ds:uri="http://schemas.microsoft.com/office/infopath/2007/PartnerControls"/>
    <ds:schemaRef ds:uri="1316e479-0dd5-4804-90b2-b021d65978fe"/>
    <ds:schemaRef ds:uri="4ce5584e-5f0e-4fd3-a3b6-c328330b3f2d"/>
  </ds:schemaRefs>
</ds:datastoreItem>
</file>

<file path=customXml/itemProps2.xml><?xml version="1.0" encoding="utf-8"?>
<ds:datastoreItem xmlns:ds="http://schemas.openxmlformats.org/officeDocument/2006/customXml" ds:itemID="{119B2AB0-F24A-4658-923C-1B32156ECAB2}">
  <ds:schemaRefs>
    <ds:schemaRef ds:uri="http://schemas.microsoft.com/sharepoint/v3/contenttype/forms"/>
  </ds:schemaRefs>
</ds:datastoreItem>
</file>

<file path=customXml/itemProps3.xml><?xml version="1.0" encoding="utf-8"?>
<ds:datastoreItem xmlns:ds="http://schemas.openxmlformats.org/officeDocument/2006/customXml" ds:itemID="{68ECA174-D326-46E5-8404-1AB2432A1F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6e479-0dd5-4804-90b2-b021d65978fe"/>
    <ds:schemaRef ds:uri="4ce5584e-5f0e-4fd3-a3b6-c328330b3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7855545-00bb-4800-a65f-e79104ec0fc4}" enabled="0" method="" siteId="{47855545-00bb-4800-a65f-e79104ec0fc4}" removed="1"/>
</clbl:labelList>
</file>

<file path=docProps/app.xml><?xml version="1.0" encoding="utf-8"?>
<Properties xmlns="http://schemas.openxmlformats.org/officeDocument/2006/extended-properties" xmlns:vt="http://schemas.openxmlformats.org/officeDocument/2006/docPropsVTypes">
  <Template>Savon</Template>
  <TotalTime>586</TotalTime>
  <Words>1108</Words>
  <Application>Microsoft Office PowerPoint</Application>
  <PresentationFormat>Widescreen</PresentationFormat>
  <Paragraphs>37</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Century Gothic</vt:lpstr>
      <vt:lpstr>Garamond</vt:lpstr>
      <vt:lpstr>Savon</vt:lpstr>
      <vt:lpstr> speechless, but not voiceless </vt:lpstr>
      <vt:lpstr>Introduction</vt:lpstr>
      <vt:lpstr>Early Education</vt:lpstr>
      <vt:lpstr>Primary School</vt:lpstr>
      <vt:lpstr>“My life is totally transformed since I learned to communicate”</vt:lpstr>
      <vt:lpstr>Difference with typing</vt:lpstr>
      <vt:lpstr>Learning to type</vt:lpstr>
      <vt:lpstr>“Autistics like me do not usually stay in school”</vt:lpstr>
      <vt:lpstr>“Narrow minds behind wide doors”  </vt:lpstr>
      <vt:lpstr>“I am challenged to fit into a world with no rest”</vt:lpstr>
      <vt:lpstr>“BELIEVE THAT NATURE RESTORES MY WEARY SOUL”</vt:lpstr>
      <vt:lpstr>TV Documentary  - Speechless</vt:lpstr>
      <vt:lpstr>“A life ambition can be achieved, dare to dream”</vt:lpstr>
      <vt:lpstr>A new challenge – atu mayo</vt:lpstr>
      <vt:lpstr>New Research on autism</vt:lpstr>
      <vt:lpstr>- A message from Michael J. Fox, who has Parkinsons.</vt:lpstr>
      <vt:lpstr>Thank you for listening, Fiacre Ryan AAC user.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Fiacre’s red velvet cake</dc:title>
  <dc:creator>TIGHE, CIAN</dc:creator>
  <cp:lastModifiedBy>Danielle O'Rourke</cp:lastModifiedBy>
  <cp:revision>51</cp:revision>
  <dcterms:created xsi:type="dcterms:W3CDTF">2020-04-08T13:00:20Z</dcterms:created>
  <dcterms:modified xsi:type="dcterms:W3CDTF">2025-05-23T08:34:24Z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0x0101007A18236C5C5AA44EA07659CC33D883B7</vt:lpwstr>
  </property>
  <property fmtid="{D5CDD505-2E9C-101B-9397-08002B2CF9AE}" pid="3" name="MediaServiceImageTags">
    <vt:lpwstr/>
  </property>
</Properties>
</file>