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4"/>
    <p:sldMasterId id="2147483701" r:id="rId5"/>
    <p:sldMasterId id="2147483702" r:id="rId6"/>
    <p:sldMasterId id="2147483703" r:id="rId7"/>
  </p:sldMasterIdLst>
  <p:notesMasterIdLst>
    <p:notesMasterId r:id="rId2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Karla" pitchFamily="2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Poppins" panose="00000500000000000000" pitchFamily="2" charset="0"/>
      <p:regular r:id="rId38"/>
      <p:bold r:id="rId39"/>
      <p:italic r:id="rId40"/>
      <p:boldItalic r:id="rId41"/>
    </p:embeddedFont>
    <p:embeddedFont>
      <p:font typeface="Poppins Medium" panose="00000600000000000000" pitchFamily="2" charset="0"/>
      <p:regular r:id="rId42"/>
      <p:bold r:id="rId43"/>
      <p:italic r:id="rId44"/>
      <p:bold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24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F1317-AD47-4933-96A5-D477AC6DB52B}" v="1" dt="2025-05-26T17:17:14.630"/>
  </p1510:revLst>
</p1510:revInfo>
</file>

<file path=ppt/tableStyles.xml><?xml version="1.0" encoding="utf-8"?>
<a:tblStyleLst xmlns:a="http://schemas.openxmlformats.org/drawingml/2006/main" def="{A41D182A-12A0-4114-BB75-D4857CDF40CF}">
  <a:tblStyle styleId="{A41D182A-12A0-4114-BB75-D4857CDF40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7" d="100"/>
          <a:sy n="77" d="100"/>
        </p:scale>
        <p:origin x="7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4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4.fntdata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3.xml"/><Relationship Id="rId41" Type="http://schemas.openxmlformats.org/officeDocument/2006/relationships/font" Target="fonts/font16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O'Rourke" userId="f36a576b-c06f-4e27-b341-dcf4bf9c1f2f" providerId="ADAL" clId="{2F2F1317-AD47-4933-96A5-D477AC6DB52B}"/>
    <pc:docChg chg="undo custSel modSld">
      <pc:chgData name="Danielle O'Rourke" userId="f36a576b-c06f-4e27-b341-dcf4bf9c1f2f" providerId="ADAL" clId="{2F2F1317-AD47-4933-96A5-D477AC6DB52B}" dt="2025-05-26T17:22:18.465" v="168" actId="14100"/>
      <pc:docMkLst>
        <pc:docMk/>
      </pc:docMkLst>
      <pc:sldChg chg="modSp mod">
        <pc:chgData name="Danielle O'Rourke" userId="f36a576b-c06f-4e27-b341-dcf4bf9c1f2f" providerId="ADAL" clId="{2F2F1317-AD47-4933-96A5-D477AC6DB52B}" dt="2025-05-26T17:04:45.783" v="1" actId="962"/>
        <pc:sldMkLst>
          <pc:docMk/>
          <pc:sldMk cId="0" sldId="256"/>
        </pc:sldMkLst>
        <pc:picChg chg="mod">
          <ac:chgData name="Danielle O'Rourke" userId="f36a576b-c06f-4e27-b341-dcf4bf9c1f2f" providerId="ADAL" clId="{2F2F1317-AD47-4933-96A5-D477AC6DB52B}" dt="2025-05-26T17:04:45.783" v="1" actId="962"/>
          <ac:picMkLst>
            <pc:docMk/>
            <pc:sldMk cId="0" sldId="256"/>
            <ac:picMk id="170" creationId="{00000000-0000-0000-0000-000000000000}"/>
          </ac:picMkLst>
        </pc:picChg>
        <pc:picChg chg="mod">
          <ac:chgData name="Danielle O'Rourke" userId="f36a576b-c06f-4e27-b341-dcf4bf9c1f2f" providerId="ADAL" clId="{2F2F1317-AD47-4933-96A5-D477AC6DB52B}" dt="2025-05-26T17:04:43.064" v="0" actId="962"/>
          <ac:picMkLst>
            <pc:docMk/>
            <pc:sldMk cId="0" sldId="256"/>
            <ac:picMk id="171" creationId="{00000000-0000-0000-0000-000000000000}"/>
          </ac:picMkLst>
        </pc:picChg>
      </pc:sldChg>
      <pc:sldChg chg="modSp mod">
        <pc:chgData name="Danielle O'Rourke" userId="f36a576b-c06f-4e27-b341-dcf4bf9c1f2f" providerId="ADAL" clId="{2F2F1317-AD47-4933-96A5-D477AC6DB52B}" dt="2025-05-26T17:04:57.729" v="3" actId="962"/>
        <pc:sldMkLst>
          <pc:docMk/>
          <pc:sldMk cId="0" sldId="257"/>
        </pc:sldMkLst>
        <pc:picChg chg="mod">
          <ac:chgData name="Danielle O'Rourke" userId="f36a576b-c06f-4e27-b341-dcf4bf9c1f2f" providerId="ADAL" clId="{2F2F1317-AD47-4933-96A5-D477AC6DB52B}" dt="2025-05-26T17:04:57.729" v="3" actId="962"/>
          <ac:picMkLst>
            <pc:docMk/>
            <pc:sldMk cId="0" sldId="257"/>
            <ac:picMk id="180" creationId="{00000000-0000-0000-0000-000000000000}"/>
          </ac:picMkLst>
        </pc:picChg>
        <pc:picChg chg="mod">
          <ac:chgData name="Danielle O'Rourke" userId="f36a576b-c06f-4e27-b341-dcf4bf9c1f2f" providerId="ADAL" clId="{2F2F1317-AD47-4933-96A5-D477AC6DB52B}" dt="2025-05-26T17:04:56.853" v="2" actId="962"/>
          <ac:picMkLst>
            <pc:docMk/>
            <pc:sldMk cId="0" sldId="257"/>
            <ac:picMk id="181" creationId="{00000000-0000-0000-0000-000000000000}"/>
          </ac:picMkLst>
        </pc:picChg>
      </pc:sldChg>
      <pc:sldChg chg="modSp mod">
        <pc:chgData name="Danielle O'Rourke" userId="f36a576b-c06f-4e27-b341-dcf4bf9c1f2f" providerId="ADAL" clId="{2F2F1317-AD47-4933-96A5-D477AC6DB52B}" dt="2025-05-26T17:22:18.465" v="168" actId="14100"/>
        <pc:sldMkLst>
          <pc:docMk/>
          <pc:sldMk cId="0" sldId="260"/>
        </pc:sldMkLst>
        <pc:spChg chg="mod">
          <ac:chgData name="Danielle O'Rourke" userId="f36a576b-c06f-4e27-b341-dcf4bf9c1f2f" providerId="ADAL" clId="{2F2F1317-AD47-4933-96A5-D477AC6DB52B}" dt="2025-05-26T17:16:24.902" v="106" actId="33553"/>
          <ac:spMkLst>
            <pc:docMk/>
            <pc:sldMk cId="0" sldId="260"/>
            <ac:spMk id="204" creationId="{00000000-0000-0000-0000-000000000000}"/>
          </ac:spMkLst>
        </pc:spChg>
        <pc:spChg chg="mod ord">
          <ac:chgData name="Danielle O'Rourke" userId="f36a576b-c06f-4e27-b341-dcf4bf9c1f2f" providerId="ADAL" clId="{2F2F1317-AD47-4933-96A5-D477AC6DB52B}" dt="2025-05-26T17:22:18.465" v="168" actId="14100"/>
          <ac:spMkLst>
            <pc:docMk/>
            <pc:sldMk cId="0" sldId="260"/>
            <ac:spMk id="207" creationId="{00000000-0000-0000-0000-000000000000}"/>
          </ac:spMkLst>
        </pc:spChg>
        <pc:spChg chg="mod ord">
          <ac:chgData name="Danielle O'Rourke" userId="f36a576b-c06f-4e27-b341-dcf4bf9c1f2f" providerId="ADAL" clId="{2F2F1317-AD47-4933-96A5-D477AC6DB52B}" dt="2025-05-26T17:22:12.197" v="166" actId="13244"/>
          <ac:spMkLst>
            <pc:docMk/>
            <pc:sldMk cId="0" sldId="260"/>
            <ac:spMk id="208" creationId="{00000000-0000-0000-0000-000000000000}"/>
          </ac:spMkLst>
        </pc:spChg>
        <pc:spChg chg="mod ord">
          <ac:chgData name="Danielle O'Rourke" userId="f36a576b-c06f-4e27-b341-dcf4bf9c1f2f" providerId="ADAL" clId="{2F2F1317-AD47-4933-96A5-D477AC6DB52B}" dt="2025-05-26T17:16:38.662" v="107" actId="33553"/>
          <ac:spMkLst>
            <pc:docMk/>
            <pc:sldMk cId="0" sldId="260"/>
            <ac:spMk id="210" creationId="{00000000-0000-0000-0000-000000000000}"/>
          </ac:spMkLst>
        </pc:spChg>
        <pc:picChg chg="mod ord">
          <ac:chgData name="Danielle O'Rourke" userId="f36a576b-c06f-4e27-b341-dcf4bf9c1f2f" providerId="ADAL" clId="{2F2F1317-AD47-4933-96A5-D477AC6DB52B}" dt="2025-05-26T17:21:57.455" v="165" actId="554"/>
          <ac:picMkLst>
            <pc:docMk/>
            <pc:sldMk cId="0" sldId="260"/>
            <ac:picMk id="205" creationId="{00000000-0000-0000-0000-000000000000}"/>
          </ac:picMkLst>
        </pc:picChg>
        <pc:picChg chg="mod ord">
          <ac:chgData name="Danielle O'Rourke" userId="f36a576b-c06f-4e27-b341-dcf4bf9c1f2f" providerId="ADAL" clId="{2F2F1317-AD47-4933-96A5-D477AC6DB52B}" dt="2025-05-26T17:21:57.455" v="165" actId="554"/>
          <ac:picMkLst>
            <pc:docMk/>
            <pc:sldMk cId="0" sldId="260"/>
            <ac:picMk id="206" creationId="{00000000-0000-0000-0000-000000000000}"/>
          </ac:picMkLst>
        </pc:picChg>
        <pc:picChg chg="mod">
          <ac:chgData name="Danielle O'Rourke" userId="f36a576b-c06f-4e27-b341-dcf4bf9c1f2f" providerId="ADAL" clId="{2F2F1317-AD47-4933-96A5-D477AC6DB52B}" dt="2025-05-26T17:21:57.455" v="165" actId="554"/>
          <ac:picMkLst>
            <pc:docMk/>
            <pc:sldMk cId="0" sldId="260"/>
            <ac:picMk id="209" creationId="{00000000-0000-0000-0000-000000000000}"/>
          </ac:picMkLst>
        </pc:picChg>
      </pc:sldChg>
      <pc:sldChg chg="delSp modSp mod">
        <pc:chgData name="Danielle O'Rourke" userId="f36a576b-c06f-4e27-b341-dcf4bf9c1f2f" providerId="ADAL" clId="{2F2F1317-AD47-4933-96A5-D477AC6DB52B}" dt="2025-05-26T17:11:05.045" v="48" actId="478"/>
        <pc:sldMkLst>
          <pc:docMk/>
          <pc:sldMk cId="0" sldId="262"/>
        </pc:sldMkLst>
        <pc:spChg chg="ord">
          <ac:chgData name="Danielle O'Rourke" userId="f36a576b-c06f-4e27-b341-dcf4bf9c1f2f" providerId="ADAL" clId="{2F2F1317-AD47-4933-96A5-D477AC6DB52B}" dt="2025-05-26T17:07:35.528" v="10"/>
          <ac:spMkLst>
            <pc:docMk/>
            <pc:sldMk cId="0" sldId="262"/>
            <ac:spMk id="259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08:45.908" v="23" actId="13244"/>
          <ac:spMkLst>
            <pc:docMk/>
            <pc:sldMk cId="0" sldId="262"/>
            <ac:spMk id="268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09:21.833" v="31" actId="13244"/>
          <ac:spMkLst>
            <pc:docMk/>
            <pc:sldMk cId="0" sldId="262"/>
            <ac:spMk id="270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10:28.186" v="41" actId="13244"/>
          <ac:spMkLst>
            <pc:docMk/>
            <pc:sldMk cId="0" sldId="262"/>
            <ac:spMk id="276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07:53.917" v="14" actId="13244"/>
          <ac:spMkLst>
            <pc:docMk/>
            <pc:sldMk cId="0" sldId="262"/>
            <ac:spMk id="277" creationId="{00000000-0000-0000-0000-000000000000}"/>
          </ac:spMkLst>
        </pc:spChg>
        <pc:spChg chg="del">
          <ac:chgData name="Danielle O'Rourke" userId="f36a576b-c06f-4e27-b341-dcf4bf9c1f2f" providerId="ADAL" clId="{2F2F1317-AD47-4933-96A5-D477AC6DB52B}" dt="2025-05-26T17:11:03.157" v="47" actId="478"/>
          <ac:spMkLst>
            <pc:docMk/>
            <pc:sldMk cId="0" sldId="262"/>
            <ac:spMk id="279" creationId="{00000000-0000-0000-0000-000000000000}"/>
          </ac:spMkLst>
        </pc:spChg>
        <pc:spChg chg="del">
          <ac:chgData name="Danielle O'Rourke" userId="f36a576b-c06f-4e27-b341-dcf4bf9c1f2f" providerId="ADAL" clId="{2F2F1317-AD47-4933-96A5-D477AC6DB52B}" dt="2025-05-26T17:11:05.045" v="48" actId="478"/>
          <ac:spMkLst>
            <pc:docMk/>
            <pc:sldMk cId="0" sldId="262"/>
            <ac:spMk id="280" creationId="{00000000-0000-0000-0000-000000000000}"/>
          </ac:spMkLst>
        </pc:spChg>
        <pc:picChg chg="mod">
          <ac:chgData name="Danielle O'Rourke" userId="f36a576b-c06f-4e27-b341-dcf4bf9c1f2f" providerId="ADAL" clId="{2F2F1317-AD47-4933-96A5-D477AC6DB52B}" dt="2025-05-26T17:08:03.796" v="17" actId="962"/>
          <ac:picMkLst>
            <pc:docMk/>
            <pc:sldMk cId="0" sldId="262"/>
            <ac:picMk id="258" creationId="{00000000-0000-0000-0000-000000000000}"/>
          </ac:picMkLst>
        </pc:picChg>
        <pc:picChg chg="mod">
          <ac:chgData name="Danielle O'Rourke" userId="f36a576b-c06f-4e27-b341-dcf4bf9c1f2f" providerId="ADAL" clId="{2F2F1317-AD47-4933-96A5-D477AC6DB52B}" dt="2025-05-26T17:08:31.389" v="19" actId="962"/>
          <ac:picMkLst>
            <pc:docMk/>
            <pc:sldMk cId="0" sldId="262"/>
            <ac:picMk id="262" creationId="{00000000-0000-0000-0000-000000000000}"/>
          </ac:picMkLst>
        </pc:picChg>
        <pc:picChg chg="mod">
          <ac:chgData name="Danielle O'Rourke" userId="f36a576b-c06f-4e27-b341-dcf4bf9c1f2f" providerId="ADAL" clId="{2F2F1317-AD47-4933-96A5-D477AC6DB52B}" dt="2025-05-26T17:10:35.230" v="42" actId="962"/>
          <ac:picMkLst>
            <pc:docMk/>
            <pc:sldMk cId="0" sldId="262"/>
            <ac:picMk id="264" creationId="{00000000-0000-0000-0000-000000000000}"/>
          </ac:picMkLst>
        </pc:picChg>
        <pc:picChg chg="mod ord">
          <ac:chgData name="Danielle O'Rourke" userId="f36a576b-c06f-4e27-b341-dcf4bf9c1f2f" providerId="ADAL" clId="{2F2F1317-AD47-4933-96A5-D477AC6DB52B}" dt="2025-05-26T17:10:42.181" v="43" actId="962"/>
          <ac:picMkLst>
            <pc:docMk/>
            <pc:sldMk cId="0" sldId="262"/>
            <ac:picMk id="269" creationId="{00000000-0000-0000-0000-000000000000}"/>
          </ac:picMkLst>
        </pc:picChg>
        <pc:picChg chg="mod ord">
          <ac:chgData name="Danielle O'Rourke" userId="f36a576b-c06f-4e27-b341-dcf4bf9c1f2f" providerId="ADAL" clId="{2F2F1317-AD47-4933-96A5-D477AC6DB52B}" dt="2025-05-26T17:10:07.236" v="40" actId="962"/>
          <ac:picMkLst>
            <pc:docMk/>
            <pc:sldMk cId="0" sldId="262"/>
            <ac:picMk id="272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10:57.006" v="46"/>
          <ac:picMkLst>
            <pc:docMk/>
            <pc:sldMk cId="0" sldId="262"/>
            <ac:picMk id="275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10:53.601" v="45"/>
          <ac:picMkLst>
            <pc:docMk/>
            <pc:sldMk cId="0" sldId="262"/>
            <ac:picMk id="278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07:49.036" v="13" actId="13244"/>
          <ac:picMkLst>
            <pc:docMk/>
            <pc:sldMk cId="0" sldId="262"/>
            <ac:picMk id="281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09:54.302" v="37"/>
          <ac:picMkLst>
            <pc:docMk/>
            <pc:sldMk cId="0" sldId="262"/>
            <ac:picMk id="283" creationId="{00000000-0000-0000-0000-000000000000}"/>
          </ac:picMkLst>
        </pc:picChg>
        <pc:picChg chg="mod ord">
          <ac:chgData name="Danielle O'Rourke" userId="f36a576b-c06f-4e27-b341-dcf4bf9c1f2f" providerId="ADAL" clId="{2F2F1317-AD47-4933-96A5-D477AC6DB52B}" dt="2025-05-26T17:09:50.597" v="36" actId="962"/>
          <ac:picMkLst>
            <pc:docMk/>
            <pc:sldMk cId="0" sldId="262"/>
            <ac:picMk id="284" creationId="{00000000-0000-0000-0000-000000000000}"/>
          </ac:picMkLst>
        </pc:picChg>
        <pc:picChg chg="mod ord">
          <ac:chgData name="Danielle O'Rourke" userId="f36a576b-c06f-4e27-b341-dcf4bf9c1f2f" providerId="ADAL" clId="{2F2F1317-AD47-4933-96A5-D477AC6DB52B}" dt="2025-05-26T17:09:12.686" v="29" actId="962"/>
          <ac:picMkLst>
            <pc:docMk/>
            <pc:sldMk cId="0" sldId="262"/>
            <ac:picMk id="285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08:35.745" v="20" actId="13244"/>
          <ac:picMkLst>
            <pc:docMk/>
            <pc:sldMk cId="0" sldId="262"/>
            <ac:picMk id="286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09:03.213" v="25" actId="13244"/>
          <ac:picMkLst>
            <pc:docMk/>
            <pc:sldMk cId="0" sldId="262"/>
            <ac:picMk id="287" creationId="{00000000-0000-0000-0000-000000000000}"/>
          </ac:picMkLst>
        </pc:picChg>
        <pc:cxnChg chg="mod">
          <ac:chgData name="Danielle O'Rourke" userId="f36a576b-c06f-4e27-b341-dcf4bf9c1f2f" providerId="ADAL" clId="{2F2F1317-AD47-4933-96A5-D477AC6DB52B}" dt="2025-05-26T17:07:57.034" v="15" actId="962"/>
          <ac:cxnSpMkLst>
            <pc:docMk/>
            <pc:sldMk cId="0" sldId="262"/>
            <ac:cxnSpMk id="261" creationId="{00000000-0000-0000-0000-000000000000}"/>
          </ac:cxnSpMkLst>
        </pc:cxnChg>
        <pc:cxnChg chg="mod">
          <ac:chgData name="Danielle O'Rourke" userId="f36a576b-c06f-4e27-b341-dcf4bf9c1f2f" providerId="ADAL" clId="{2F2F1317-AD47-4933-96A5-D477AC6DB52B}" dt="2025-05-26T17:09:07.978" v="26" actId="962"/>
          <ac:cxnSpMkLst>
            <pc:docMk/>
            <pc:sldMk cId="0" sldId="262"/>
            <ac:cxnSpMk id="265" creationId="{00000000-0000-0000-0000-000000000000}"/>
          </ac:cxnSpMkLst>
        </pc:cxnChg>
        <pc:cxnChg chg="mod ord">
          <ac:chgData name="Danielle O'Rourke" userId="f36a576b-c06f-4e27-b341-dcf4bf9c1f2f" providerId="ADAL" clId="{2F2F1317-AD47-4933-96A5-D477AC6DB52B}" dt="2025-05-26T17:08:42.124" v="22" actId="962"/>
          <ac:cxnSpMkLst>
            <pc:docMk/>
            <pc:sldMk cId="0" sldId="262"/>
            <ac:cxnSpMk id="266" creationId="{00000000-0000-0000-0000-000000000000}"/>
          </ac:cxnSpMkLst>
        </pc:cxnChg>
        <pc:cxnChg chg="mod">
          <ac:chgData name="Danielle O'Rourke" userId="f36a576b-c06f-4e27-b341-dcf4bf9c1f2f" providerId="ADAL" clId="{2F2F1317-AD47-4933-96A5-D477AC6DB52B}" dt="2025-05-26T17:09:58.918" v="38" actId="962"/>
          <ac:cxnSpMkLst>
            <pc:docMk/>
            <pc:sldMk cId="0" sldId="262"/>
            <ac:cxnSpMk id="267" creationId="{00000000-0000-0000-0000-000000000000}"/>
          </ac:cxnSpMkLst>
        </pc:cxnChg>
      </pc:sldChg>
      <pc:sldChg chg="delSp modSp mod">
        <pc:chgData name="Danielle O'Rourke" userId="f36a576b-c06f-4e27-b341-dcf4bf9c1f2f" providerId="ADAL" clId="{2F2F1317-AD47-4933-96A5-D477AC6DB52B}" dt="2025-05-26T17:12:25.591" v="60" actId="478"/>
        <pc:sldMkLst>
          <pc:docMk/>
          <pc:sldMk cId="0" sldId="263"/>
        </pc:sldMkLst>
        <pc:spChg chg="ord">
          <ac:chgData name="Danielle O'Rourke" userId="f36a576b-c06f-4e27-b341-dcf4bf9c1f2f" providerId="ADAL" clId="{2F2F1317-AD47-4933-96A5-D477AC6DB52B}" dt="2025-05-26T17:12:20.891" v="58"/>
          <ac:spMkLst>
            <pc:docMk/>
            <pc:sldMk cId="0" sldId="263"/>
            <ac:spMk id="295" creationId="{00000000-0000-0000-0000-000000000000}"/>
          </ac:spMkLst>
        </pc:spChg>
        <pc:spChg chg="del">
          <ac:chgData name="Danielle O'Rourke" userId="f36a576b-c06f-4e27-b341-dcf4bf9c1f2f" providerId="ADAL" clId="{2F2F1317-AD47-4933-96A5-D477AC6DB52B}" dt="2025-05-26T17:12:24.388" v="59" actId="478"/>
          <ac:spMkLst>
            <pc:docMk/>
            <pc:sldMk cId="0" sldId="263"/>
            <ac:spMk id="296" creationId="{00000000-0000-0000-0000-000000000000}"/>
          </ac:spMkLst>
        </pc:spChg>
        <pc:spChg chg="del">
          <ac:chgData name="Danielle O'Rourke" userId="f36a576b-c06f-4e27-b341-dcf4bf9c1f2f" providerId="ADAL" clId="{2F2F1317-AD47-4933-96A5-D477AC6DB52B}" dt="2025-05-26T17:12:25.591" v="60" actId="478"/>
          <ac:spMkLst>
            <pc:docMk/>
            <pc:sldMk cId="0" sldId="263"/>
            <ac:spMk id="297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11:58.044" v="55" actId="13244"/>
          <ac:spMkLst>
            <pc:docMk/>
            <pc:sldMk cId="0" sldId="263"/>
            <ac:spMk id="298" creationId="{00000000-0000-0000-0000-000000000000}"/>
          </ac:spMkLst>
        </pc:spChg>
        <pc:picChg chg="mod ord">
          <ac:chgData name="Danielle O'Rourke" userId="f36a576b-c06f-4e27-b341-dcf4bf9c1f2f" providerId="ADAL" clId="{2F2F1317-AD47-4933-96A5-D477AC6DB52B}" dt="2025-05-26T17:12:15.254" v="57" actId="962"/>
          <ac:picMkLst>
            <pc:docMk/>
            <pc:sldMk cId="0" sldId="263"/>
            <ac:picMk id="294" creationId="{00000000-0000-0000-0000-000000000000}"/>
          </ac:picMkLst>
        </pc:picChg>
      </pc:sldChg>
      <pc:sldChg chg="delSp modSp mod">
        <pc:chgData name="Danielle O'Rourke" userId="f36a576b-c06f-4e27-b341-dcf4bf9c1f2f" providerId="ADAL" clId="{2F2F1317-AD47-4933-96A5-D477AC6DB52B}" dt="2025-05-26T17:14:18.264" v="72" actId="962"/>
        <pc:sldMkLst>
          <pc:docMk/>
          <pc:sldMk cId="0" sldId="264"/>
        </pc:sldMkLst>
        <pc:spChg chg="del">
          <ac:chgData name="Danielle O'Rourke" userId="f36a576b-c06f-4e27-b341-dcf4bf9c1f2f" providerId="ADAL" clId="{2F2F1317-AD47-4933-96A5-D477AC6DB52B}" dt="2025-05-26T17:14:16.084" v="71" actId="478"/>
          <ac:spMkLst>
            <pc:docMk/>
            <pc:sldMk cId="0" sldId="264"/>
            <ac:spMk id="309" creationId="{00000000-0000-0000-0000-000000000000}"/>
          </ac:spMkLst>
        </pc:spChg>
        <pc:spChg chg="del">
          <ac:chgData name="Danielle O'Rourke" userId="f36a576b-c06f-4e27-b341-dcf4bf9c1f2f" providerId="ADAL" clId="{2F2F1317-AD47-4933-96A5-D477AC6DB52B}" dt="2025-05-26T17:14:15.055" v="70" actId="478"/>
          <ac:spMkLst>
            <pc:docMk/>
            <pc:sldMk cId="0" sldId="264"/>
            <ac:spMk id="310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12:58.011" v="63" actId="13244"/>
          <ac:spMkLst>
            <pc:docMk/>
            <pc:sldMk cId="0" sldId="264"/>
            <ac:spMk id="311" creationId="{00000000-0000-0000-0000-000000000000}"/>
          </ac:spMkLst>
        </pc:spChg>
        <pc:picChg chg="mod">
          <ac:chgData name="Danielle O'Rourke" userId="f36a576b-c06f-4e27-b341-dcf4bf9c1f2f" providerId="ADAL" clId="{2F2F1317-AD47-4933-96A5-D477AC6DB52B}" dt="2025-05-26T17:14:18.264" v="72" actId="962"/>
          <ac:picMkLst>
            <pc:docMk/>
            <pc:sldMk cId="0" sldId="264"/>
            <ac:picMk id="307" creationId="{00000000-0000-0000-0000-000000000000}"/>
          </ac:picMkLst>
        </pc:picChg>
      </pc:sldChg>
      <pc:sldChg chg="delSp modSp mod">
        <pc:chgData name="Danielle O'Rourke" userId="f36a576b-c06f-4e27-b341-dcf4bf9c1f2f" providerId="ADAL" clId="{2F2F1317-AD47-4933-96A5-D477AC6DB52B}" dt="2025-05-26T17:13:58.699" v="69"/>
        <pc:sldMkLst>
          <pc:docMk/>
          <pc:sldMk cId="0" sldId="265"/>
        </pc:sldMkLst>
        <pc:spChg chg="del">
          <ac:chgData name="Danielle O'Rourke" userId="f36a576b-c06f-4e27-b341-dcf4bf9c1f2f" providerId="ADAL" clId="{2F2F1317-AD47-4933-96A5-D477AC6DB52B}" dt="2025-05-26T17:13:56.246" v="67" actId="478"/>
          <ac:spMkLst>
            <pc:docMk/>
            <pc:sldMk cId="0" sldId="265"/>
            <ac:spMk id="323" creationId="{00000000-0000-0000-0000-000000000000}"/>
          </ac:spMkLst>
        </pc:spChg>
        <pc:spChg chg="del">
          <ac:chgData name="Danielle O'Rourke" userId="f36a576b-c06f-4e27-b341-dcf4bf9c1f2f" providerId="ADAL" clId="{2F2F1317-AD47-4933-96A5-D477AC6DB52B}" dt="2025-05-26T17:13:55.216" v="66" actId="478"/>
          <ac:spMkLst>
            <pc:docMk/>
            <pc:sldMk cId="0" sldId="265"/>
            <ac:spMk id="324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13:58.699" v="69"/>
          <ac:spMkLst>
            <pc:docMk/>
            <pc:sldMk cId="0" sldId="265"/>
            <ac:spMk id="325" creationId="{00000000-0000-0000-0000-000000000000}"/>
          </ac:spMkLst>
        </pc:spChg>
        <pc:picChg chg="mod">
          <ac:chgData name="Danielle O'Rourke" userId="f36a576b-c06f-4e27-b341-dcf4bf9c1f2f" providerId="ADAL" clId="{2F2F1317-AD47-4933-96A5-D477AC6DB52B}" dt="2025-05-26T17:13:51.928" v="65" actId="962"/>
          <ac:picMkLst>
            <pc:docMk/>
            <pc:sldMk cId="0" sldId="265"/>
            <ac:picMk id="321" creationId="{00000000-0000-0000-0000-000000000000}"/>
          </ac:picMkLst>
        </pc:picChg>
      </pc:sldChg>
      <pc:sldChg chg="addSp delSp modSp mod">
        <pc:chgData name="Danielle O'Rourke" userId="f36a576b-c06f-4e27-b341-dcf4bf9c1f2f" providerId="ADAL" clId="{2F2F1317-AD47-4933-96A5-D477AC6DB52B}" dt="2025-05-26T17:17:17.018" v="112" actId="962"/>
        <pc:sldMkLst>
          <pc:docMk/>
          <pc:sldMk cId="0" sldId="267"/>
        </pc:sldMkLst>
        <pc:spChg chg="add del mod ord">
          <ac:chgData name="Danielle O'Rourke" userId="f36a576b-c06f-4e27-b341-dcf4bf9c1f2f" providerId="ADAL" clId="{2F2F1317-AD47-4933-96A5-D477AC6DB52B}" dt="2025-05-26T17:15:24.053" v="85" actId="478"/>
          <ac:spMkLst>
            <pc:docMk/>
            <pc:sldMk cId="0" sldId="267"/>
            <ac:spMk id="3" creationId="{FDE18584-EB08-78D2-3505-FAF735FAD50F}"/>
          </ac:spMkLst>
        </pc:spChg>
        <pc:spChg chg="add mod ord">
          <ac:chgData name="Danielle O'Rourke" userId="f36a576b-c06f-4e27-b341-dcf4bf9c1f2f" providerId="ADAL" clId="{2F2F1317-AD47-4933-96A5-D477AC6DB52B}" dt="2025-05-26T17:15:46.672" v="104" actId="13244"/>
          <ac:spMkLst>
            <pc:docMk/>
            <pc:sldMk cId="0" sldId="267"/>
            <ac:spMk id="4" creationId="{8A647D9E-E52F-B5AA-AD2E-107812E44E99}"/>
          </ac:spMkLst>
        </pc:spChg>
        <pc:spChg chg="del">
          <ac:chgData name="Danielle O'Rourke" userId="f36a576b-c06f-4e27-b341-dcf4bf9c1f2f" providerId="ADAL" clId="{2F2F1317-AD47-4933-96A5-D477AC6DB52B}" dt="2025-05-26T17:14:30.955" v="73" actId="478"/>
          <ac:spMkLst>
            <pc:docMk/>
            <pc:sldMk cId="0" sldId="267"/>
            <ac:spMk id="346" creationId="{00000000-0000-0000-0000-000000000000}"/>
          </ac:spMkLst>
        </pc:spChg>
        <pc:spChg chg="mod">
          <ac:chgData name="Danielle O'Rourke" userId="f36a576b-c06f-4e27-b341-dcf4bf9c1f2f" providerId="ADAL" clId="{2F2F1317-AD47-4933-96A5-D477AC6DB52B}" dt="2025-05-26T17:17:14.629" v="111" actId="164"/>
          <ac:spMkLst>
            <pc:docMk/>
            <pc:sldMk cId="0" sldId="267"/>
            <ac:spMk id="348" creationId="{00000000-0000-0000-0000-000000000000}"/>
          </ac:spMkLst>
        </pc:spChg>
        <pc:spChg chg="mod">
          <ac:chgData name="Danielle O'Rourke" userId="f36a576b-c06f-4e27-b341-dcf4bf9c1f2f" providerId="ADAL" clId="{2F2F1317-AD47-4933-96A5-D477AC6DB52B}" dt="2025-05-26T17:17:14.629" v="111" actId="164"/>
          <ac:spMkLst>
            <pc:docMk/>
            <pc:sldMk cId="0" sldId="267"/>
            <ac:spMk id="349" creationId="{00000000-0000-0000-0000-000000000000}"/>
          </ac:spMkLst>
        </pc:spChg>
        <pc:spChg chg="mod">
          <ac:chgData name="Danielle O'Rourke" userId="f36a576b-c06f-4e27-b341-dcf4bf9c1f2f" providerId="ADAL" clId="{2F2F1317-AD47-4933-96A5-D477AC6DB52B}" dt="2025-05-26T17:17:14.629" v="111" actId="164"/>
          <ac:spMkLst>
            <pc:docMk/>
            <pc:sldMk cId="0" sldId="267"/>
            <ac:spMk id="350" creationId="{00000000-0000-0000-0000-000000000000}"/>
          </ac:spMkLst>
        </pc:spChg>
        <pc:spChg chg="mod">
          <ac:chgData name="Danielle O'Rourke" userId="f36a576b-c06f-4e27-b341-dcf4bf9c1f2f" providerId="ADAL" clId="{2F2F1317-AD47-4933-96A5-D477AC6DB52B}" dt="2025-05-26T17:17:14.629" v="111" actId="164"/>
          <ac:spMkLst>
            <pc:docMk/>
            <pc:sldMk cId="0" sldId="267"/>
            <ac:spMk id="351" creationId="{00000000-0000-0000-0000-000000000000}"/>
          </ac:spMkLst>
        </pc:spChg>
        <pc:spChg chg="mod">
          <ac:chgData name="Danielle O'Rourke" userId="f36a576b-c06f-4e27-b341-dcf4bf9c1f2f" providerId="ADAL" clId="{2F2F1317-AD47-4933-96A5-D477AC6DB52B}" dt="2025-05-26T17:17:14.629" v="111" actId="164"/>
          <ac:spMkLst>
            <pc:docMk/>
            <pc:sldMk cId="0" sldId="267"/>
            <ac:spMk id="352" creationId="{00000000-0000-0000-0000-000000000000}"/>
          </ac:spMkLst>
        </pc:spChg>
        <pc:spChg chg="add del mod">
          <ac:chgData name="Danielle O'Rourke" userId="f36a576b-c06f-4e27-b341-dcf4bf9c1f2f" providerId="ADAL" clId="{2F2F1317-AD47-4933-96A5-D477AC6DB52B}" dt="2025-05-26T17:14:49.568" v="77" actId="478"/>
          <ac:spMkLst>
            <pc:docMk/>
            <pc:sldMk cId="0" sldId="267"/>
            <ac:spMk id="357" creationId="{00000000-0000-0000-0000-000000000000}"/>
          </ac:spMkLst>
        </pc:spChg>
        <pc:spChg chg="mod">
          <ac:chgData name="Danielle O'Rourke" userId="f36a576b-c06f-4e27-b341-dcf4bf9c1f2f" providerId="ADAL" clId="{2F2F1317-AD47-4933-96A5-D477AC6DB52B}" dt="2025-05-26T17:17:14.629" v="111" actId="164"/>
          <ac:spMkLst>
            <pc:docMk/>
            <pc:sldMk cId="0" sldId="267"/>
            <ac:spMk id="360" creationId="{00000000-0000-0000-0000-000000000000}"/>
          </ac:spMkLst>
        </pc:spChg>
        <pc:grpChg chg="add mod">
          <ac:chgData name="Danielle O'Rourke" userId="f36a576b-c06f-4e27-b341-dcf4bf9c1f2f" providerId="ADAL" clId="{2F2F1317-AD47-4933-96A5-D477AC6DB52B}" dt="2025-05-26T17:17:17.018" v="112" actId="962"/>
          <ac:grpSpMkLst>
            <pc:docMk/>
            <pc:sldMk cId="0" sldId="267"/>
            <ac:grpSpMk id="2" creationId="{58FCA31F-715D-3390-1AFA-4AC0B9B1AFA2}"/>
          </ac:grpSpMkLst>
        </pc:grpChg>
        <pc:grpChg chg="add del ord">
          <ac:chgData name="Danielle O'Rourke" userId="f36a576b-c06f-4e27-b341-dcf4bf9c1f2f" providerId="ADAL" clId="{2F2F1317-AD47-4933-96A5-D477AC6DB52B}" dt="2025-05-26T17:17:04.746" v="110" actId="13244"/>
          <ac:grpSpMkLst>
            <pc:docMk/>
            <pc:sldMk cId="0" sldId="267"/>
            <ac:grpSpMk id="366" creationId="{00000000-0000-0000-0000-000000000000}"/>
          </ac:grpSpMkLst>
        </pc:grpChg>
        <pc:picChg chg="add del">
          <ac:chgData name="Danielle O'Rourke" userId="f36a576b-c06f-4e27-b341-dcf4bf9c1f2f" providerId="ADAL" clId="{2F2F1317-AD47-4933-96A5-D477AC6DB52B}" dt="2025-05-26T17:14:52.296" v="79" actId="478"/>
          <ac:picMkLst>
            <pc:docMk/>
            <pc:sldMk cId="0" sldId="267"/>
            <ac:picMk id="358" creationId="{00000000-0000-0000-0000-000000000000}"/>
          </ac:picMkLst>
        </pc:picChg>
        <pc:picChg chg="mod">
          <ac:chgData name="Danielle O'Rourke" userId="f36a576b-c06f-4e27-b341-dcf4bf9c1f2f" providerId="ADAL" clId="{2F2F1317-AD47-4933-96A5-D477AC6DB52B}" dt="2025-05-26T17:17:14.629" v="111" actId="164"/>
          <ac:picMkLst>
            <pc:docMk/>
            <pc:sldMk cId="0" sldId="267"/>
            <ac:picMk id="359" creationId="{00000000-0000-0000-0000-000000000000}"/>
          </ac:picMkLst>
        </pc:picChg>
        <pc:picChg chg="mod">
          <ac:chgData name="Danielle O'Rourke" userId="f36a576b-c06f-4e27-b341-dcf4bf9c1f2f" providerId="ADAL" clId="{2F2F1317-AD47-4933-96A5-D477AC6DB52B}" dt="2025-05-26T17:17:14.629" v="111" actId="164"/>
          <ac:picMkLst>
            <pc:docMk/>
            <pc:sldMk cId="0" sldId="267"/>
            <ac:picMk id="361" creationId="{00000000-0000-0000-0000-000000000000}"/>
          </ac:picMkLst>
        </pc:picChg>
        <pc:picChg chg="mod">
          <ac:chgData name="Danielle O'Rourke" userId="f36a576b-c06f-4e27-b341-dcf4bf9c1f2f" providerId="ADAL" clId="{2F2F1317-AD47-4933-96A5-D477AC6DB52B}" dt="2025-05-26T17:17:14.629" v="111" actId="164"/>
          <ac:picMkLst>
            <pc:docMk/>
            <pc:sldMk cId="0" sldId="267"/>
            <ac:picMk id="362" creationId="{00000000-0000-0000-0000-000000000000}"/>
          </ac:picMkLst>
        </pc:picChg>
      </pc:sldChg>
      <pc:sldChg chg="delSp modSp mod">
        <pc:chgData name="Danielle O'Rourke" userId="f36a576b-c06f-4e27-b341-dcf4bf9c1f2f" providerId="ADAL" clId="{2F2F1317-AD47-4933-96A5-D477AC6DB52B}" dt="2025-05-26T17:17:57.567" v="117"/>
        <pc:sldMkLst>
          <pc:docMk/>
          <pc:sldMk cId="0" sldId="268"/>
        </pc:sldMkLst>
        <pc:spChg chg="del">
          <ac:chgData name="Danielle O'Rourke" userId="f36a576b-c06f-4e27-b341-dcf4bf9c1f2f" providerId="ADAL" clId="{2F2F1317-AD47-4933-96A5-D477AC6DB52B}" dt="2025-05-26T17:17:48.495" v="113" actId="478"/>
          <ac:spMkLst>
            <pc:docMk/>
            <pc:sldMk cId="0" sldId="268"/>
            <ac:spMk id="376" creationId="{00000000-0000-0000-0000-000000000000}"/>
          </ac:spMkLst>
        </pc:spChg>
        <pc:spChg chg="del">
          <ac:chgData name="Danielle O'Rourke" userId="f36a576b-c06f-4e27-b341-dcf4bf9c1f2f" providerId="ADAL" clId="{2F2F1317-AD47-4933-96A5-D477AC6DB52B}" dt="2025-05-26T17:17:49.805" v="114" actId="478"/>
          <ac:spMkLst>
            <pc:docMk/>
            <pc:sldMk cId="0" sldId="268"/>
            <ac:spMk id="377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15:56.264" v="105"/>
          <ac:spMkLst>
            <pc:docMk/>
            <pc:sldMk cId="0" sldId="268"/>
            <ac:spMk id="378" creationId="{00000000-0000-0000-0000-000000000000}"/>
          </ac:spMkLst>
        </pc:spChg>
        <pc:picChg chg="ord">
          <ac:chgData name="Danielle O'Rourke" userId="f36a576b-c06f-4e27-b341-dcf4bf9c1f2f" providerId="ADAL" clId="{2F2F1317-AD47-4933-96A5-D477AC6DB52B}" dt="2025-05-26T17:17:57.567" v="117"/>
          <ac:picMkLst>
            <pc:docMk/>
            <pc:sldMk cId="0" sldId="268"/>
            <ac:picMk id="382" creationId="{00000000-0000-0000-0000-000000000000}"/>
          </ac:picMkLst>
        </pc:picChg>
      </pc:sldChg>
      <pc:sldChg chg="delSp modSp mod">
        <pc:chgData name="Danielle O'Rourke" userId="f36a576b-c06f-4e27-b341-dcf4bf9c1f2f" providerId="ADAL" clId="{2F2F1317-AD47-4933-96A5-D477AC6DB52B}" dt="2025-05-26T17:18:34.532" v="127"/>
        <pc:sldMkLst>
          <pc:docMk/>
          <pc:sldMk cId="0" sldId="270"/>
        </pc:sldMkLst>
        <pc:spChg chg="del">
          <ac:chgData name="Danielle O'Rourke" userId="f36a576b-c06f-4e27-b341-dcf4bf9c1f2f" providerId="ADAL" clId="{2F2F1317-AD47-4933-96A5-D477AC6DB52B}" dt="2025-05-26T17:18:20.190" v="121" actId="478"/>
          <ac:spMkLst>
            <pc:docMk/>
            <pc:sldMk cId="0" sldId="270"/>
            <ac:spMk id="395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18:34.532" v="127"/>
          <ac:spMkLst>
            <pc:docMk/>
            <pc:sldMk cId="0" sldId="270"/>
            <ac:spMk id="397" creationId="{00000000-0000-0000-0000-000000000000}"/>
          </ac:spMkLst>
        </pc:spChg>
        <pc:spChg chg="del">
          <ac:chgData name="Danielle O'Rourke" userId="f36a576b-c06f-4e27-b341-dcf4bf9c1f2f" providerId="ADAL" clId="{2F2F1317-AD47-4933-96A5-D477AC6DB52B}" dt="2025-05-26T17:18:17.327" v="120" actId="478"/>
          <ac:spMkLst>
            <pc:docMk/>
            <pc:sldMk cId="0" sldId="270"/>
            <ac:spMk id="399" creationId="{00000000-0000-0000-0000-000000000000}"/>
          </ac:spMkLst>
        </pc:spChg>
        <pc:picChg chg="ord">
          <ac:chgData name="Danielle O'Rourke" userId="f36a576b-c06f-4e27-b341-dcf4bf9c1f2f" providerId="ADAL" clId="{2F2F1317-AD47-4933-96A5-D477AC6DB52B}" dt="2025-05-26T17:18:27.131" v="126"/>
          <ac:picMkLst>
            <pc:docMk/>
            <pc:sldMk cId="0" sldId="270"/>
            <ac:picMk id="402" creationId="{00000000-0000-0000-0000-000000000000}"/>
          </ac:picMkLst>
        </pc:picChg>
      </pc:sldChg>
      <pc:sldChg chg="delSp modSp mod">
        <pc:chgData name="Danielle O'Rourke" userId="f36a576b-c06f-4e27-b341-dcf4bf9c1f2f" providerId="ADAL" clId="{2F2F1317-AD47-4933-96A5-D477AC6DB52B}" dt="2025-05-26T17:21:09.948" v="161" actId="478"/>
        <pc:sldMkLst>
          <pc:docMk/>
          <pc:sldMk cId="0" sldId="271"/>
        </pc:sldMkLst>
        <pc:spChg chg="ord">
          <ac:chgData name="Danielle O'Rourke" userId="f36a576b-c06f-4e27-b341-dcf4bf9c1f2f" providerId="ADAL" clId="{2F2F1317-AD47-4933-96A5-D477AC6DB52B}" dt="2025-05-26T17:19:12.066" v="133"/>
          <ac:spMkLst>
            <pc:docMk/>
            <pc:sldMk cId="0" sldId="271"/>
            <ac:spMk id="409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20:03.794" v="144" actId="13244"/>
          <ac:spMkLst>
            <pc:docMk/>
            <pc:sldMk cId="0" sldId="271"/>
            <ac:spMk id="418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20:27.627" v="150" actId="13244"/>
          <ac:spMkLst>
            <pc:docMk/>
            <pc:sldMk cId="0" sldId="271"/>
            <ac:spMk id="420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20:20.947" v="148" actId="13244"/>
          <ac:spMkLst>
            <pc:docMk/>
            <pc:sldMk cId="0" sldId="271"/>
            <ac:spMk id="426" creationId="{00000000-0000-0000-0000-000000000000}"/>
          </ac:spMkLst>
        </pc:spChg>
        <pc:spChg chg="ord">
          <ac:chgData name="Danielle O'Rourke" userId="f36a576b-c06f-4e27-b341-dcf4bf9c1f2f" providerId="ADAL" clId="{2F2F1317-AD47-4933-96A5-D477AC6DB52B}" dt="2025-05-26T17:19:30.355" v="138" actId="13244"/>
          <ac:spMkLst>
            <pc:docMk/>
            <pc:sldMk cId="0" sldId="271"/>
            <ac:spMk id="427" creationId="{00000000-0000-0000-0000-000000000000}"/>
          </ac:spMkLst>
        </pc:spChg>
        <pc:spChg chg="del">
          <ac:chgData name="Danielle O'Rourke" userId="f36a576b-c06f-4e27-b341-dcf4bf9c1f2f" providerId="ADAL" clId="{2F2F1317-AD47-4933-96A5-D477AC6DB52B}" dt="2025-05-26T17:21:08.335" v="160" actId="478"/>
          <ac:spMkLst>
            <pc:docMk/>
            <pc:sldMk cId="0" sldId="271"/>
            <ac:spMk id="429" creationId="{00000000-0000-0000-0000-000000000000}"/>
          </ac:spMkLst>
        </pc:spChg>
        <pc:spChg chg="del">
          <ac:chgData name="Danielle O'Rourke" userId="f36a576b-c06f-4e27-b341-dcf4bf9c1f2f" providerId="ADAL" clId="{2F2F1317-AD47-4933-96A5-D477AC6DB52B}" dt="2025-05-26T17:21:09.948" v="161" actId="478"/>
          <ac:spMkLst>
            <pc:docMk/>
            <pc:sldMk cId="0" sldId="271"/>
            <ac:spMk id="430" creationId="{00000000-0000-0000-0000-000000000000}"/>
          </ac:spMkLst>
        </pc:spChg>
        <pc:picChg chg="mod">
          <ac:chgData name="Danielle O'Rourke" userId="f36a576b-c06f-4e27-b341-dcf4bf9c1f2f" providerId="ADAL" clId="{2F2F1317-AD47-4933-96A5-D477AC6DB52B}" dt="2025-05-26T17:18:54.624" v="128" actId="962"/>
          <ac:picMkLst>
            <pc:docMk/>
            <pc:sldMk cId="0" sldId="271"/>
            <ac:picMk id="408" creationId="{00000000-0000-0000-0000-000000000000}"/>
          </ac:picMkLst>
        </pc:picChg>
        <pc:picChg chg="mod">
          <ac:chgData name="Danielle O'Rourke" userId="f36a576b-c06f-4e27-b341-dcf4bf9c1f2f" providerId="ADAL" clId="{2F2F1317-AD47-4933-96A5-D477AC6DB52B}" dt="2025-05-26T17:18:56.538" v="129" actId="962"/>
          <ac:picMkLst>
            <pc:docMk/>
            <pc:sldMk cId="0" sldId="271"/>
            <ac:picMk id="412" creationId="{00000000-0000-0000-0000-000000000000}"/>
          </ac:picMkLst>
        </pc:picChg>
        <pc:picChg chg="mod">
          <ac:chgData name="Danielle O'Rourke" userId="f36a576b-c06f-4e27-b341-dcf4bf9c1f2f" providerId="ADAL" clId="{2F2F1317-AD47-4933-96A5-D477AC6DB52B}" dt="2025-05-26T17:18:58.368" v="130" actId="962"/>
          <ac:picMkLst>
            <pc:docMk/>
            <pc:sldMk cId="0" sldId="271"/>
            <ac:picMk id="414" creationId="{00000000-0000-0000-0000-000000000000}"/>
          </ac:picMkLst>
        </pc:picChg>
        <pc:picChg chg="mod ord">
          <ac:chgData name="Danielle O'Rourke" userId="f36a576b-c06f-4e27-b341-dcf4bf9c1f2f" providerId="ADAL" clId="{2F2F1317-AD47-4933-96A5-D477AC6DB52B}" dt="2025-05-26T17:20:26.019" v="149" actId="13244"/>
          <ac:picMkLst>
            <pc:docMk/>
            <pc:sldMk cId="0" sldId="271"/>
            <ac:picMk id="419" creationId="{00000000-0000-0000-0000-000000000000}"/>
          </ac:picMkLst>
        </pc:picChg>
        <pc:picChg chg="mod ord">
          <ac:chgData name="Danielle O'Rourke" userId="f36a576b-c06f-4e27-b341-dcf4bf9c1f2f" providerId="ADAL" clId="{2F2F1317-AD47-4933-96A5-D477AC6DB52B}" dt="2025-05-26T17:20:54.729" v="156"/>
          <ac:picMkLst>
            <pc:docMk/>
            <pc:sldMk cId="0" sldId="271"/>
            <ac:picMk id="422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21:04.424" v="159"/>
          <ac:picMkLst>
            <pc:docMk/>
            <pc:sldMk cId="0" sldId="271"/>
            <ac:picMk id="424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21:02.097" v="158"/>
          <ac:picMkLst>
            <pc:docMk/>
            <pc:sldMk cId="0" sldId="271"/>
            <ac:picMk id="428" creationId="{00000000-0000-0000-0000-000000000000}"/>
          </ac:picMkLst>
        </pc:picChg>
        <pc:picChg chg="mod ord">
          <ac:chgData name="Danielle O'Rourke" userId="f36a576b-c06f-4e27-b341-dcf4bf9c1f2f" providerId="ADAL" clId="{2F2F1317-AD47-4933-96A5-D477AC6DB52B}" dt="2025-05-26T17:19:25.341" v="137" actId="962"/>
          <ac:picMkLst>
            <pc:docMk/>
            <pc:sldMk cId="0" sldId="271"/>
            <ac:picMk id="431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20:32.494" v="151" actId="13244"/>
          <ac:picMkLst>
            <pc:docMk/>
            <pc:sldMk cId="0" sldId="271"/>
            <ac:picMk id="433" creationId="{00000000-0000-0000-0000-000000000000}"/>
          </ac:picMkLst>
        </pc:picChg>
        <pc:picChg chg="mod ord">
          <ac:chgData name="Danielle O'Rourke" userId="f36a576b-c06f-4e27-b341-dcf4bf9c1f2f" providerId="ADAL" clId="{2F2F1317-AD47-4933-96A5-D477AC6DB52B}" dt="2025-05-26T17:20:46.565" v="155" actId="962"/>
          <ac:picMkLst>
            <pc:docMk/>
            <pc:sldMk cId="0" sldId="271"/>
            <ac:picMk id="434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20:08.347" v="145" actId="13244"/>
          <ac:picMkLst>
            <pc:docMk/>
            <pc:sldMk cId="0" sldId="271"/>
            <ac:picMk id="435" creationId="{00000000-0000-0000-0000-000000000000}"/>
          </ac:picMkLst>
        </pc:picChg>
        <pc:picChg chg="mod ord">
          <ac:chgData name="Danielle O'Rourke" userId="f36a576b-c06f-4e27-b341-dcf4bf9c1f2f" providerId="ADAL" clId="{2F2F1317-AD47-4933-96A5-D477AC6DB52B}" dt="2025-05-26T17:19:49.534" v="141" actId="962"/>
          <ac:picMkLst>
            <pc:docMk/>
            <pc:sldMk cId="0" sldId="271"/>
            <ac:picMk id="436" creationId="{00000000-0000-0000-0000-000000000000}"/>
          </ac:picMkLst>
        </pc:picChg>
        <pc:picChg chg="ord">
          <ac:chgData name="Danielle O'Rourke" userId="f36a576b-c06f-4e27-b341-dcf4bf9c1f2f" providerId="ADAL" clId="{2F2F1317-AD47-4933-96A5-D477AC6DB52B}" dt="2025-05-26T17:20:16.089" v="147" actId="13244"/>
          <ac:picMkLst>
            <pc:docMk/>
            <pc:sldMk cId="0" sldId="271"/>
            <ac:picMk id="437" creationId="{00000000-0000-0000-0000-000000000000}"/>
          </ac:picMkLst>
        </pc:picChg>
        <pc:cxnChg chg="mod">
          <ac:chgData name="Danielle O'Rourke" userId="f36a576b-c06f-4e27-b341-dcf4bf9c1f2f" providerId="ADAL" clId="{2F2F1317-AD47-4933-96A5-D477AC6DB52B}" dt="2025-05-26T17:19:36.524" v="139" actId="962"/>
          <ac:cxnSpMkLst>
            <pc:docMk/>
            <pc:sldMk cId="0" sldId="271"/>
            <ac:cxnSpMk id="411" creationId="{00000000-0000-0000-0000-000000000000}"/>
          </ac:cxnSpMkLst>
        </pc:cxnChg>
        <pc:cxnChg chg="mod ord">
          <ac:chgData name="Danielle O'Rourke" userId="f36a576b-c06f-4e27-b341-dcf4bf9c1f2f" providerId="ADAL" clId="{2F2F1317-AD47-4933-96A5-D477AC6DB52B}" dt="2025-05-26T17:19:58.089" v="143" actId="962"/>
          <ac:cxnSpMkLst>
            <pc:docMk/>
            <pc:sldMk cId="0" sldId="271"/>
            <ac:cxnSpMk id="416" creationId="{00000000-0000-0000-0000-000000000000}"/>
          </ac:cxnSpMkLst>
        </pc:cxnChg>
      </pc:sldChg>
      <pc:sldChg chg="modSp mod">
        <pc:chgData name="Danielle O'Rourke" userId="f36a576b-c06f-4e27-b341-dcf4bf9c1f2f" providerId="ADAL" clId="{2F2F1317-AD47-4933-96A5-D477AC6DB52B}" dt="2025-05-26T17:21:31.529" v="164"/>
        <pc:sldMkLst>
          <pc:docMk/>
          <pc:sldMk cId="0" sldId="272"/>
        </pc:sldMkLst>
        <pc:spChg chg="ord">
          <ac:chgData name="Danielle O'Rourke" userId="f36a576b-c06f-4e27-b341-dcf4bf9c1f2f" providerId="ADAL" clId="{2F2F1317-AD47-4933-96A5-D477AC6DB52B}" dt="2025-05-26T17:21:31.529" v="164"/>
          <ac:spMkLst>
            <pc:docMk/>
            <pc:sldMk cId="0" sldId="272"/>
            <ac:spMk id="445" creationId="{00000000-0000-0000-0000-000000000000}"/>
          </ac:spMkLst>
        </pc:spChg>
        <pc:picChg chg="mod">
          <ac:chgData name="Danielle O'Rourke" userId="f36a576b-c06f-4e27-b341-dcf4bf9c1f2f" providerId="ADAL" clId="{2F2F1317-AD47-4933-96A5-D477AC6DB52B}" dt="2025-05-26T17:21:24.005" v="162" actId="962"/>
          <ac:picMkLst>
            <pc:docMk/>
            <pc:sldMk cId="0" sldId="272"/>
            <ac:picMk id="44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cf79931a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g35cf79931a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AT has come a long way from Egyptian times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As I read these examples I am remebering these types of students and the convesations</a:t>
            </a:r>
            <a:endParaRPr/>
          </a:p>
        </p:txBody>
      </p:sp>
      <p:sp>
        <p:nvSpPr>
          <p:cNvPr id="319" name="Google Shape;319;g35cf79931ac_0_3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cf3fe7c2e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35cf3fe7c2e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cf79931a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g35cf79931a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AT has come a long way from Egyptian times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As I read these examples I am remebering these types of students and the convesations</a:t>
            </a:r>
            <a:endParaRPr/>
          </a:p>
        </p:txBody>
      </p:sp>
      <p:sp>
        <p:nvSpPr>
          <p:cNvPr id="374" name="Google Shape;374;g35cf79931ac_0_5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cf3fe7c2e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g35cf3fe7c2e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cf3fe7c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g35cf3fe7c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cf79931a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Google Shape;405;g35cf79931a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AT has come a long way from Egyptian times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As I read these examples I am remebering these types of students and the convesations</a:t>
            </a:r>
            <a:endParaRPr/>
          </a:p>
        </p:txBody>
      </p:sp>
      <p:sp>
        <p:nvSpPr>
          <p:cNvPr id="406" name="Google Shape;406;g35cf79931ac_0_7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cf3fe7c2e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35cf3fe7c2e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cf79931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5cf79931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8c39626a1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358c39626a1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cf79931a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35cf79931a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8c39626a1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g358c39626a1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8c39626a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8c39626a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8c39626a1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g358c39626a1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AT has come a long way from Egyptian times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As I read these examples I am remebering these types of students and the convesations</a:t>
            </a:r>
            <a:endParaRPr/>
          </a:p>
        </p:txBody>
      </p:sp>
      <p:sp>
        <p:nvSpPr>
          <p:cNvPr id="256" name="Google Shape;256;g358c39626a1_0_123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cf3fe7c2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g35cf3fe7c2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AT has come a long way from Egyptian times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As I read these examples I am remebering these types of students and the convesations</a:t>
            </a:r>
            <a:endParaRPr/>
          </a:p>
        </p:txBody>
      </p:sp>
      <p:sp>
        <p:nvSpPr>
          <p:cNvPr id="291" name="Google Shape;291;g35cf3fe7c2e_0_5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cf79931a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g35cf79931a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AT has come a long way from Egyptian times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As I read these examples I am remebering these types of students and the convesations</a:t>
            </a:r>
            <a:endParaRPr/>
          </a:p>
        </p:txBody>
      </p:sp>
      <p:sp>
        <p:nvSpPr>
          <p:cNvPr id="305" name="Google Shape;305;g35cf79931ac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828959" y="452663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828959" y="1707085"/>
            <a:ext cx="103119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09074" y="567371"/>
            <a:ext cx="10515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09074" y="2604995"/>
            <a:ext cx="10515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49644" y="355600"/>
            <a:ext cx="8974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49644" y="1993900"/>
            <a:ext cx="4316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49644" y="2817812"/>
            <a:ext cx="4316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3"/>
          </p:nvPr>
        </p:nvSpPr>
        <p:spPr>
          <a:xfrm>
            <a:off x="5087111" y="2033524"/>
            <a:ext cx="433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4"/>
          </p:nvPr>
        </p:nvSpPr>
        <p:spPr>
          <a:xfrm>
            <a:off x="5087111" y="2857436"/>
            <a:ext cx="433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73504" y="893033"/>
            <a:ext cx="90120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473504" y="3429000"/>
            <a:ext cx="90120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top">
  <p:cSld name="TITLE_AND_BODY_1">
    <p:bg>
      <p:bgPr>
        <a:solidFill>
          <a:schemeClr val="dk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 descr="null"/>
          <p:cNvSpPr/>
          <p:nvPr/>
        </p:nvSpPr>
        <p:spPr>
          <a:xfrm>
            <a:off x="-47500" y="-48700"/>
            <a:ext cx="12315900" cy="1379100"/>
          </a:xfrm>
          <a:prstGeom prst="rect">
            <a:avLst/>
          </a:prstGeom>
          <a:solidFill>
            <a:srgbClr val="157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8" descr="null"/>
          <p:cNvSpPr txBox="1">
            <a:spLocks noGrp="1"/>
          </p:cNvSpPr>
          <p:nvPr>
            <p:ph type="title"/>
          </p:nvPr>
        </p:nvSpPr>
        <p:spPr>
          <a:xfrm>
            <a:off x="629200" y="2737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629200" y="16443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Char char="○"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■"/>
              <a:defRPr sz="24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6195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925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925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925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925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925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11364721" y="63624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685800" y="10966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685800" y="2716213"/>
            <a:ext cx="105156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343930" y="132730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43930" y="2581728"/>
            <a:ext cx="103119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subTitle" idx="1"/>
          </p:nvPr>
        </p:nvSpPr>
        <p:spPr>
          <a:xfrm>
            <a:off x="838200" y="2069432"/>
            <a:ext cx="98298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subTitle" idx="1"/>
          </p:nvPr>
        </p:nvSpPr>
        <p:spPr>
          <a:xfrm>
            <a:off x="1524000" y="304686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ext">
  <p:cSld name="1_Title and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995081" y="620688"/>
            <a:ext cx="100812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0067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1007534" y="1844675"/>
            <a:ext cx="100818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 descr="Desktop"/>
          <p:cNvSpPr/>
          <p:nvPr/>
        </p:nvSpPr>
        <p:spPr>
          <a:xfrm>
            <a:off x="5570538" y="1173163"/>
            <a:ext cx="5797602" cy="451154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lnTo>
                  <a:pt x="137528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lnTo>
                  <a:pt x="3530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lnTo>
                  <a:pt x="55324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lnTo>
                  <a:pt x="47450" y="111054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7"/>
          <p:cNvSpPr/>
          <p:nvPr/>
        </p:nvSpPr>
        <p:spPr>
          <a:xfrm>
            <a:off x="5791200" y="1379538"/>
            <a:ext cx="53547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883694" y="2041768"/>
            <a:ext cx="4627500" cy="3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subTitle" idx="1"/>
          </p:nvPr>
        </p:nvSpPr>
        <p:spPr>
          <a:xfrm>
            <a:off x="1524000" y="304686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89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4535424" y="2905125"/>
            <a:ext cx="3191400" cy="24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2"/>
          </p:nvPr>
        </p:nvSpPr>
        <p:spPr>
          <a:xfrm>
            <a:off x="685800" y="2905125"/>
            <a:ext cx="3191400" cy="24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3"/>
          </p:nvPr>
        </p:nvSpPr>
        <p:spPr>
          <a:xfrm>
            <a:off x="8385048" y="2905125"/>
            <a:ext cx="3191400" cy="24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subTitle" idx="1"/>
          </p:nvPr>
        </p:nvSpPr>
        <p:spPr>
          <a:xfrm>
            <a:off x="1524000" y="304686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subTitle" idx="1"/>
          </p:nvPr>
        </p:nvSpPr>
        <p:spPr>
          <a:xfrm>
            <a:off x="1524000" y="304686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>
            <a:spLocks noGrp="1"/>
          </p:cNvSpPr>
          <p:nvPr>
            <p:ph type="title"/>
          </p:nvPr>
        </p:nvSpPr>
        <p:spPr>
          <a:xfrm>
            <a:off x="343930" y="534826"/>
            <a:ext cx="10692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1"/>
          </p:nvPr>
        </p:nvSpPr>
        <p:spPr>
          <a:xfrm>
            <a:off x="343930" y="1768358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2"/>
          </p:nvPr>
        </p:nvSpPr>
        <p:spPr>
          <a:xfrm>
            <a:off x="5855208" y="178836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top 1">
  <p:cSld name="Title and body - top 1">
    <p:bg>
      <p:bgPr>
        <a:solidFill>
          <a:schemeClr val="dk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 descr="null"/>
          <p:cNvSpPr/>
          <p:nvPr/>
        </p:nvSpPr>
        <p:spPr>
          <a:xfrm>
            <a:off x="-47625" y="-49213"/>
            <a:ext cx="12315900" cy="1379400"/>
          </a:xfrm>
          <a:prstGeom prst="rect">
            <a:avLst/>
          </a:prstGeom>
          <a:solidFill>
            <a:srgbClr val="3728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33"/>
          <p:cNvGrpSpPr/>
          <p:nvPr/>
        </p:nvGrpSpPr>
        <p:grpSpPr>
          <a:xfrm>
            <a:off x="203195" y="6372124"/>
            <a:ext cx="4762381" cy="365119"/>
            <a:chOff x="152400" y="4779450"/>
            <a:chExt cx="3571875" cy="273600"/>
          </a:xfrm>
        </p:grpSpPr>
        <p:pic>
          <p:nvPicPr>
            <p:cNvPr id="96" name="Google Shape;96;p33" descr="Social media icons for: Twitter, Facebook, LinkedIn, Instagram, Pinterest, and YouTub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" y="4882300"/>
              <a:ext cx="1229306" cy="17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33"/>
            <p:cNvSpPr txBox="1"/>
            <p:nvPr/>
          </p:nvSpPr>
          <p:spPr>
            <a:xfrm>
              <a:off x="1400175" y="4779450"/>
              <a:ext cx="2324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372861"/>
                  </a:solidFill>
                  <a:latin typeface="Lato"/>
                  <a:ea typeface="Lato"/>
                  <a:cs typeface="Lato"/>
                  <a:sym typeface="Lato"/>
                </a:rPr>
                <a:t>@CAST_UDL | #CASTPL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33"/>
          <p:cNvSpPr txBox="1"/>
          <p:nvPr/>
        </p:nvSpPr>
        <p:spPr>
          <a:xfrm>
            <a:off x="6985000" y="6473825"/>
            <a:ext cx="49323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933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© 2021 </a:t>
            </a:r>
            <a:r>
              <a:rPr lang="en-US" sz="933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CAST | Until learning has no limits</a:t>
            </a:r>
            <a:endParaRPr sz="933" b="1" i="0" u="none" strike="noStrike" cap="non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33" descr="null"/>
          <p:cNvSpPr txBox="1">
            <a:spLocks noGrp="1"/>
          </p:cNvSpPr>
          <p:nvPr>
            <p:ph type="title"/>
          </p:nvPr>
        </p:nvSpPr>
        <p:spPr>
          <a:xfrm>
            <a:off x="629200" y="2737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body" idx="1"/>
          </p:nvPr>
        </p:nvSpPr>
        <p:spPr>
          <a:xfrm>
            <a:off x="629200" y="16443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619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Lato"/>
              <a:buChar char="○"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29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■"/>
              <a:defRPr sz="24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11364913" y="6362700"/>
            <a:ext cx="73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473504" y="893033"/>
            <a:ext cx="90120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473504" y="3429000"/>
            <a:ext cx="90120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5"/>
          <p:cNvSpPr txBox="1">
            <a:spLocks noGrp="1"/>
          </p:cNvSpPr>
          <p:nvPr>
            <p:ph type="title"/>
          </p:nvPr>
        </p:nvSpPr>
        <p:spPr>
          <a:xfrm>
            <a:off x="828959" y="452663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body" idx="1"/>
          </p:nvPr>
        </p:nvSpPr>
        <p:spPr>
          <a:xfrm>
            <a:off x="828959" y="1707085"/>
            <a:ext cx="103119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>
            <a:spLocks noGrp="1"/>
          </p:cNvSpPr>
          <p:nvPr>
            <p:ph type="ctrTitle"/>
          </p:nvPr>
        </p:nvSpPr>
        <p:spPr>
          <a:xfrm>
            <a:off x="630689" y="1548671"/>
            <a:ext cx="10074000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subTitle" idx="1"/>
          </p:nvPr>
        </p:nvSpPr>
        <p:spPr>
          <a:xfrm>
            <a:off x="630689" y="3655519"/>
            <a:ext cx="100740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 txBox="1">
            <a:spLocks noGrp="1"/>
          </p:cNvSpPr>
          <p:nvPr>
            <p:ph type="ctrTitle"/>
          </p:nvPr>
        </p:nvSpPr>
        <p:spPr>
          <a:xfrm>
            <a:off x="350108" y="584846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subTitle" idx="1"/>
          </p:nvPr>
        </p:nvSpPr>
        <p:spPr>
          <a:xfrm>
            <a:off x="350108" y="2135639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9"/>
          <p:cNvSpPr txBox="1">
            <a:spLocks noGrp="1"/>
          </p:cNvSpPr>
          <p:nvPr>
            <p:ph type="title"/>
          </p:nvPr>
        </p:nvSpPr>
        <p:spPr>
          <a:xfrm>
            <a:off x="473504" y="893033"/>
            <a:ext cx="90120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body" idx="1"/>
          </p:nvPr>
        </p:nvSpPr>
        <p:spPr>
          <a:xfrm>
            <a:off x="473504" y="3429000"/>
            <a:ext cx="90120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0"/>
          <p:cNvSpPr txBox="1">
            <a:spLocks noGrp="1"/>
          </p:cNvSpPr>
          <p:nvPr>
            <p:ph type="title"/>
          </p:nvPr>
        </p:nvSpPr>
        <p:spPr>
          <a:xfrm>
            <a:off x="343930" y="132730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343930" y="132730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5" descr="Desktop"/>
          <p:cNvSpPr/>
          <p:nvPr/>
        </p:nvSpPr>
        <p:spPr>
          <a:xfrm>
            <a:off x="5570538" y="1173163"/>
            <a:ext cx="5797602" cy="451154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lnTo>
                  <a:pt x="137528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lnTo>
                  <a:pt x="3530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lnTo>
                  <a:pt x="55324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lnTo>
                  <a:pt x="47450" y="111054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4" name="Google Shape;124;p45"/>
          <p:cNvSpPr/>
          <p:nvPr/>
        </p:nvSpPr>
        <p:spPr>
          <a:xfrm>
            <a:off x="5791200" y="1379538"/>
            <a:ext cx="53547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400" b="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883694" y="2041768"/>
            <a:ext cx="4627500" cy="3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6"/>
          <p:cNvSpPr txBox="1">
            <a:spLocks noGrp="1"/>
          </p:cNvSpPr>
          <p:nvPr>
            <p:ph type="title"/>
          </p:nvPr>
        </p:nvSpPr>
        <p:spPr>
          <a:xfrm>
            <a:off x="809074" y="567371"/>
            <a:ext cx="10515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body" idx="1"/>
          </p:nvPr>
        </p:nvSpPr>
        <p:spPr>
          <a:xfrm>
            <a:off x="809074" y="2604995"/>
            <a:ext cx="10515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8"/>
          <p:cNvSpPr txBox="1">
            <a:spLocks noGrp="1"/>
          </p:cNvSpPr>
          <p:nvPr>
            <p:ph type="title"/>
          </p:nvPr>
        </p:nvSpPr>
        <p:spPr>
          <a:xfrm>
            <a:off x="449644" y="355600"/>
            <a:ext cx="8974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8"/>
          <p:cNvSpPr txBox="1">
            <a:spLocks noGrp="1"/>
          </p:cNvSpPr>
          <p:nvPr>
            <p:ph type="body" idx="1"/>
          </p:nvPr>
        </p:nvSpPr>
        <p:spPr>
          <a:xfrm>
            <a:off x="449644" y="1993900"/>
            <a:ext cx="4316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48"/>
          <p:cNvSpPr txBox="1">
            <a:spLocks noGrp="1"/>
          </p:cNvSpPr>
          <p:nvPr>
            <p:ph type="body" idx="2"/>
          </p:nvPr>
        </p:nvSpPr>
        <p:spPr>
          <a:xfrm>
            <a:off x="449644" y="2817812"/>
            <a:ext cx="4316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48"/>
          <p:cNvSpPr txBox="1">
            <a:spLocks noGrp="1"/>
          </p:cNvSpPr>
          <p:nvPr>
            <p:ph type="body" idx="3"/>
          </p:nvPr>
        </p:nvSpPr>
        <p:spPr>
          <a:xfrm>
            <a:off x="5087111" y="2033524"/>
            <a:ext cx="433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48"/>
          <p:cNvSpPr txBox="1">
            <a:spLocks noGrp="1"/>
          </p:cNvSpPr>
          <p:nvPr>
            <p:ph type="body" idx="4"/>
          </p:nvPr>
        </p:nvSpPr>
        <p:spPr>
          <a:xfrm>
            <a:off x="5087111" y="2857436"/>
            <a:ext cx="433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1"/>
          <p:cNvSpPr txBox="1">
            <a:spLocks noGrp="1"/>
          </p:cNvSpPr>
          <p:nvPr>
            <p:ph type="ctrTitle"/>
          </p:nvPr>
        </p:nvSpPr>
        <p:spPr>
          <a:xfrm>
            <a:off x="630689" y="1548671"/>
            <a:ext cx="10074000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1"/>
          <p:cNvSpPr txBox="1">
            <a:spLocks noGrp="1"/>
          </p:cNvSpPr>
          <p:nvPr>
            <p:ph type="subTitle" idx="1"/>
          </p:nvPr>
        </p:nvSpPr>
        <p:spPr>
          <a:xfrm>
            <a:off x="630689" y="3655519"/>
            <a:ext cx="100740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2"/>
          <p:cNvSpPr txBox="1">
            <a:spLocks noGrp="1"/>
          </p:cNvSpPr>
          <p:nvPr>
            <p:ph type="title"/>
          </p:nvPr>
        </p:nvSpPr>
        <p:spPr>
          <a:xfrm>
            <a:off x="400876" y="38950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2"/>
          <p:cNvSpPr txBox="1">
            <a:spLocks noGrp="1"/>
          </p:cNvSpPr>
          <p:nvPr>
            <p:ph type="body" idx="1"/>
          </p:nvPr>
        </p:nvSpPr>
        <p:spPr>
          <a:xfrm>
            <a:off x="400876" y="2011222"/>
            <a:ext cx="51579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52"/>
          <p:cNvSpPr txBox="1">
            <a:spLocks noGrp="1"/>
          </p:cNvSpPr>
          <p:nvPr>
            <p:ph type="body" idx="2"/>
          </p:nvPr>
        </p:nvSpPr>
        <p:spPr>
          <a:xfrm>
            <a:off x="400876" y="2965165"/>
            <a:ext cx="5157900" cy="3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52"/>
          <p:cNvSpPr txBox="1">
            <a:spLocks noGrp="1"/>
          </p:cNvSpPr>
          <p:nvPr>
            <p:ph type="body" idx="3"/>
          </p:nvPr>
        </p:nvSpPr>
        <p:spPr>
          <a:xfrm>
            <a:off x="5733288" y="2011222"/>
            <a:ext cx="51831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52"/>
          <p:cNvSpPr txBox="1">
            <a:spLocks noGrp="1"/>
          </p:cNvSpPr>
          <p:nvPr>
            <p:ph type="body" idx="4"/>
          </p:nvPr>
        </p:nvSpPr>
        <p:spPr>
          <a:xfrm>
            <a:off x="5733288" y="2965165"/>
            <a:ext cx="5183100" cy="3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3"/>
          <p:cNvSpPr txBox="1">
            <a:spLocks noGrp="1"/>
          </p:cNvSpPr>
          <p:nvPr>
            <p:ph type="title"/>
          </p:nvPr>
        </p:nvSpPr>
        <p:spPr>
          <a:xfrm>
            <a:off x="473504" y="893033"/>
            <a:ext cx="90120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3"/>
          <p:cNvSpPr txBox="1">
            <a:spLocks noGrp="1"/>
          </p:cNvSpPr>
          <p:nvPr>
            <p:ph type="body" idx="1"/>
          </p:nvPr>
        </p:nvSpPr>
        <p:spPr>
          <a:xfrm>
            <a:off x="473504" y="3429000"/>
            <a:ext cx="90120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4"/>
          <p:cNvSpPr txBox="1">
            <a:spLocks noGrp="1"/>
          </p:cNvSpPr>
          <p:nvPr>
            <p:ph type="title"/>
          </p:nvPr>
        </p:nvSpPr>
        <p:spPr>
          <a:xfrm>
            <a:off x="343930" y="534826"/>
            <a:ext cx="10692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4"/>
          <p:cNvSpPr txBox="1">
            <a:spLocks noGrp="1"/>
          </p:cNvSpPr>
          <p:nvPr>
            <p:ph type="body" idx="1"/>
          </p:nvPr>
        </p:nvSpPr>
        <p:spPr>
          <a:xfrm>
            <a:off x="343930" y="1768358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4"/>
          <p:cNvSpPr txBox="1">
            <a:spLocks noGrp="1"/>
          </p:cNvSpPr>
          <p:nvPr>
            <p:ph type="body" idx="2"/>
          </p:nvPr>
        </p:nvSpPr>
        <p:spPr>
          <a:xfrm>
            <a:off x="5855208" y="178836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5"/>
          <p:cNvSpPr txBox="1">
            <a:spLocks noGrp="1"/>
          </p:cNvSpPr>
          <p:nvPr>
            <p:ph type="title"/>
          </p:nvPr>
        </p:nvSpPr>
        <p:spPr>
          <a:xfrm>
            <a:off x="490234" y="1241962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6"/>
          <p:cNvSpPr txBox="1">
            <a:spLocks noGrp="1"/>
          </p:cNvSpPr>
          <p:nvPr>
            <p:ph type="title"/>
          </p:nvPr>
        </p:nvSpPr>
        <p:spPr>
          <a:xfrm>
            <a:off x="343930" y="132730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6"/>
          <p:cNvSpPr txBox="1">
            <a:spLocks noGrp="1"/>
          </p:cNvSpPr>
          <p:nvPr>
            <p:ph type="body" idx="1"/>
          </p:nvPr>
        </p:nvSpPr>
        <p:spPr>
          <a:xfrm>
            <a:off x="343930" y="2581728"/>
            <a:ext cx="103119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 descr="Desktop"/>
          <p:cNvSpPr/>
          <p:nvPr/>
        </p:nvSpPr>
        <p:spPr>
          <a:xfrm>
            <a:off x="5570538" y="1173163"/>
            <a:ext cx="5797602" cy="451154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lnTo>
                  <a:pt x="137528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lnTo>
                  <a:pt x="3530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lnTo>
                  <a:pt x="55324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lnTo>
                  <a:pt x="47450" y="111054"/>
                </a:ln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5791200" y="1379538"/>
            <a:ext cx="53547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1400" b="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83694" y="2041768"/>
            <a:ext cx="4627500" cy="3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600075" y="1717675"/>
            <a:ext cx="10312500" cy="4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9"/>
          <p:cNvSpPr txBox="1">
            <a:spLocks noGrp="1"/>
          </p:cNvSpPr>
          <p:nvPr>
            <p:ph type="title"/>
          </p:nvPr>
        </p:nvSpPr>
        <p:spPr>
          <a:xfrm>
            <a:off x="599962" y="498250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1"/>
          </p:nvPr>
        </p:nvSpPr>
        <p:spPr>
          <a:xfrm>
            <a:off x="599962" y="1718239"/>
            <a:ext cx="10311900" cy="4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7"/>
          <p:cNvSpPr txBox="1">
            <a:spLocks noGrp="1"/>
          </p:cNvSpPr>
          <p:nvPr>
            <p:ph type="title"/>
          </p:nvPr>
        </p:nvSpPr>
        <p:spPr>
          <a:xfrm>
            <a:off x="5674541" y="1344915"/>
            <a:ext cx="6056156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4074"/>
              <a:buFont typeface="Arial"/>
              <a:buNone/>
            </a:pPr>
            <a:r>
              <a:rPr lang="en-US" sz="5400">
                <a:latin typeface="Poppins"/>
                <a:ea typeface="Poppins"/>
                <a:cs typeface="Poppins"/>
                <a:sym typeface="Poppins"/>
              </a:rPr>
              <a:t>Trevor</a:t>
            </a:r>
            <a:br>
              <a:rPr lang="en-US" sz="5400">
                <a:latin typeface="Poppins"/>
                <a:ea typeface="Poppins"/>
                <a:cs typeface="Poppins"/>
                <a:sym typeface="Poppins"/>
              </a:rPr>
            </a:br>
            <a:r>
              <a:rPr lang="en-US" sz="5400">
                <a:latin typeface="Poppins"/>
                <a:ea typeface="Poppins"/>
                <a:cs typeface="Poppins"/>
                <a:sym typeface="Poppins"/>
              </a:rPr>
              <a:t>Boland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57"/>
          <p:cNvSpPr txBox="1"/>
          <p:nvPr/>
        </p:nvSpPr>
        <p:spPr>
          <a:xfrm>
            <a:off x="5676944" y="3551084"/>
            <a:ext cx="41997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Assistive Technology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Officer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CA0C7"/>
                </a:solidFill>
                <a:latin typeface="Poppins"/>
                <a:ea typeface="Poppins"/>
                <a:cs typeface="Poppins"/>
                <a:sym typeface="Poppins"/>
              </a:rPr>
              <a:t>Trevor.Boland@DCU.ie</a:t>
            </a:r>
            <a:endParaRPr>
              <a:solidFill>
                <a:srgbClr val="FCA0C7"/>
              </a:solidFill>
            </a:endParaRPr>
          </a:p>
        </p:txBody>
      </p:sp>
      <p:sp>
        <p:nvSpPr>
          <p:cNvPr id="168" name="Google Shape;168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57994" y="3624121"/>
            <a:ext cx="67460" cy="2004414"/>
          </a:xfrm>
          <a:prstGeom prst="rect">
            <a:avLst/>
          </a:prstGeom>
          <a:solidFill>
            <a:srgbClr val="0FC8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66" y="907961"/>
            <a:ext cx="67460" cy="1488221"/>
          </a:xfrm>
          <a:prstGeom prst="rect">
            <a:avLst/>
          </a:prstGeom>
          <a:solidFill>
            <a:srgbClr val="00A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87" t="-169" r="212" b="-112"/>
          <a:stretch/>
        </p:blipFill>
        <p:spPr>
          <a:xfrm>
            <a:off x="1075000" y="3305519"/>
            <a:ext cx="2874075" cy="229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09" b="109"/>
          <a:stretch/>
        </p:blipFill>
        <p:spPr>
          <a:xfrm flipH="1">
            <a:off x="3030911" y="3725410"/>
            <a:ext cx="318250" cy="7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6"/>
          <p:cNvSpPr txBox="1">
            <a:spLocks noGrp="1"/>
          </p:cNvSpPr>
          <p:nvPr>
            <p:ph type="title"/>
          </p:nvPr>
        </p:nvSpPr>
        <p:spPr>
          <a:xfrm>
            <a:off x="5674541" y="1344915"/>
            <a:ext cx="60561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State Exams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1" name="Google Shape;321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1788" y="1270000"/>
            <a:ext cx="1057275" cy="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66"/>
          <p:cNvSpPr txBox="1"/>
          <p:nvPr/>
        </p:nvSpPr>
        <p:spPr>
          <a:xfrm>
            <a:off x="2295525" y="2205038"/>
            <a:ext cx="218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Aideen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Blind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66"/>
          <p:cNvSpPr txBox="1"/>
          <p:nvPr/>
        </p:nvSpPr>
        <p:spPr>
          <a:xfrm>
            <a:off x="5676950" y="3551075"/>
            <a:ext cx="64260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State exams - image exemption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Transition to HE - image exemption?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 Support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 in curriculum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 awareness (Primary / Secondary)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do we embed Accessibility?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57954" y="3624121"/>
            <a:ext cx="67500" cy="2004300"/>
          </a:xfrm>
          <a:prstGeom prst="rect">
            <a:avLst/>
          </a:prstGeom>
          <a:solidFill>
            <a:srgbClr val="0FC8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26" y="907961"/>
            <a:ext cx="67500" cy="1488300"/>
          </a:xfrm>
          <a:prstGeom prst="rect">
            <a:avLst/>
          </a:prstGeom>
          <a:solidFill>
            <a:srgbClr val="00A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401" y="3410651"/>
            <a:ext cx="2217750" cy="221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7"/>
          <p:cNvSpPr txBox="1">
            <a:spLocks noGrp="1"/>
          </p:cNvSpPr>
          <p:nvPr>
            <p:ph type="title"/>
          </p:nvPr>
        </p:nvSpPr>
        <p:spPr>
          <a:xfrm>
            <a:off x="828959" y="452663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013250"/>
                </a:solidFill>
              </a:rPr>
              <a:t>Today's session</a:t>
            </a:r>
            <a:endParaRPr/>
          </a:p>
        </p:txBody>
      </p:sp>
      <p:pic>
        <p:nvPicPr>
          <p:cNvPr id="335" name="Google Shape;335;p67" descr="A multi storey house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466160" y="378269"/>
            <a:ext cx="2578687" cy="590126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64" y="907959"/>
            <a:ext cx="67460" cy="1488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7"/>
          <p:cNvSpPr txBox="1"/>
          <p:nvPr/>
        </p:nvSpPr>
        <p:spPr>
          <a:xfrm>
            <a:off x="5676944" y="1300471"/>
            <a:ext cx="6056156" cy="128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4074"/>
              <a:buFont typeface="Arial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House of Accessibility</a:t>
            </a:r>
            <a:endParaRPr sz="3600" b="1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38" name="Google Shape;338;p67"/>
          <p:cNvSpPr txBox="1"/>
          <p:nvPr/>
        </p:nvSpPr>
        <p:spPr>
          <a:xfrm>
            <a:off x="5676950" y="3548075"/>
            <a:ext cx="52527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Keeping your Accessibility Hou</a:t>
            </a:r>
            <a: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 in order.</a:t>
            </a:r>
            <a:endParaRPr sz="40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57994" y="3624121"/>
            <a:ext cx="67460" cy="2004414"/>
          </a:xfrm>
          <a:prstGeom prst="rect">
            <a:avLst/>
          </a:prstGeom>
          <a:solidFill>
            <a:srgbClr val="0FC8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66" y="907961"/>
            <a:ext cx="67460" cy="1488221"/>
          </a:xfrm>
          <a:prstGeom prst="rect">
            <a:avLst/>
          </a:prstGeom>
          <a:solidFill>
            <a:srgbClr val="FCA0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65" y="907960"/>
            <a:ext cx="67460" cy="1488221"/>
          </a:xfrm>
          <a:prstGeom prst="rect">
            <a:avLst/>
          </a:prstGeom>
          <a:solidFill>
            <a:srgbClr val="00A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647D9E-E52F-B5AA-AD2E-107812E4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59" y="-932400"/>
            <a:ext cx="10311900" cy="9324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GB" dirty="0"/>
              <a:t>HOUSE acronym</a:t>
            </a:r>
            <a:endParaRPr lang="en-IE" dirty="0"/>
          </a:p>
        </p:txBody>
      </p:sp>
      <p:sp>
        <p:nvSpPr>
          <p:cNvPr id="347" name="Google Shape;347;p68"/>
          <p:cNvSpPr txBox="1"/>
          <p:nvPr/>
        </p:nvSpPr>
        <p:spPr>
          <a:xfrm>
            <a:off x="3513667" y="646743"/>
            <a:ext cx="8588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Headings and Structure</a:t>
            </a:r>
            <a:r>
              <a:rPr lang="en-US" sz="3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Laying out 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8"/>
          <p:cNvSpPr txBox="1"/>
          <p:nvPr/>
        </p:nvSpPr>
        <p:spPr>
          <a:xfrm>
            <a:off x="3513676" y="1694150"/>
            <a:ext cx="9285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CA0C7"/>
                </a:solidFill>
                <a:latin typeface="Poppins"/>
                <a:ea typeface="Poppins"/>
                <a:cs typeface="Poppins"/>
                <a:sym typeface="Poppins"/>
              </a:rPr>
              <a:t>Ornamental or Description</a:t>
            </a:r>
            <a:r>
              <a:rPr lang="en-US" sz="3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Alt-Text for Images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8"/>
          <p:cNvSpPr txBox="1"/>
          <p:nvPr/>
        </p:nvSpPr>
        <p:spPr>
          <a:xfrm>
            <a:off x="3513667" y="2821038"/>
            <a:ext cx="815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9EDDF9"/>
                </a:solidFill>
                <a:latin typeface="Poppins"/>
                <a:ea typeface="Poppins"/>
                <a:cs typeface="Poppins"/>
                <a:sym typeface="Poppins"/>
              </a:rPr>
              <a:t>URLs and Links </a:t>
            </a:r>
            <a:r>
              <a:rPr lang="en-US" sz="3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Creating links with descriptions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8"/>
          <p:cNvSpPr txBox="1"/>
          <p:nvPr/>
        </p:nvSpPr>
        <p:spPr>
          <a:xfrm>
            <a:off x="3513676" y="3949300"/>
            <a:ext cx="940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FC879"/>
                </a:solidFill>
                <a:latin typeface="Poppins"/>
                <a:ea typeface="Poppins"/>
                <a:cs typeface="Poppins"/>
                <a:sym typeface="Poppins"/>
              </a:rPr>
              <a:t>Sans Serif and Readability </a:t>
            </a:r>
            <a:r>
              <a:rPr lang="en-US" sz="3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Font considerations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8"/>
          <p:cNvSpPr txBox="1"/>
          <p:nvPr/>
        </p:nvSpPr>
        <p:spPr>
          <a:xfrm>
            <a:off x="3513676" y="5132450"/>
            <a:ext cx="909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C803"/>
                </a:solidFill>
                <a:latin typeface="Poppins"/>
                <a:ea typeface="Poppins"/>
                <a:cs typeface="Poppins"/>
                <a:sym typeface="Poppins"/>
              </a:rPr>
              <a:t>Evaluate Accessibility</a:t>
            </a:r>
            <a:r>
              <a:rPr lang="en-US" sz="3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Accessibility Checker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9" b="169"/>
          <a:stretch/>
        </p:blipFill>
        <p:spPr>
          <a:xfrm>
            <a:off x="466160" y="378269"/>
            <a:ext cx="2578687" cy="5901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FCA31F-715D-3390-1AFA-4AC0B9B1A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4514" y="407336"/>
            <a:ext cx="2594419" cy="5507719"/>
            <a:chOff x="614514" y="407336"/>
            <a:chExt cx="2594419" cy="5507719"/>
          </a:xfrm>
        </p:grpSpPr>
        <p:sp>
          <p:nvSpPr>
            <p:cNvPr id="348" name="Google Shape;348;p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41133" y="1491890"/>
              <a:ext cx="67800" cy="922800"/>
            </a:xfrm>
            <a:prstGeom prst="rect">
              <a:avLst/>
            </a:prstGeom>
            <a:solidFill>
              <a:srgbClr val="FCA0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41133" y="2576442"/>
              <a:ext cx="67800" cy="922800"/>
            </a:xfrm>
            <a:prstGeom prst="rect">
              <a:avLst/>
            </a:prstGeom>
            <a:solidFill>
              <a:srgbClr val="9EDD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41133" y="3710156"/>
              <a:ext cx="67800" cy="922800"/>
            </a:xfrm>
            <a:prstGeom prst="rect">
              <a:avLst/>
            </a:prstGeom>
            <a:solidFill>
              <a:srgbClr val="0FC8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41133" y="4868451"/>
              <a:ext cx="67800" cy="922800"/>
            </a:xfrm>
            <a:prstGeom prst="rect">
              <a:avLst/>
            </a:prstGeom>
            <a:solidFill>
              <a:srgbClr val="FFC8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41133" y="407336"/>
              <a:ext cx="67800" cy="922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9" name="Google Shape;359;p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41322" y="2580968"/>
              <a:ext cx="993059" cy="919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4514" y="4823955"/>
              <a:ext cx="2249100" cy="1091100"/>
            </a:xfrm>
            <a:prstGeom prst="rect">
              <a:avLst/>
            </a:prstGeom>
            <a:solidFill>
              <a:srgbClr val="FFC8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1" name="Google Shape;361;p68" descr="Evaluation ico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90484" y="4941119"/>
              <a:ext cx="919316" cy="919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90484" y="3699387"/>
              <a:ext cx="882446" cy="9070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3" name="Google Shape;363;p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11160" y="1541455"/>
              <a:ext cx="2003400" cy="842848"/>
              <a:chOff x="811160" y="1541455"/>
              <a:chExt cx="2003400" cy="842848"/>
            </a:xfrm>
          </p:grpSpPr>
          <p:sp>
            <p:nvSpPr>
              <p:cNvPr id="364" name="Google Shape;364;p68"/>
              <p:cNvSpPr/>
              <p:nvPr/>
            </p:nvSpPr>
            <p:spPr>
              <a:xfrm>
                <a:off x="811160" y="1646903"/>
                <a:ext cx="2003400" cy="737400"/>
              </a:xfrm>
              <a:prstGeom prst="rect">
                <a:avLst/>
              </a:prstGeom>
              <a:solidFill>
                <a:srgbClr val="FCA0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5" name="Google Shape;365;p6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350748" y="1541455"/>
                <a:ext cx="857864" cy="7964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6" name="Google Shape;366;p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21616" y="766531"/>
              <a:ext cx="659517" cy="675702"/>
              <a:chOff x="-2346051" y="738308"/>
              <a:chExt cx="659517" cy="675702"/>
            </a:xfrm>
          </p:grpSpPr>
          <p:sp>
            <p:nvSpPr>
              <p:cNvPr id="367" name="Google Shape;367;p68"/>
              <p:cNvSpPr/>
              <p:nvPr/>
            </p:nvSpPr>
            <p:spPr>
              <a:xfrm>
                <a:off x="-2137913" y="821932"/>
                <a:ext cx="385200" cy="81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68"/>
              <p:cNvSpPr/>
              <p:nvPr/>
            </p:nvSpPr>
            <p:spPr>
              <a:xfrm>
                <a:off x="-2137914" y="1023134"/>
                <a:ext cx="282600" cy="984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68"/>
              <p:cNvSpPr/>
              <p:nvPr/>
            </p:nvSpPr>
            <p:spPr>
              <a:xfrm>
                <a:off x="-2137913" y="1232899"/>
                <a:ext cx="235500" cy="984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0" name="Google Shape;370;p6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rot="10800000">
                <a:off x="-2346051" y="738308"/>
                <a:ext cx="659517" cy="6757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9"/>
          <p:cNvSpPr txBox="1">
            <a:spLocks noGrp="1"/>
          </p:cNvSpPr>
          <p:nvPr>
            <p:ph type="title"/>
          </p:nvPr>
        </p:nvSpPr>
        <p:spPr>
          <a:xfrm>
            <a:off x="5674541" y="1344915"/>
            <a:ext cx="60561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 in Strategies?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2" name="Google Shape;382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484" y="1249788"/>
            <a:ext cx="3245141" cy="43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9"/>
          <p:cNvSpPr txBox="1"/>
          <p:nvPr/>
        </p:nvSpPr>
        <p:spPr>
          <a:xfrm>
            <a:off x="5676950" y="3551075"/>
            <a:ext cx="6426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More guidance and advice on pedagogical strategies for using </a:t>
            </a:r>
            <a:r>
              <a:rPr lang="en-US" sz="2200">
                <a:solidFill>
                  <a:srgbClr val="FFC801"/>
                </a:solidFill>
                <a:latin typeface="Poppins"/>
                <a:ea typeface="Poppins"/>
                <a:cs typeface="Poppins"/>
                <a:sym typeface="Poppins"/>
              </a:rPr>
              <a:t>assistive technology with learners who have special educational needs (SEN) and managing devices in the classroom for these learners with SEN rather than just focussing on tools was called for.</a:t>
            </a:r>
            <a:endParaRPr sz="2200">
              <a:solidFill>
                <a:srgbClr val="FFC80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57954" y="3624121"/>
            <a:ext cx="67500" cy="2004300"/>
          </a:xfrm>
          <a:prstGeom prst="rect">
            <a:avLst/>
          </a:prstGeom>
          <a:solidFill>
            <a:srgbClr val="0FC8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26" y="907961"/>
            <a:ext cx="67500" cy="1488300"/>
          </a:xfrm>
          <a:prstGeom prst="rect">
            <a:avLst/>
          </a:prstGeom>
          <a:solidFill>
            <a:srgbClr val="00A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0"/>
          <p:cNvSpPr txBox="1">
            <a:spLocks noGrp="1"/>
          </p:cNvSpPr>
          <p:nvPr>
            <p:ph type="title" idx="4294967295"/>
          </p:nvPr>
        </p:nvSpPr>
        <p:spPr>
          <a:xfrm>
            <a:off x="373450" y="33350"/>
            <a:ext cx="10580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Rubric - Embedding Accessibility</a:t>
            </a:r>
            <a:endParaRPr/>
          </a:p>
        </p:txBody>
      </p:sp>
      <p:graphicFrame>
        <p:nvGraphicFramePr>
          <p:cNvPr id="388" name="Google Shape;388;p70"/>
          <p:cNvGraphicFramePr/>
          <p:nvPr>
            <p:extLst>
              <p:ext uri="{D42A27DB-BD31-4B8C-83A1-F6EECF244321}">
                <p14:modId xmlns:p14="http://schemas.microsoft.com/office/powerpoint/2010/main" val="3663435272"/>
              </p:ext>
            </p:extLst>
          </p:nvPr>
        </p:nvGraphicFramePr>
        <p:xfrm>
          <a:off x="466344" y="1127667"/>
          <a:ext cx="11352150" cy="5261040"/>
        </p:xfrm>
        <a:graphic>
          <a:graphicData uri="http://schemas.openxmlformats.org/drawingml/2006/table">
            <a:tbl>
              <a:tblPr firstRow="1">
                <a:noFill/>
                <a:tableStyleId>{A41D182A-12A0-4114-BB75-D4857CDF40CF}</a:tableStyleId>
              </a:tblPr>
              <a:tblGrid>
                <a:gridCol w="64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5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1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56000" marR="56000" marT="28000" marB="2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b="1" dirty="0">
                          <a:solidFill>
                            <a:schemeClr val="lt1"/>
                          </a:solidFill>
                        </a:rPr>
                        <a:t>Component 1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</a:txBody>
                  <a:tcPr marL="56000" marR="56000" marT="28000" marB="28000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lt1"/>
                          </a:solidFill>
                        </a:rPr>
                        <a:t>Component 1</a:t>
                      </a:r>
                    </a:p>
                  </a:txBody>
                  <a:tcPr marL="56000" marR="56000" marT="28000" marB="28000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lt1"/>
                          </a:solidFill>
                        </a:rPr>
                        <a:t>Component 1</a:t>
                      </a:r>
                    </a:p>
                  </a:txBody>
                  <a:tcPr marL="56000" marR="56000" marT="28000" marB="28000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lt1"/>
                          </a:solidFill>
                        </a:rPr>
                        <a:t>Component 1</a:t>
                      </a:r>
                    </a:p>
                  </a:txBody>
                  <a:tcPr marL="56000" marR="56000" marT="28000" marB="28000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lt1"/>
                          </a:solidFill>
                        </a:rPr>
                        <a:t>Component 1</a:t>
                      </a:r>
                    </a:p>
                  </a:txBody>
                  <a:tcPr marL="56000" marR="56000" marT="28000" marB="28000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lt1"/>
                          </a:solidFill>
                        </a:rPr>
                        <a:t>Component 1</a:t>
                      </a:r>
                    </a:p>
                  </a:txBody>
                  <a:tcPr marL="56000" marR="56000" marT="28000" marB="28000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443960"/>
                  </a:ext>
                </a:extLst>
              </a:tr>
              <a:tr h="361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GRADE  </a:t>
                      </a:r>
                      <a:endParaRPr/>
                    </a:p>
                  </a:txBody>
                  <a:tcPr marL="56000" marR="56000" marT="28000" marB="280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</a:rPr>
                        <a:t>Gantt Chart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</a:rPr>
                        <a:t>RACI &amp; Risks  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</a:rPr>
                        <a:t>Budget  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</a:rPr>
                        <a:t>Scoping  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</a:rPr>
                        <a:t>Group  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</a:rPr>
                        <a:t>Accessibility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</a:rPr>
                        <a:t>Minimum  </a:t>
                      </a:r>
                      <a:endParaRPr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</a:rPr>
                        <a:t>&lt;50%  </a:t>
                      </a:r>
                      <a:endParaRPr b="1" dirty="0">
                        <a:solidFill>
                          <a:srgbClr val="000000"/>
                        </a:solidFill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&lt;60 individual task entries No hierarchy of tasks.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Poor/no linking, low quality.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Not aligned to other project elements (e.g. RACI).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owners/resources.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 not cover all phases, or phases are weak/missing.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&lt;40 RACI elements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Not aligned to elements of the Project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Risk &lt;500 Words or &lt;6 Risks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Risks focus on the Event and/or are not relevant to the project delivery.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Risks have no rationale for the mitigation plan or no mitigation plan.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Analysis.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 granularity.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No/low evidence/quotes and/or not dated.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No/incorrect PERT.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of zero-cost activities.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 not meet project criteria.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 Count &lt;900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Limited/unclear Rationale Obvious gaps.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Doesn’t make sense, or not aligned to Project elements.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Analysis.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Doesn’t make objective SMART and measurable.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proposed metrics or control.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Limited Trello usage.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Presentation: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Branding.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Limited project analysis/understanding.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Obvious gaps.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graphics, copy and pasted images or text heavy.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Focused on event, not project plan.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 delivery.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Graphics are not bespoke.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Headings Styles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 Text in Visuals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Appropriate links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Tables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Colours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Font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Lists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</a:rPr>
                        <a:t>Median  </a:t>
                      </a:r>
                      <a:endParaRPr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</a:rPr>
                        <a:t>50% to  </a:t>
                      </a:r>
                      <a:endParaRPr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</a:rPr>
                        <a:t>65%  </a:t>
                      </a:r>
                      <a:endParaRPr b="1" dirty="0">
                        <a:solidFill>
                          <a:srgbClr val="000000"/>
                        </a:solidFill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– 120 Task Entries, correctly aligned to project delivery with logical hierarchy and subtask grouping.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Linked tasks, milestones and resources.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Minimal gaps.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Some errors and/or  padding/irrelevant tasks.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Quality overall that covers </a:t>
                      </a:r>
                      <a:r>
                        <a:rPr lang="en-US" sz="800" b="0" i="0" u="sng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</a:t>
                      </a: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phases of the project in detail.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40 - 60 RACI Elements  Documented Analysis.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Loosey aligned to the Project Plan Elements.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Risks 500 Words,  10 Key/Top Risks.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Mitigation and Rationale Provided with some omissions.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 granularity – covers most costs.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Some omissions.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Not all budget criteria is met.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Evidence not dated and/or clear.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PERT estimates are correct.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Variable contingency accounted for.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Evidence is tabulated in referenced Tabs in Excel.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 Count 900-1200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Includes Detailed Rationale for what is in/out of scope.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Covers most elements, with some omissions.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Aligned to RACI for key legal and project responsibilities.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of other PM methodologies (e.g.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Fishbone, Stakeholder Analysis, etc.) for analysis and control.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 Trello usage that covers all main tasks, with some gaps.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Presentation: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Uses Infographics &amp; Graphs.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Branded and aligned to charity.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Rationale.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 explain every decision.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 delivery.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Properly times with seamless handover.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Headings Styles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 Text in Visuals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Appropriate links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Tables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Colours</a:t>
                      </a:r>
                      <a:endParaRPr sz="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Font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Lists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</a:rPr>
                        <a:t>High  </a:t>
                      </a:r>
                      <a:endParaRPr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</a:rPr>
                        <a:t>Quality  </a:t>
                      </a:r>
                      <a:endParaRPr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</a:rPr>
                        <a:t>65% +  </a:t>
                      </a:r>
                      <a:endParaRPr b="1" dirty="0">
                        <a:solidFill>
                          <a:srgbClr val="000000"/>
                        </a:solidFill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120+ task entries As above plus: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Flawless Planning (no errors or padding/irrelevant tasks)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 linked tasks, milestones and resources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Perfectly aligned to other Plan elements.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Zero gaps in plan.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Excellent Quality overall, every phase is detailed and present.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60+ RACI Elements As above Plus: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Fully Aligned to other Project Plan elements.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Full Stakeholder Analysis done separately.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RACI Horizontal/Vertical Analysis.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Risks 500+ Words,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10+ Key/Top Risks,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Detailed Mitigation and Flawless Rationale Provided.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Excellent Quality overall.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 above plus: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Logical rationale provided for costs; detail/granularity is excellent.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Estimates are quoted and dated and clearly appendixes.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Layout.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Clearly aligned to other Plan elements.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Excellent Quality overall.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Rationale is provided for all elements, especially contingency.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 Count 1200+ As above plus: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Includes Detailed Rationale for every decision.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Rationale is based in evidence.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Noting omitted, all bases covered.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Clearly aligned to other Plan elements.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Excellent Quality overall.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Varied &amp; detailed use of other PM methodologies (e.g. Fishbone,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Stakeholder Analysis) for analysis.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 above plus: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Exceptional detail in the Trello, good use of tasks and management over life of assessment.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Presentation: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 Branding &amp; Design.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Tailored and Bespoke Graphics. 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Rationale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Flawless professional delivery. 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Excellent Quality overall.  </a:t>
                      </a:r>
                      <a:endParaRPr/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Headings Styles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 Text in Visuals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Appropriate links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Tables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</a:t>
                      </a:r>
                      <a:r>
                        <a:rPr lang="en-US" sz="800" b="0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Colours</a:t>
                      </a:r>
                      <a:endParaRPr sz="8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Font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Accessible Lists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6000" marR="56000" marT="28000" marB="28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" name="Google Shape;389;p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3075" y="829650"/>
            <a:ext cx="1945800" cy="51987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0731975" y="92975"/>
            <a:ext cx="348000" cy="789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1"/>
          <p:cNvSpPr txBox="1">
            <a:spLocks noGrp="1"/>
          </p:cNvSpPr>
          <p:nvPr>
            <p:ph type="title" idx="4294967295"/>
          </p:nvPr>
        </p:nvSpPr>
        <p:spPr>
          <a:xfrm>
            <a:off x="5669684" y="1293193"/>
            <a:ext cx="6056100" cy="1249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4074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Global Accessibility Awareness Day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71" descr="GAAD Logo for Global Accessibility Day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825" y="907950"/>
            <a:ext cx="3888401" cy="37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24" y="907959"/>
            <a:ext cx="67500" cy="148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57954" y="3624121"/>
            <a:ext cx="67500" cy="2004300"/>
          </a:xfrm>
          <a:prstGeom prst="rect">
            <a:avLst/>
          </a:prstGeom>
          <a:solidFill>
            <a:srgbClr val="0FC8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25" y="907960"/>
            <a:ext cx="67500" cy="1488300"/>
          </a:xfrm>
          <a:prstGeom prst="rect">
            <a:avLst/>
          </a:prstGeom>
          <a:solidFill>
            <a:srgbClr val="00A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71"/>
          <p:cNvSpPr txBox="1"/>
          <p:nvPr/>
        </p:nvSpPr>
        <p:spPr>
          <a:xfrm>
            <a:off x="5903750" y="3481425"/>
            <a:ext cx="52371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Accessibility as a lifelong skill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Accessibility for the future workplace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Accessibility in your assignments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Accessible PhDs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Accessible Articles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Accessible Reports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2"/>
          <p:cNvSpPr txBox="1">
            <a:spLocks noGrp="1"/>
          </p:cNvSpPr>
          <p:nvPr>
            <p:ph type="title"/>
          </p:nvPr>
        </p:nvSpPr>
        <p:spPr>
          <a:xfrm>
            <a:off x="349250" y="136525"/>
            <a:ext cx="110538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solidFill>
                  <a:schemeClr val="lt1"/>
                </a:solidFill>
              </a:rPr>
              <a:t>Our Blind and VI students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408" name="Google Shape;408;p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88" y="1270000"/>
            <a:ext cx="1054100" cy="91598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72"/>
          <p:cNvSpPr txBox="1"/>
          <p:nvPr/>
        </p:nvSpPr>
        <p:spPr>
          <a:xfrm>
            <a:off x="227013" y="2249488"/>
            <a:ext cx="1528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Low Vision</a:t>
            </a:r>
            <a:endParaRPr sz="28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72" descr="iPa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519" r="7152"/>
          <a:stretch/>
        </p:blipFill>
        <p:spPr>
          <a:xfrm>
            <a:off x="420700" y="3051900"/>
            <a:ext cx="1335101" cy="16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72"/>
          <p:cNvSpPr txBox="1"/>
          <p:nvPr/>
        </p:nvSpPr>
        <p:spPr>
          <a:xfrm>
            <a:off x="323850" y="5070475"/>
            <a:ext cx="155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iPad - no accessibility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1" name="Google Shape;411;p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98700" y="1412875"/>
            <a:ext cx="0" cy="39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2" name="Google Shape;412;p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1788" y="1270000"/>
            <a:ext cx="1057275" cy="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72"/>
          <p:cNvSpPr txBox="1"/>
          <p:nvPr/>
        </p:nvSpPr>
        <p:spPr>
          <a:xfrm>
            <a:off x="2295525" y="2205038"/>
            <a:ext cx="218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Aideen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Blind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72" descr="Image result for jaws softwa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1600" y="3586525"/>
            <a:ext cx="1335088" cy="131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05325" y="1412875"/>
            <a:ext cx="0" cy="39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4" name="Google Shape;414;p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45100" y="1287463"/>
            <a:ext cx="1074738" cy="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72"/>
          <p:cNvSpPr txBox="1"/>
          <p:nvPr/>
        </p:nvSpPr>
        <p:spPr>
          <a:xfrm>
            <a:off x="4630600" y="2232025"/>
            <a:ext cx="24021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Rogerio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Blind and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Autistic</a:t>
            </a:r>
            <a:endParaRPr sz="18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5183" y="3365867"/>
            <a:ext cx="1758950" cy="175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72" descr="Image result for optivers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54985" y="4529446"/>
            <a:ext cx="1282036" cy="9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72"/>
          <p:cNvSpPr txBox="1"/>
          <p:nvPr/>
        </p:nvSpPr>
        <p:spPr>
          <a:xfrm>
            <a:off x="5099000" y="5637213"/>
            <a:ext cx="181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Optiverso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72" descr="&quot;&quot;"/>
          <p:cNvCxnSpPr/>
          <p:nvPr/>
        </p:nvCxnSpPr>
        <p:spPr>
          <a:xfrm>
            <a:off x="7032625" y="1412875"/>
            <a:ext cx="0" cy="39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9" name="Google Shape;419;p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08888" y="1247775"/>
            <a:ext cx="1108075" cy="960438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2"/>
          <p:cNvSpPr txBox="1"/>
          <p:nvPr/>
        </p:nvSpPr>
        <p:spPr>
          <a:xfrm>
            <a:off x="7235825" y="2232025"/>
            <a:ext cx="185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Eric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Blind from birth</a:t>
            </a:r>
            <a:endParaRPr sz="18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72" descr="Image result for jaws softwa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4850" y="3305975"/>
            <a:ext cx="1335088" cy="13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72" descr="&quot;Be My Eyes&quot; softawre interfac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29110" y="4293399"/>
            <a:ext cx="2076462" cy="163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72" descr="&quot;&quot;"/>
          <p:cNvCxnSpPr/>
          <p:nvPr/>
        </p:nvCxnSpPr>
        <p:spPr>
          <a:xfrm>
            <a:off x="9396413" y="1412875"/>
            <a:ext cx="0" cy="39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2" name="Google Shape;422;p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40950" y="1209675"/>
            <a:ext cx="1195388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2"/>
          <p:cNvSpPr txBox="1"/>
          <p:nvPr/>
        </p:nvSpPr>
        <p:spPr>
          <a:xfrm>
            <a:off x="9807575" y="2301875"/>
            <a:ext cx="1852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Justine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Blind and ADHD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72" descr="Image result for jaws softwa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5500" y="3305175"/>
            <a:ext cx="1335088" cy="13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72" descr="NVDA - free screen reader software for blind peopl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50588" y="3306763"/>
            <a:ext cx="1049337" cy="131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72" descr="paper for creating braill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031413" y="4779963"/>
            <a:ext cx="8826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72" descr="Swell touch pap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914063" y="4705350"/>
            <a:ext cx="995362" cy="1004888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72"/>
          <p:cNvSpPr txBox="1"/>
          <p:nvPr/>
        </p:nvSpPr>
        <p:spPr>
          <a:xfrm>
            <a:off x="9302050" y="5792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multi skilled - Vision Ireland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7893" y="1945726"/>
            <a:ext cx="8316000" cy="1229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3"/>
          <p:cNvSpPr txBox="1">
            <a:spLocks noGrp="1"/>
          </p:cNvSpPr>
          <p:nvPr>
            <p:ph type="title" idx="4294967295"/>
          </p:nvPr>
        </p:nvSpPr>
        <p:spPr>
          <a:xfrm>
            <a:off x="1746991" y="2321936"/>
            <a:ext cx="7956900" cy="477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334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https://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334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www.dcu.ie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334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/students/house-accessibility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3520" y="3682816"/>
            <a:ext cx="2813216" cy="651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0088" y="4056570"/>
            <a:ext cx="2658842" cy="2801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6" name="Google Shape;446;p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524533" y="1680519"/>
            <a:ext cx="0" cy="1655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8"/>
          <p:cNvSpPr txBox="1">
            <a:spLocks noGrp="1"/>
          </p:cNvSpPr>
          <p:nvPr>
            <p:ph type="title"/>
          </p:nvPr>
        </p:nvSpPr>
        <p:spPr>
          <a:xfrm>
            <a:off x="5674541" y="1344915"/>
            <a:ext cx="60561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Poppins"/>
                <a:ea typeface="Poppins"/>
                <a:cs typeface="Poppins"/>
                <a:sym typeface="Poppins"/>
              </a:rPr>
              <a:t>The AT Continuum:</a:t>
            </a:r>
            <a:endParaRPr sz="4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58"/>
          <p:cNvSpPr txBox="1"/>
          <p:nvPr/>
        </p:nvSpPr>
        <p:spPr>
          <a:xfrm>
            <a:off x="5676953" y="3703475"/>
            <a:ext cx="6205500" cy="2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AT gaps and the AT maps that we need to consider so AT awareness is addressed.</a:t>
            </a:r>
            <a:endParaRPr sz="3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57954" y="3624121"/>
            <a:ext cx="67500" cy="2004300"/>
          </a:xfrm>
          <a:prstGeom prst="rect">
            <a:avLst/>
          </a:prstGeom>
          <a:solidFill>
            <a:srgbClr val="0FC8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26" y="907961"/>
            <a:ext cx="67500" cy="1488300"/>
          </a:xfrm>
          <a:prstGeom prst="rect">
            <a:avLst/>
          </a:prstGeom>
          <a:solidFill>
            <a:srgbClr val="00A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83" t="-170" r="215" b="-110"/>
          <a:stretch/>
        </p:blipFill>
        <p:spPr>
          <a:xfrm>
            <a:off x="1075000" y="3305519"/>
            <a:ext cx="2874075" cy="229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09" b="109"/>
          <a:stretch/>
        </p:blipFill>
        <p:spPr>
          <a:xfrm flipH="1">
            <a:off x="3030911" y="3725410"/>
            <a:ext cx="318250" cy="7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9"/>
          <p:cNvSpPr txBox="1">
            <a:spLocks noGrp="1"/>
          </p:cNvSpPr>
          <p:nvPr>
            <p:ph type="title"/>
          </p:nvPr>
        </p:nvSpPr>
        <p:spPr>
          <a:xfrm>
            <a:off x="1017837" y="223569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7900">
                <a:solidFill>
                  <a:srgbClr val="FCA0C7"/>
                </a:solidFill>
              </a:rPr>
              <a:t>In</a:t>
            </a:r>
            <a:r>
              <a:rPr lang="en-US" sz="7900"/>
              <a:t>clusion</a:t>
            </a:r>
            <a:endParaRPr sz="7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92" idx="6"/>
          </p:cNvCxnSpPr>
          <p:nvPr/>
        </p:nvCxnSpPr>
        <p:spPr>
          <a:xfrm>
            <a:off x="1950225" y="4389138"/>
            <a:ext cx="8586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60"/>
          <p:cNvSpPr txBox="1">
            <a:spLocks noGrp="1"/>
          </p:cNvSpPr>
          <p:nvPr>
            <p:ph type="title"/>
          </p:nvPr>
        </p:nvSpPr>
        <p:spPr>
          <a:xfrm>
            <a:off x="1017837" y="2235696"/>
            <a:ext cx="10311900" cy="93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7900" dirty="0">
                <a:solidFill>
                  <a:srgbClr val="FCA0C7"/>
                </a:solidFill>
              </a:rPr>
              <a:t>In</a:t>
            </a:r>
            <a:r>
              <a:rPr lang="en-US" sz="7900" dirty="0"/>
              <a:t>clusion </a:t>
            </a:r>
            <a:r>
              <a:rPr lang="en-US" sz="7900" dirty="0">
                <a:solidFill>
                  <a:srgbClr val="01324F"/>
                </a:solidFill>
              </a:rPr>
              <a:t>2</a:t>
            </a:r>
            <a:endParaRPr sz="7900" dirty="0">
              <a:solidFill>
                <a:srgbClr val="01324F"/>
              </a:solidFill>
            </a:endParaRPr>
          </a:p>
        </p:txBody>
      </p:sp>
      <p:sp>
        <p:nvSpPr>
          <p:cNvPr id="192" name="Google Shape;192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7825" y="3922938"/>
            <a:ext cx="932400" cy="932400"/>
          </a:xfrm>
          <a:prstGeom prst="ellipse">
            <a:avLst/>
          </a:prstGeom>
          <a:solidFill>
            <a:srgbClr val="FFC8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1000" y="3922938"/>
            <a:ext cx="932400" cy="932400"/>
          </a:xfrm>
          <a:prstGeom prst="ellipse">
            <a:avLst/>
          </a:prstGeom>
          <a:solidFill>
            <a:srgbClr val="FC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7725" y="4074575"/>
            <a:ext cx="932400" cy="932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0"/>
          <p:cNvSpPr txBox="1"/>
          <p:nvPr/>
        </p:nvSpPr>
        <p:spPr>
          <a:xfrm>
            <a:off x="557000" y="5199388"/>
            <a:ext cx="1938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Primary</a:t>
            </a:r>
            <a:endParaRPr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60"/>
          <p:cNvSpPr txBox="1"/>
          <p:nvPr/>
        </p:nvSpPr>
        <p:spPr>
          <a:xfrm>
            <a:off x="5334400" y="5199388"/>
            <a:ext cx="1938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Secondary</a:t>
            </a:r>
            <a:endParaRPr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60"/>
          <p:cNvSpPr txBox="1"/>
          <p:nvPr/>
        </p:nvSpPr>
        <p:spPr>
          <a:xfrm>
            <a:off x="9544125" y="5199388"/>
            <a:ext cx="1938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Tertiary</a:t>
            </a:r>
            <a:endParaRPr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1025" y="3922938"/>
            <a:ext cx="932400" cy="932400"/>
          </a:xfrm>
          <a:prstGeom prst="ellipse">
            <a:avLst/>
          </a:prstGeom>
          <a:solidFill>
            <a:srgbClr val="01A6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1"/>
          <p:cNvSpPr txBox="1">
            <a:spLocks noGrp="1"/>
          </p:cNvSpPr>
          <p:nvPr>
            <p:ph type="title" idx="4294967295"/>
          </p:nvPr>
        </p:nvSpPr>
        <p:spPr>
          <a:xfrm>
            <a:off x="830300" y="368825"/>
            <a:ext cx="10762500" cy="780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Accessibility and AT Drivers</a:t>
            </a:r>
          </a:p>
        </p:txBody>
      </p:sp>
      <p:sp>
        <p:nvSpPr>
          <p:cNvPr id="204" name="Google Shape;204;p61"/>
          <p:cNvSpPr txBox="1">
            <a:spLocks/>
          </p:cNvSpPr>
          <p:nvPr/>
        </p:nvSpPr>
        <p:spPr>
          <a:xfrm>
            <a:off x="848649" y="2050050"/>
            <a:ext cx="3048000" cy="105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Arial"/>
              <a:buNone/>
              <a:tabLst/>
              <a:defRPr/>
            </a:pPr>
            <a:r>
              <a:rPr kumimoji="0" lang="en-GB" sz="224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Web Content Accessibility Guidelines(WCAG)</a:t>
            </a:r>
            <a:endParaRPr kumimoji="0" lang="en-GB" sz="197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8" name="Google Shape;208;p61"/>
          <p:cNvSpPr txBox="1">
            <a:spLocks/>
          </p:cNvSpPr>
          <p:nvPr/>
        </p:nvSpPr>
        <p:spPr>
          <a:xfrm>
            <a:off x="4684950" y="2050050"/>
            <a:ext cx="2822100" cy="105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923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Universal Design for Learning (UDL)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7" name="Google Shape;207;p61"/>
          <p:cNvSpPr txBox="1">
            <a:spLocks noGrp="1"/>
          </p:cNvSpPr>
          <p:nvPr>
            <p:ph type="ctrTitle"/>
          </p:nvPr>
        </p:nvSpPr>
        <p:spPr>
          <a:xfrm>
            <a:off x="8617575" y="2050050"/>
            <a:ext cx="3048000" cy="1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9230"/>
              <a:buFont typeface="Arial"/>
              <a:buNone/>
            </a:pPr>
            <a:r>
              <a:rPr lang="en-US" sz="2600" dirty="0"/>
              <a:t>EU Accessibility Directive - National Disability Authority (NDA)</a:t>
            </a:r>
            <a:endParaRPr sz="2300" dirty="0"/>
          </a:p>
        </p:txBody>
      </p:sp>
      <p:pic>
        <p:nvPicPr>
          <p:cNvPr id="205" name="Google Shape;205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300" y="3538329"/>
            <a:ext cx="3084678" cy="21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2450" y="3538329"/>
            <a:ext cx="2822122" cy="219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7585" y="3538329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2"/>
          <p:cNvSpPr txBox="1">
            <a:spLocks noGrp="1"/>
          </p:cNvSpPr>
          <p:nvPr>
            <p:ph type="title" idx="4294967295"/>
          </p:nvPr>
        </p:nvSpPr>
        <p:spPr>
          <a:xfrm>
            <a:off x="1301525" y="137775"/>
            <a:ext cx="9321000" cy="115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Profile of Students in DCU DLSS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(2024-25)</a:t>
            </a:r>
            <a:endParaRPr kumimoji="0" lang="en-US" sz="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1725" y="1667713"/>
            <a:ext cx="11295300" cy="4225813"/>
            <a:chOff x="561725" y="1667713"/>
            <a:chExt cx="11295300" cy="4225813"/>
          </a:xfrm>
        </p:grpSpPr>
        <p:cxnSp>
          <p:nvCxnSpPr>
            <p:cNvPr id="217" name="Google Shape;217;p62"/>
            <p:cNvCxnSpPr/>
            <p:nvPr/>
          </p:nvCxnSpPr>
          <p:spPr>
            <a:xfrm>
              <a:off x="561725" y="5395525"/>
              <a:ext cx="11295300" cy="0"/>
            </a:xfrm>
            <a:prstGeom prst="straightConnector1">
              <a:avLst/>
            </a:prstGeom>
            <a:noFill/>
            <a:ln w="76200" cap="flat" cmpd="sng">
              <a:solidFill>
                <a:srgbClr val="F9F9F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8" name="Google Shape;218;p62"/>
            <p:cNvSpPr/>
            <p:nvPr/>
          </p:nvSpPr>
          <p:spPr>
            <a:xfrm>
              <a:off x="805300" y="1667713"/>
              <a:ext cx="786600" cy="3586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2"/>
            <p:cNvSpPr/>
            <p:nvPr/>
          </p:nvSpPr>
          <p:spPr>
            <a:xfrm>
              <a:off x="1804000" y="3665993"/>
              <a:ext cx="786600" cy="1587900"/>
            </a:xfrm>
            <a:prstGeom prst="rect">
              <a:avLst/>
            </a:prstGeom>
            <a:solidFill>
              <a:srgbClr val="01A6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2"/>
            <p:cNvSpPr/>
            <p:nvPr/>
          </p:nvSpPr>
          <p:spPr>
            <a:xfrm>
              <a:off x="2802700" y="3791818"/>
              <a:ext cx="786600" cy="1462200"/>
            </a:xfrm>
            <a:prstGeom prst="rect">
              <a:avLst/>
            </a:prstGeom>
            <a:solidFill>
              <a:srgbClr val="CC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2"/>
            <p:cNvSpPr/>
            <p:nvPr/>
          </p:nvSpPr>
          <p:spPr>
            <a:xfrm>
              <a:off x="3801425" y="3938617"/>
              <a:ext cx="786600" cy="1315200"/>
            </a:xfrm>
            <a:prstGeom prst="rect">
              <a:avLst/>
            </a:prstGeom>
            <a:solidFill>
              <a:srgbClr val="D0657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2"/>
            <p:cNvSpPr/>
            <p:nvPr/>
          </p:nvSpPr>
          <p:spPr>
            <a:xfrm>
              <a:off x="4800125" y="4085442"/>
              <a:ext cx="786600" cy="11685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2"/>
            <p:cNvSpPr/>
            <p:nvPr/>
          </p:nvSpPr>
          <p:spPr>
            <a:xfrm>
              <a:off x="5798825" y="4400015"/>
              <a:ext cx="786600" cy="8538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2"/>
            <p:cNvSpPr/>
            <p:nvPr/>
          </p:nvSpPr>
          <p:spPr>
            <a:xfrm>
              <a:off x="6797525" y="4609740"/>
              <a:ext cx="786600" cy="644100"/>
            </a:xfrm>
            <a:prstGeom prst="rect">
              <a:avLst/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2"/>
            <p:cNvSpPr/>
            <p:nvPr/>
          </p:nvSpPr>
          <p:spPr>
            <a:xfrm>
              <a:off x="7796225" y="4725102"/>
              <a:ext cx="786600" cy="528900"/>
            </a:xfrm>
            <a:prstGeom prst="rect">
              <a:avLst/>
            </a:prstGeom>
            <a:solidFill>
              <a:srgbClr val="76A5A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2"/>
            <p:cNvSpPr/>
            <p:nvPr/>
          </p:nvSpPr>
          <p:spPr>
            <a:xfrm>
              <a:off x="8794950" y="4945289"/>
              <a:ext cx="786600" cy="308700"/>
            </a:xfrm>
            <a:prstGeom prst="rect">
              <a:avLst/>
            </a:prstGeom>
            <a:solidFill>
              <a:srgbClr val="DD7E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2"/>
            <p:cNvSpPr/>
            <p:nvPr/>
          </p:nvSpPr>
          <p:spPr>
            <a:xfrm>
              <a:off x="9793650" y="5029211"/>
              <a:ext cx="786600" cy="225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2"/>
            <p:cNvSpPr/>
            <p:nvPr/>
          </p:nvSpPr>
          <p:spPr>
            <a:xfrm>
              <a:off x="10792350" y="5133913"/>
              <a:ext cx="786600" cy="120000"/>
            </a:xfrm>
            <a:prstGeom prst="rect">
              <a:avLst/>
            </a:prstGeom>
            <a:solidFill>
              <a:srgbClr val="CC412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2"/>
            <p:cNvSpPr txBox="1"/>
            <p:nvPr/>
          </p:nvSpPr>
          <p:spPr>
            <a:xfrm>
              <a:off x="805300" y="4281750"/>
              <a:ext cx="9039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Dyslexia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" name="Google Shape;230;p62"/>
            <p:cNvSpPr txBox="1"/>
            <p:nvPr/>
          </p:nvSpPr>
          <p:spPr>
            <a:xfrm>
              <a:off x="1862650" y="4648725"/>
              <a:ext cx="7866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Mental Health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1" name="Google Shape;231;p62"/>
            <p:cNvSpPr txBox="1"/>
            <p:nvPr/>
          </p:nvSpPr>
          <p:spPr>
            <a:xfrm>
              <a:off x="3848298" y="4609750"/>
              <a:ext cx="7866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Illness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" name="Google Shape;232;p62"/>
            <p:cNvSpPr txBox="1"/>
            <p:nvPr/>
          </p:nvSpPr>
          <p:spPr>
            <a:xfrm>
              <a:off x="2897500" y="4085450"/>
              <a:ext cx="9039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ADHD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3" name="Google Shape;233;p62"/>
            <p:cNvSpPr txBox="1"/>
            <p:nvPr/>
          </p:nvSpPr>
          <p:spPr>
            <a:xfrm>
              <a:off x="4906173" y="4344725"/>
              <a:ext cx="7866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ASD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4" name="Google Shape;234;p62"/>
            <p:cNvSpPr txBox="1"/>
            <p:nvPr/>
          </p:nvSpPr>
          <p:spPr>
            <a:xfrm>
              <a:off x="874600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367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5" name="Google Shape;235;p62"/>
            <p:cNvSpPr txBox="1"/>
            <p:nvPr/>
          </p:nvSpPr>
          <p:spPr>
            <a:xfrm>
              <a:off x="1949500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167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6" name="Google Shape;236;p62"/>
            <p:cNvSpPr txBox="1"/>
            <p:nvPr/>
          </p:nvSpPr>
          <p:spPr>
            <a:xfrm>
              <a:off x="2948200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163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7" name="Google Shape;237;p62"/>
            <p:cNvSpPr txBox="1"/>
            <p:nvPr/>
          </p:nvSpPr>
          <p:spPr>
            <a:xfrm>
              <a:off x="6936125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73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8" name="Google Shape;238;p62"/>
            <p:cNvSpPr txBox="1"/>
            <p:nvPr/>
          </p:nvSpPr>
          <p:spPr>
            <a:xfrm>
              <a:off x="5937425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87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9" name="Google Shape;239;p62"/>
            <p:cNvSpPr txBox="1"/>
            <p:nvPr/>
          </p:nvSpPr>
          <p:spPr>
            <a:xfrm>
              <a:off x="3877625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148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40" name="Google Shape;240;p62"/>
            <p:cNvSpPr txBox="1"/>
            <p:nvPr/>
          </p:nvSpPr>
          <p:spPr>
            <a:xfrm>
              <a:off x="8011025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45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41" name="Google Shape;241;p62"/>
            <p:cNvSpPr txBox="1"/>
            <p:nvPr/>
          </p:nvSpPr>
          <p:spPr>
            <a:xfrm>
              <a:off x="4869425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123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42" name="Google Shape;242;p62"/>
            <p:cNvSpPr txBox="1"/>
            <p:nvPr/>
          </p:nvSpPr>
          <p:spPr>
            <a:xfrm>
              <a:off x="5740200" y="4609750"/>
              <a:ext cx="12666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</a:rPr>
                <a:t>Dysgraph</a:t>
              </a:r>
              <a:endParaRPr sz="1300">
                <a:solidFill>
                  <a:schemeClr val="dk1"/>
                </a:solidFill>
              </a:endParaRPr>
            </a:p>
          </p:txBody>
        </p:sp>
        <p:sp>
          <p:nvSpPr>
            <p:cNvPr id="243" name="Google Shape;243;p62"/>
            <p:cNvSpPr txBox="1"/>
            <p:nvPr/>
          </p:nvSpPr>
          <p:spPr>
            <a:xfrm>
              <a:off x="6891298" y="4770300"/>
              <a:ext cx="7866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Phys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4" name="Google Shape;244;p62"/>
            <p:cNvSpPr txBox="1"/>
            <p:nvPr/>
          </p:nvSpPr>
          <p:spPr>
            <a:xfrm>
              <a:off x="7872435" y="4811350"/>
              <a:ext cx="7866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Neuro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5" name="Google Shape;245;p62"/>
            <p:cNvSpPr txBox="1"/>
            <p:nvPr/>
          </p:nvSpPr>
          <p:spPr>
            <a:xfrm>
              <a:off x="10792360" y="4811350"/>
              <a:ext cx="7866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S &amp; L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46" name="Google Shape;246;p62"/>
            <p:cNvSpPr txBox="1"/>
            <p:nvPr/>
          </p:nvSpPr>
          <p:spPr>
            <a:xfrm>
              <a:off x="9833260" y="4963500"/>
              <a:ext cx="7866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Sight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7" name="Google Shape;247;p62"/>
            <p:cNvSpPr txBox="1"/>
            <p:nvPr/>
          </p:nvSpPr>
          <p:spPr>
            <a:xfrm>
              <a:off x="8756850" y="4887550"/>
              <a:ext cx="9039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Hearing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8" name="Google Shape;248;p62"/>
            <p:cNvSpPr txBox="1"/>
            <p:nvPr/>
          </p:nvSpPr>
          <p:spPr>
            <a:xfrm>
              <a:off x="8926650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31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49" name="Google Shape;249;p62"/>
            <p:cNvSpPr txBox="1"/>
            <p:nvPr/>
          </p:nvSpPr>
          <p:spPr>
            <a:xfrm>
              <a:off x="10001550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20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0" name="Google Shape;250;p62"/>
            <p:cNvSpPr txBox="1"/>
            <p:nvPr/>
          </p:nvSpPr>
          <p:spPr>
            <a:xfrm>
              <a:off x="11014050" y="5537125"/>
              <a:ext cx="6480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5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51" name="Google Shape;251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2975" y="3405725"/>
            <a:ext cx="1145100" cy="21063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0041525" y="2680650"/>
            <a:ext cx="348000" cy="789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3"/>
          <p:cNvSpPr txBox="1">
            <a:spLocks noGrp="1"/>
          </p:cNvSpPr>
          <p:nvPr>
            <p:ph type="title"/>
          </p:nvPr>
        </p:nvSpPr>
        <p:spPr>
          <a:xfrm>
            <a:off x="349250" y="136525"/>
            <a:ext cx="110538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chemeClr val="lt1"/>
                </a:solidFill>
              </a:rPr>
              <a:t>Our Blind/ VI students (Fictional)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8" name="Google Shape;258;p63" descr="illustration of someone called VA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88" y="1270000"/>
            <a:ext cx="1054100" cy="91598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63"/>
          <p:cNvSpPr txBox="1"/>
          <p:nvPr/>
        </p:nvSpPr>
        <p:spPr>
          <a:xfrm>
            <a:off x="227013" y="2249488"/>
            <a:ext cx="1528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Low Vision</a:t>
            </a:r>
            <a:endParaRPr sz="28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519" r="7152"/>
          <a:stretch/>
        </p:blipFill>
        <p:spPr>
          <a:xfrm>
            <a:off x="420700" y="3051900"/>
            <a:ext cx="1335101" cy="16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3"/>
          <p:cNvSpPr txBox="1"/>
          <p:nvPr/>
        </p:nvSpPr>
        <p:spPr>
          <a:xfrm>
            <a:off x="323850" y="5070475"/>
            <a:ext cx="155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iPad - no accessibility skills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98700" y="1412875"/>
            <a:ext cx="0" cy="39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2" name="Google Shape;262;p63" descr="illustration of someone called Aide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1788" y="1270000"/>
            <a:ext cx="1057275" cy="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63"/>
          <p:cNvSpPr txBox="1"/>
          <p:nvPr/>
        </p:nvSpPr>
        <p:spPr>
          <a:xfrm>
            <a:off x="2295525" y="2205038"/>
            <a:ext cx="218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Aideen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Blind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63" descr="Image result for jaws softwa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1600" y="3586525"/>
            <a:ext cx="1335088" cy="131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05325" y="1412875"/>
            <a:ext cx="0" cy="39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4" name="Google Shape;264;p63" descr="illustration of someone called Rogeri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45100" y="1287463"/>
            <a:ext cx="1074738" cy="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63"/>
          <p:cNvSpPr txBox="1"/>
          <p:nvPr/>
        </p:nvSpPr>
        <p:spPr>
          <a:xfrm>
            <a:off x="4630600" y="2232025"/>
            <a:ext cx="24021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Rogerio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Blind and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Autistic</a:t>
            </a:r>
            <a:endParaRPr sz="18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5183" y="3365867"/>
            <a:ext cx="1758950" cy="175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3" descr="Image result for optivers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54985" y="4529446"/>
            <a:ext cx="1282036" cy="9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63"/>
          <p:cNvSpPr txBox="1"/>
          <p:nvPr/>
        </p:nvSpPr>
        <p:spPr>
          <a:xfrm>
            <a:off x="5099000" y="5637213"/>
            <a:ext cx="181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Optiverso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32625" y="1412875"/>
            <a:ext cx="0" cy="39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9" name="Google Shape;269;p63" descr="illustration of someone called Eric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08888" y="1247775"/>
            <a:ext cx="1108075" cy="96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3"/>
          <p:cNvSpPr txBox="1"/>
          <p:nvPr/>
        </p:nvSpPr>
        <p:spPr>
          <a:xfrm>
            <a:off x="7235825" y="2232025"/>
            <a:ext cx="185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Eric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Blind from birth</a:t>
            </a:r>
            <a:endParaRPr sz="18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63" descr="Image result for jaws softwa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4850" y="3305975"/>
            <a:ext cx="1335088" cy="13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63" descr="Be My Eyes software interfac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29110" y="4293399"/>
            <a:ext cx="2076462" cy="163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396413" y="1412875"/>
            <a:ext cx="0" cy="397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2" name="Google Shape;272;p63" descr="illustration of someone called Justin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40950" y="1209675"/>
            <a:ext cx="1195388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3"/>
          <p:cNvSpPr txBox="1"/>
          <p:nvPr/>
        </p:nvSpPr>
        <p:spPr>
          <a:xfrm>
            <a:off x="9807575" y="2301875"/>
            <a:ext cx="1852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Justine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Blind and ADHD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63" descr="Image result for jaws softwa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5500" y="3305175"/>
            <a:ext cx="1335088" cy="13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3" descr="NVDA - free screen reader software for blind peopl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50588" y="3306763"/>
            <a:ext cx="1049337" cy="131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3" descr="paper for creating braill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031413" y="4779963"/>
            <a:ext cx="8826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3" descr="Swell touch pap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914063" y="4705350"/>
            <a:ext cx="995362" cy="100488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3"/>
          <p:cNvSpPr txBox="1"/>
          <p:nvPr/>
        </p:nvSpPr>
        <p:spPr>
          <a:xfrm>
            <a:off x="9302050" y="5792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multi skilled - Vision Ireland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4"/>
          <p:cNvSpPr txBox="1">
            <a:spLocks noGrp="1"/>
          </p:cNvSpPr>
          <p:nvPr>
            <p:ph type="title"/>
          </p:nvPr>
        </p:nvSpPr>
        <p:spPr>
          <a:xfrm>
            <a:off x="5674541" y="1344915"/>
            <a:ext cx="60561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Groupwork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4" name="Google Shape;294;p64" descr="illustration of someone called Aide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1788" y="1270000"/>
            <a:ext cx="1057275" cy="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64"/>
          <p:cNvSpPr txBox="1"/>
          <p:nvPr/>
        </p:nvSpPr>
        <p:spPr>
          <a:xfrm>
            <a:off x="2295525" y="2205038"/>
            <a:ext cx="218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Aideen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Blind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64" descr="Image result for jaws softwa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9850" y="3746800"/>
            <a:ext cx="1758950" cy="173592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4"/>
          <p:cNvSpPr txBox="1"/>
          <p:nvPr/>
        </p:nvSpPr>
        <p:spPr>
          <a:xfrm>
            <a:off x="5676953" y="3551075"/>
            <a:ext cx="59736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Sharing a Document / Presentation.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 Accessible shared Document.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Who makes it accessible?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Where do students get the training?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Who delivers the training?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do we embed Accessibility?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" name="Google Shape;300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57954" y="3624121"/>
            <a:ext cx="67500" cy="2004300"/>
          </a:xfrm>
          <a:prstGeom prst="rect">
            <a:avLst/>
          </a:prstGeom>
          <a:solidFill>
            <a:srgbClr val="0FC8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26" y="907961"/>
            <a:ext cx="67500" cy="1488300"/>
          </a:xfrm>
          <a:prstGeom prst="rect">
            <a:avLst/>
          </a:prstGeom>
          <a:solidFill>
            <a:srgbClr val="00A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5"/>
          <p:cNvSpPr txBox="1">
            <a:spLocks noGrp="1"/>
          </p:cNvSpPr>
          <p:nvPr>
            <p:ph type="title"/>
          </p:nvPr>
        </p:nvSpPr>
        <p:spPr>
          <a:xfrm>
            <a:off x="5674541" y="1344915"/>
            <a:ext cx="60561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Procurement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7" name="Google Shape;307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1788" y="1270000"/>
            <a:ext cx="1057275" cy="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65"/>
          <p:cNvSpPr txBox="1"/>
          <p:nvPr/>
        </p:nvSpPr>
        <p:spPr>
          <a:xfrm>
            <a:off x="2295525" y="2205038"/>
            <a:ext cx="2187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Aideen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Blind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5"/>
          <p:cNvSpPr txBox="1"/>
          <p:nvPr/>
        </p:nvSpPr>
        <p:spPr>
          <a:xfrm>
            <a:off x="5676953" y="3551075"/>
            <a:ext cx="59736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Lengthy Procurement process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Agile student support vs procurement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Embedding of VPATS in process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Staff Awareness sessions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Who delivers the training?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do we embed Accessibility?</a:t>
            </a: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57954" y="3624121"/>
            <a:ext cx="67500" cy="2004300"/>
          </a:xfrm>
          <a:prstGeom prst="rect">
            <a:avLst/>
          </a:prstGeom>
          <a:solidFill>
            <a:srgbClr val="0FC8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494826" y="907961"/>
            <a:ext cx="67500" cy="1488300"/>
          </a:xfrm>
          <a:prstGeom prst="rect">
            <a:avLst/>
          </a:prstGeom>
          <a:solidFill>
            <a:srgbClr val="00A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5575" y="3517401"/>
            <a:ext cx="2217746" cy="221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8236C5C5AA44EA07659CC33D883B7" ma:contentTypeVersion="15" ma:contentTypeDescription="Create a new document." ma:contentTypeScope="" ma:versionID="507af255be8802cbc86d2f77b2a8882a">
  <xsd:schema xmlns:xsd="http://www.w3.org/2001/XMLSchema" xmlns:xs="http://www.w3.org/2001/XMLSchema" xmlns:p="http://schemas.microsoft.com/office/2006/metadata/properties" xmlns:ns2="1316e479-0dd5-4804-90b2-b021d65978fe" xmlns:ns3="4ce5584e-5f0e-4fd3-a3b6-c328330b3f2d" targetNamespace="http://schemas.microsoft.com/office/2006/metadata/properties" ma:root="true" ma:fieldsID="f47282a7f470c1ed81c66e747b09ab15" ns2:_="" ns3:_="">
    <xsd:import namespace="1316e479-0dd5-4804-90b2-b021d65978fe"/>
    <xsd:import namespace="4ce5584e-5f0e-4fd3-a3b6-c328330b3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6e479-0dd5-4804-90b2-b021d6597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5584e-5f0e-4fd3-a3b6-c328330b3f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7cb71a9-d6a4-4de9-8779-cae39dc6d9da}" ma:internalName="TaxCatchAll" ma:showField="CatchAllData" ma:web="4ce5584e-5f0e-4fd3-a3b6-c328330b3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16e479-0dd5-4804-90b2-b021d65978fe">
      <Terms xmlns="http://schemas.microsoft.com/office/infopath/2007/PartnerControls"/>
    </lcf76f155ced4ddcb4097134ff3c332f>
    <TaxCatchAll xmlns="4ce5584e-5f0e-4fd3-a3b6-c328330b3f2d" xsi:nil="true"/>
  </documentManagement>
</p:properties>
</file>

<file path=customXml/itemProps1.xml><?xml version="1.0" encoding="utf-8"?>
<ds:datastoreItem xmlns:ds="http://schemas.openxmlformats.org/officeDocument/2006/customXml" ds:itemID="{11DF1942-8BDE-43A6-BABF-24324323A5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FC563B-7BDD-4689-AF06-CA343DDDE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6e479-0dd5-4804-90b2-b021d65978fe"/>
    <ds:schemaRef ds:uri="4ce5584e-5f0e-4fd3-a3b6-c328330b3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13E43F-7908-4BAE-B7FF-F4D5A9BEE519}">
  <ds:schemaRefs>
    <ds:schemaRef ds:uri="http://schemas.microsoft.com/office/2006/metadata/properties"/>
    <ds:schemaRef ds:uri="http://schemas.microsoft.com/office/infopath/2007/PartnerControls"/>
    <ds:schemaRef ds:uri="1316e479-0dd5-4804-90b2-b021d65978fe"/>
    <ds:schemaRef ds:uri="4ce5584e-5f0e-4fd3-a3b6-c328330b3f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1345</Words>
  <Application>Microsoft Office PowerPoint</Application>
  <PresentationFormat>Widescreen</PresentationFormat>
  <Paragraphs>294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Poppins</vt:lpstr>
      <vt:lpstr>Poppins Medium</vt:lpstr>
      <vt:lpstr>Roboto</vt:lpstr>
      <vt:lpstr>Lato</vt:lpstr>
      <vt:lpstr>Century Gothic</vt:lpstr>
      <vt:lpstr>Karla</vt:lpstr>
      <vt:lpstr>23_Office Theme</vt:lpstr>
      <vt:lpstr>23_Office Theme</vt:lpstr>
      <vt:lpstr>23_Office Theme</vt:lpstr>
      <vt:lpstr>23_Office Theme</vt:lpstr>
      <vt:lpstr>Trevor Boland</vt:lpstr>
      <vt:lpstr>The AT Continuum:</vt:lpstr>
      <vt:lpstr>Inclusion</vt:lpstr>
      <vt:lpstr>Inclusion 2</vt:lpstr>
      <vt:lpstr>Accessibility and AT Drivers</vt:lpstr>
      <vt:lpstr>Profile of Students in DCU DLSS (2024-25)</vt:lpstr>
      <vt:lpstr>Our Blind/ VI students (Fictional)</vt:lpstr>
      <vt:lpstr>Groupwork</vt:lpstr>
      <vt:lpstr>Procurement</vt:lpstr>
      <vt:lpstr>State Exams</vt:lpstr>
      <vt:lpstr>Today's session</vt:lpstr>
      <vt:lpstr>HOUSE acronym</vt:lpstr>
      <vt:lpstr>AT in Strategies?</vt:lpstr>
      <vt:lpstr>Rubric - Embedding Accessibility</vt:lpstr>
      <vt:lpstr>Global Accessibility Awareness Day</vt:lpstr>
      <vt:lpstr>Our Blind and VI students</vt:lpstr>
      <vt:lpstr>https://www.dcu.ie/students/house-accessibility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Danielle O'Rourke</cp:lastModifiedBy>
  <cp:revision>1</cp:revision>
  <dcterms:modified xsi:type="dcterms:W3CDTF">2025-05-26T17:22:24Z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0x0101007A18236C5C5AA44EA07659CC33D883B7</vt:lpwstr>
  </property>
  <property fmtid="{D5CDD505-2E9C-101B-9397-08002B2CF9AE}" pid="3" name="MediaServiceImageTags">
    <vt:lpwstr/>
  </property>
</Properties>
</file>