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8288000" cy="10287000"/>
  <p:notesSz cx="6858000" cy="9144000"/>
  <p:embeddedFontLst>
    <p:embeddedFont>
      <p:font typeface="Glacial Indifference" panose="020B0604020202020204" charset="0"/>
      <p:regular r:id="rId19"/>
    </p:embeddedFont>
    <p:embeddedFont>
      <p:font typeface="Glacial Indifference Bold" panose="020B0604020202020204" charset="0"/>
      <p:regular r:id="rId20"/>
    </p:embeddedFont>
    <p:embeddedFont>
      <p:font typeface="Montserrat" panose="00000500000000000000" pitchFamily="2" charset="0"/>
      <p:regular r:id="rId21"/>
      <p:bold r:id="rId22"/>
      <p:italic r:id="rId23"/>
      <p:boldItalic r:id="rId24"/>
    </p:embeddedFont>
    <p:embeddedFont>
      <p:font typeface="Montserrat Bold" panose="00000800000000000000" charset="0"/>
      <p:regular r:id="rId25"/>
    </p:embeddedFont>
    <p:embeddedFont>
      <p:font typeface="Montserrat Bold Italics" panose="020B0604020202020204" charset="0"/>
      <p:regular r:id="rId26"/>
    </p:embeddedFont>
    <p:embeddedFont>
      <p:font typeface="Montserrat Italics" panose="020B0604020202020204" charset="0"/>
      <p:regular r:id="rId27"/>
    </p:embeddedFont>
    <p:embeddedFont>
      <p:font typeface="More Sugar"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106308-23F4-4B8E-BD2B-2963806DE31B}" v="465" dt="2026-05-14T10:17:28.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0" autoAdjust="0"/>
  </p:normalViewPr>
  <p:slideViewPr>
    <p:cSldViewPr>
      <p:cViewPr varScale="1">
        <p:scale>
          <a:sx n="51" d="100"/>
          <a:sy n="51" d="100"/>
        </p:scale>
        <p:origin x="-1330" y="-1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Clarke" userId="49a24fcf-a83e-4685-ac20-054a94ac13fe" providerId="ADAL" clId="{C46CF4D8-4AE9-4AA3-8C06-5F9B4FB588E9}"/>
    <pc:docChg chg="undo redo custSel modSld">
      <pc:chgData name="Cara Clarke" userId="49a24fcf-a83e-4685-ac20-054a94ac13fe" providerId="ADAL" clId="{C46CF4D8-4AE9-4AA3-8C06-5F9B4FB588E9}" dt="2026-05-14T10:23:22.397" v="742" actId="13244"/>
      <pc:docMkLst>
        <pc:docMk/>
      </pc:docMkLst>
      <pc:sldChg chg="addSp delSp modSp mod">
        <pc:chgData name="Cara Clarke" userId="49a24fcf-a83e-4685-ac20-054a94ac13fe" providerId="ADAL" clId="{C46CF4D8-4AE9-4AA3-8C06-5F9B4FB588E9}" dt="2026-05-14T10:22:58.002" v="737" actId="13244"/>
        <pc:sldMkLst>
          <pc:docMk/>
          <pc:sldMk cId="0" sldId="256"/>
        </pc:sldMkLst>
        <pc:spChg chg="ord">
          <ac:chgData name="Cara Clarke" userId="49a24fcf-a83e-4685-ac20-054a94ac13fe" providerId="ADAL" clId="{C46CF4D8-4AE9-4AA3-8C06-5F9B4FB588E9}" dt="2026-05-14T10:22:58.002" v="737" actId="13244"/>
          <ac:spMkLst>
            <pc:docMk/>
            <pc:sldMk cId="0" sldId="256"/>
            <ac:spMk id="8" creationId="{00000000-0000-0000-0000-000000000000}"/>
          </ac:spMkLst>
        </pc:spChg>
        <pc:spChg chg="mod">
          <ac:chgData name="Cara Clarke" userId="49a24fcf-a83e-4685-ac20-054a94ac13fe" providerId="ADAL" clId="{C46CF4D8-4AE9-4AA3-8C06-5F9B4FB588E9}" dt="2026-05-14T10:01:24.060" v="499" actId="165"/>
          <ac:spMkLst>
            <pc:docMk/>
            <pc:sldMk cId="0" sldId="256"/>
            <ac:spMk id="11" creationId="{00000000-0000-0000-0000-000000000000}"/>
          </ac:spMkLst>
        </pc:spChg>
        <pc:spChg chg="mod">
          <ac:chgData name="Cara Clarke" userId="49a24fcf-a83e-4685-ac20-054a94ac13fe" providerId="ADAL" clId="{C46CF4D8-4AE9-4AA3-8C06-5F9B4FB588E9}" dt="2026-05-14T10:01:24.060" v="499" actId="165"/>
          <ac:spMkLst>
            <pc:docMk/>
            <pc:sldMk cId="0" sldId="256"/>
            <ac:spMk id="12" creationId="{00000000-0000-0000-0000-000000000000}"/>
          </ac:spMkLst>
        </pc:spChg>
        <pc:spChg chg="mod ord topLvl">
          <ac:chgData name="Cara Clarke" userId="49a24fcf-a83e-4685-ac20-054a94ac13fe" providerId="ADAL" clId="{C46CF4D8-4AE9-4AA3-8C06-5F9B4FB588E9}" dt="2026-05-14T10:17:28.494" v="674" actId="165"/>
          <ac:spMkLst>
            <pc:docMk/>
            <pc:sldMk cId="0" sldId="256"/>
            <ac:spMk id="13" creationId="{00000000-0000-0000-0000-000000000000}"/>
          </ac:spMkLst>
        </pc:spChg>
        <pc:spChg chg="mod ord topLvl">
          <ac:chgData name="Cara Clarke" userId="49a24fcf-a83e-4685-ac20-054a94ac13fe" providerId="ADAL" clId="{C46CF4D8-4AE9-4AA3-8C06-5F9B4FB588E9}" dt="2026-05-14T10:17:28.494" v="674" actId="165"/>
          <ac:spMkLst>
            <pc:docMk/>
            <pc:sldMk cId="0" sldId="256"/>
            <ac:spMk id="14" creationId="{00000000-0000-0000-0000-000000000000}"/>
          </ac:spMkLst>
        </pc:spChg>
        <pc:spChg chg="mod ord topLvl">
          <ac:chgData name="Cara Clarke" userId="49a24fcf-a83e-4685-ac20-054a94ac13fe" providerId="ADAL" clId="{C46CF4D8-4AE9-4AA3-8C06-5F9B4FB588E9}" dt="2026-05-14T10:17:28.494" v="674" actId="165"/>
          <ac:spMkLst>
            <pc:docMk/>
            <pc:sldMk cId="0" sldId="256"/>
            <ac:spMk id="15" creationId="{00000000-0000-0000-0000-000000000000}"/>
          </ac:spMkLst>
        </pc:spChg>
        <pc:spChg chg="mod ord topLvl">
          <ac:chgData name="Cara Clarke" userId="49a24fcf-a83e-4685-ac20-054a94ac13fe" providerId="ADAL" clId="{C46CF4D8-4AE9-4AA3-8C06-5F9B4FB588E9}" dt="2026-05-14T10:16:54.863" v="673"/>
          <ac:spMkLst>
            <pc:docMk/>
            <pc:sldMk cId="0" sldId="256"/>
            <ac:spMk id="16" creationId="{00000000-0000-0000-0000-000000000000}"/>
          </ac:spMkLst>
        </pc:spChg>
        <pc:spChg chg="mod ord">
          <ac:chgData name="Cara Clarke" userId="49a24fcf-a83e-4685-ac20-054a94ac13fe" providerId="ADAL" clId="{C46CF4D8-4AE9-4AA3-8C06-5F9B4FB588E9}" dt="2026-05-14T10:17:47.259" v="675" actId="13244"/>
          <ac:spMkLst>
            <pc:docMk/>
            <pc:sldMk cId="0" sldId="256"/>
            <ac:spMk id="17" creationId="{00000000-0000-0000-0000-000000000000}"/>
          </ac:spMkLst>
        </pc:spChg>
        <pc:spChg chg="mod ord">
          <ac:chgData name="Cara Clarke" userId="49a24fcf-a83e-4685-ac20-054a94ac13fe" providerId="ADAL" clId="{C46CF4D8-4AE9-4AA3-8C06-5F9B4FB588E9}" dt="2026-05-14T10:16:54.863" v="673"/>
          <ac:spMkLst>
            <pc:docMk/>
            <pc:sldMk cId="0" sldId="256"/>
            <ac:spMk id="18" creationId="{00000000-0000-0000-0000-000000000000}"/>
          </ac:spMkLst>
        </pc:spChg>
        <pc:spChg chg="add del mod">
          <ac:chgData name="Cara Clarke" userId="49a24fcf-a83e-4685-ac20-054a94ac13fe" providerId="ADAL" clId="{C46CF4D8-4AE9-4AA3-8C06-5F9B4FB588E9}" dt="2026-05-14T09:53:02.328" v="381" actId="478"/>
          <ac:spMkLst>
            <pc:docMk/>
            <pc:sldMk cId="0" sldId="256"/>
            <ac:spMk id="19" creationId="{15CAC8B4-1A23-BD4A-E8D7-D94E7BA82D48}"/>
          </ac:spMkLst>
        </pc:spChg>
        <pc:spChg chg="add del mod">
          <ac:chgData name="Cara Clarke" userId="49a24fcf-a83e-4685-ac20-054a94ac13fe" providerId="ADAL" clId="{C46CF4D8-4AE9-4AA3-8C06-5F9B4FB588E9}" dt="2026-05-14T09:53:19.920" v="384" actId="478"/>
          <ac:spMkLst>
            <pc:docMk/>
            <pc:sldMk cId="0" sldId="256"/>
            <ac:spMk id="20" creationId="{9B382A06-213B-96B3-0CF3-4BBC16EE3CAF}"/>
          </ac:spMkLst>
        </pc:spChg>
        <pc:spChg chg="add del mod ord">
          <ac:chgData name="Cara Clarke" userId="49a24fcf-a83e-4685-ac20-054a94ac13fe" providerId="ADAL" clId="{C46CF4D8-4AE9-4AA3-8C06-5F9B4FB588E9}" dt="2026-05-14T10:00:41.443" v="488" actId="478"/>
          <ac:spMkLst>
            <pc:docMk/>
            <pc:sldMk cId="0" sldId="256"/>
            <ac:spMk id="21" creationId="{2426D7A8-E189-FF5A-4563-A31512E46216}"/>
          </ac:spMkLst>
        </pc:spChg>
        <pc:grpChg chg="mod ord">
          <ac:chgData name="Cara Clarke" userId="49a24fcf-a83e-4685-ac20-054a94ac13fe" providerId="ADAL" clId="{C46CF4D8-4AE9-4AA3-8C06-5F9B4FB588E9}" dt="2026-05-14T10:22:46.384" v="736" actId="13244"/>
          <ac:grpSpMkLst>
            <pc:docMk/>
            <pc:sldMk cId="0" sldId="256"/>
            <ac:grpSpMk id="2" creationId="{00000000-0000-0000-0000-000000000000}"/>
          </ac:grpSpMkLst>
        </pc:grpChg>
        <pc:grpChg chg="del mod ord">
          <ac:chgData name="Cara Clarke" userId="49a24fcf-a83e-4685-ac20-054a94ac13fe" providerId="ADAL" clId="{C46CF4D8-4AE9-4AA3-8C06-5F9B4FB588E9}" dt="2026-05-14T10:06:04.239" v="563" actId="478"/>
          <ac:grpSpMkLst>
            <pc:docMk/>
            <pc:sldMk cId="0" sldId="256"/>
            <ac:grpSpMk id="5" creationId="{00000000-0000-0000-0000-000000000000}"/>
          </ac:grpSpMkLst>
        </pc:grpChg>
        <pc:grpChg chg="add del mod ord">
          <ac:chgData name="Cara Clarke" userId="49a24fcf-a83e-4685-ac20-054a94ac13fe" providerId="ADAL" clId="{C46CF4D8-4AE9-4AA3-8C06-5F9B4FB588E9}" dt="2026-05-14T10:17:28.494" v="674" actId="165"/>
          <ac:grpSpMkLst>
            <pc:docMk/>
            <pc:sldMk cId="0" sldId="256"/>
            <ac:grpSpMk id="5" creationId="{85FC1BF4-27CB-BFA8-C3B7-DC2F1655858F}"/>
          </ac:grpSpMkLst>
        </pc:grpChg>
        <pc:grpChg chg="del mod ord">
          <ac:chgData name="Cara Clarke" userId="49a24fcf-a83e-4685-ac20-054a94ac13fe" providerId="ADAL" clId="{C46CF4D8-4AE9-4AA3-8C06-5F9B4FB588E9}" dt="2026-05-14T10:01:24.060" v="499" actId="165"/>
          <ac:grpSpMkLst>
            <pc:docMk/>
            <pc:sldMk cId="0" sldId="256"/>
            <ac:grpSpMk id="9" creationId="{00000000-0000-0000-0000-000000000000}"/>
          </ac:grpSpMkLst>
        </pc:grpChg>
        <pc:grpChg chg="mod ord topLvl">
          <ac:chgData name="Cara Clarke" userId="49a24fcf-a83e-4685-ac20-054a94ac13fe" providerId="ADAL" clId="{C46CF4D8-4AE9-4AA3-8C06-5F9B4FB588E9}" dt="2026-05-14T10:22:36.601" v="732" actId="13244"/>
          <ac:grpSpMkLst>
            <pc:docMk/>
            <pc:sldMk cId="0" sldId="256"/>
            <ac:grpSpMk id="10" creationId="{00000000-0000-0000-0000-000000000000}"/>
          </ac:grpSpMkLst>
        </pc:grpChg>
      </pc:sldChg>
      <pc:sldChg chg="modSp mod">
        <pc:chgData name="Cara Clarke" userId="49a24fcf-a83e-4685-ac20-054a94ac13fe" providerId="ADAL" clId="{C46CF4D8-4AE9-4AA3-8C06-5F9B4FB588E9}" dt="2026-05-14T10:09:04.090" v="609"/>
        <pc:sldMkLst>
          <pc:docMk/>
          <pc:sldMk cId="0" sldId="257"/>
        </pc:sldMkLst>
        <pc:spChg chg="ord">
          <ac:chgData name="Cara Clarke" userId="49a24fcf-a83e-4685-ac20-054a94ac13fe" providerId="ADAL" clId="{C46CF4D8-4AE9-4AA3-8C06-5F9B4FB588E9}" dt="2026-05-14T10:09:04.090" v="609"/>
          <ac:spMkLst>
            <pc:docMk/>
            <pc:sldMk cId="0" sldId="257"/>
            <ac:spMk id="11" creationId="{00000000-0000-0000-0000-000000000000}"/>
          </ac:spMkLst>
        </pc:spChg>
        <pc:spChg chg="ord">
          <ac:chgData name="Cara Clarke" userId="49a24fcf-a83e-4685-ac20-054a94ac13fe" providerId="ADAL" clId="{C46CF4D8-4AE9-4AA3-8C06-5F9B4FB588E9}" dt="2026-05-14T10:09:04.090" v="609"/>
          <ac:spMkLst>
            <pc:docMk/>
            <pc:sldMk cId="0" sldId="257"/>
            <ac:spMk id="12" creationId="{00000000-0000-0000-0000-000000000000}"/>
          </ac:spMkLst>
        </pc:spChg>
        <pc:spChg chg="ord">
          <ac:chgData name="Cara Clarke" userId="49a24fcf-a83e-4685-ac20-054a94ac13fe" providerId="ADAL" clId="{C46CF4D8-4AE9-4AA3-8C06-5F9B4FB588E9}" dt="2026-05-14T10:09:04.090" v="609"/>
          <ac:spMkLst>
            <pc:docMk/>
            <pc:sldMk cId="0" sldId="257"/>
            <ac:spMk id="15" creationId="{00000000-0000-0000-0000-000000000000}"/>
          </ac:spMkLst>
        </pc:spChg>
        <pc:spChg chg="ord">
          <ac:chgData name="Cara Clarke" userId="49a24fcf-a83e-4685-ac20-054a94ac13fe" providerId="ADAL" clId="{C46CF4D8-4AE9-4AA3-8C06-5F9B4FB588E9}" dt="2026-05-14T10:09:04.090" v="609"/>
          <ac:spMkLst>
            <pc:docMk/>
            <pc:sldMk cId="0" sldId="257"/>
            <ac:spMk id="20" creationId="{00000000-0000-0000-0000-000000000000}"/>
          </ac:spMkLst>
        </pc:spChg>
        <pc:spChg chg="ord">
          <ac:chgData name="Cara Clarke" userId="49a24fcf-a83e-4685-ac20-054a94ac13fe" providerId="ADAL" clId="{C46CF4D8-4AE9-4AA3-8C06-5F9B4FB588E9}" dt="2026-05-14T10:09:04.090" v="609"/>
          <ac:spMkLst>
            <pc:docMk/>
            <pc:sldMk cId="0" sldId="257"/>
            <ac:spMk id="24" creationId="{00000000-0000-0000-0000-000000000000}"/>
          </ac:spMkLst>
        </pc:spChg>
        <pc:spChg chg="ord">
          <ac:chgData name="Cara Clarke" userId="49a24fcf-a83e-4685-ac20-054a94ac13fe" providerId="ADAL" clId="{C46CF4D8-4AE9-4AA3-8C06-5F9B4FB588E9}" dt="2026-05-14T10:09:04.090" v="609"/>
          <ac:spMkLst>
            <pc:docMk/>
            <pc:sldMk cId="0" sldId="257"/>
            <ac:spMk id="28" creationId="{00000000-0000-0000-0000-000000000000}"/>
          </ac:spMkLst>
        </pc:spChg>
        <pc:spChg chg="mod ord">
          <ac:chgData name="Cara Clarke" userId="49a24fcf-a83e-4685-ac20-054a94ac13fe" providerId="ADAL" clId="{C46CF4D8-4AE9-4AA3-8C06-5F9B4FB588E9}" dt="2026-05-14T10:09:04.090" v="609"/>
          <ac:spMkLst>
            <pc:docMk/>
            <pc:sldMk cId="0" sldId="257"/>
            <ac:spMk id="30" creationId="{00000000-0000-0000-0000-000000000000}"/>
          </ac:spMkLst>
        </pc:spChg>
        <pc:spChg chg="ord">
          <ac:chgData name="Cara Clarke" userId="49a24fcf-a83e-4685-ac20-054a94ac13fe" providerId="ADAL" clId="{C46CF4D8-4AE9-4AA3-8C06-5F9B4FB588E9}" dt="2026-05-14T10:09:04.090" v="609"/>
          <ac:spMkLst>
            <pc:docMk/>
            <pc:sldMk cId="0" sldId="257"/>
            <ac:spMk id="31" creationId="{00000000-0000-0000-0000-000000000000}"/>
          </ac:spMkLst>
        </pc:spChg>
        <pc:spChg chg="ord">
          <ac:chgData name="Cara Clarke" userId="49a24fcf-a83e-4685-ac20-054a94ac13fe" providerId="ADAL" clId="{C46CF4D8-4AE9-4AA3-8C06-5F9B4FB588E9}" dt="2026-05-14T10:09:04.090" v="609"/>
          <ac:spMkLst>
            <pc:docMk/>
            <pc:sldMk cId="0" sldId="257"/>
            <ac:spMk id="33" creationId="{00000000-0000-0000-0000-000000000000}"/>
          </ac:spMkLst>
        </pc:spChg>
        <pc:spChg chg="ord">
          <ac:chgData name="Cara Clarke" userId="49a24fcf-a83e-4685-ac20-054a94ac13fe" providerId="ADAL" clId="{C46CF4D8-4AE9-4AA3-8C06-5F9B4FB588E9}" dt="2026-05-14T10:09:04.090" v="609"/>
          <ac:spMkLst>
            <pc:docMk/>
            <pc:sldMk cId="0" sldId="257"/>
            <ac:spMk id="34" creationId="{00000000-0000-0000-0000-000000000000}"/>
          </ac:spMkLst>
        </pc:spChg>
        <pc:grpChg chg="mod">
          <ac:chgData name="Cara Clarke" userId="49a24fcf-a83e-4685-ac20-054a94ac13fe" providerId="ADAL" clId="{C46CF4D8-4AE9-4AA3-8C06-5F9B4FB588E9}" dt="2026-05-14T09:47:04.698" v="331" actId="962"/>
          <ac:grpSpMkLst>
            <pc:docMk/>
            <pc:sldMk cId="0" sldId="257"/>
            <ac:grpSpMk id="2" creationId="{00000000-0000-0000-0000-000000000000}"/>
          </ac:grpSpMkLst>
        </pc:grpChg>
        <pc:grpChg chg="mod">
          <ac:chgData name="Cara Clarke" userId="49a24fcf-a83e-4685-ac20-054a94ac13fe" providerId="ADAL" clId="{C46CF4D8-4AE9-4AA3-8C06-5F9B4FB588E9}" dt="2026-05-14T09:47:07.069" v="332" actId="962"/>
          <ac:grpSpMkLst>
            <pc:docMk/>
            <pc:sldMk cId="0" sldId="257"/>
            <ac:grpSpMk id="5" creationId="{00000000-0000-0000-0000-000000000000}"/>
          </ac:grpSpMkLst>
        </pc:grpChg>
        <pc:grpChg chg="mod">
          <ac:chgData name="Cara Clarke" userId="49a24fcf-a83e-4685-ac20-054a94ac13fe" providerId="ADAL" clId="{C46CF4D8-4AE9-4AA3-8C06-5F9B4FB588E9}" dt="2026-05-14T09:47:08.879" v="333" actId="962"/>
          <ac:grpSpMkLst>
            <pc:docMk/>
            <pc:sldMk cId="0" sldId="257"/>
            <ac:grpSpMk id="8" creationId="{00000000-0000-0000-0000-000000000000}"/>
          </ac:grpSpMkLst>
        </pc:grpChg>
      </pc:sldChg>
      <pc:sldChg chg="modSp mod">
        <pc:chgData name="Cara Clarke" userId="49a24fcf-a83e-4685-ac20-054a94ac13fe" providerId="ADAL" clId="{C46CF4D8-4AE9-4AA3-8C06-5F9B4FB588E9}" dt="2026-05-14T10:09:22.336" v="610"/>
        <pc:sldMkLst>
          <pc:docMk/>
          <pc:sldMk cId="0" sldId="258"/>
        </pc:sldMkLst>
        <pc:spChg chg="ord">
          <ac:chgData name="Cara Clarke" userId="49a24fcf-a83e-4685-ac20-054a94ac13fe" providerId="ADAL" clId="{C46CF4D8-4AE9-4AA3-8C06-5F9B4FB588E9}" dt="2026-05-14T10:09:22.336" v="610"/>
          <ac:spMkLst>
            <pc:docMk/>
            <pc:sldMk cId="0" sldId="258"/>
            <ac:spMk id="8" creationId="{00000000-0000-0000-0000-000000000000}"/>
          </ac:spMkLst>
        </pc:spChg>
        <pc:spChg chg="ord">
          <ac:chgData name="Cara Clarke" userId="49a24fcf-a83e-4685-ac20-054a94ac13fe" providerId="ADAL" clId="{C46CF4D8-4AE9-4AA3-8C06-5F9B4FB588E9}" dt="2026-05-14T10:09:22.336" v="610"/>
          <ac:spMkLst>
            <pc:docMk/>
            <pc:sldMk cId="0" sldId="258"/>
            <ac:spMk id="9" creationId="{00000000-0000-0000-0000-000000000000}"/>
          </ac:spMkLst>
        </pc:spChg>
        <pc:spChg chg="mod ord">
          <ac:chgData name="Cara Clarke" userId="49a24fcf-a83e-4685-ac20-054a94ac13fe" providerId="ADAL" clId="{C46CF4D8-4AE9-4AA3-8C06-5F9B4FB588E9}" dt="2026-05-14T10:09:22.336" v="610"/>
          <ac:spMkLst>
            <pc:docMk/>
            <pc:sldMk cId="0" sldId="258"/>
            <ac:spMk id="10" creationId="{00000000-0000-0000-0000-000000000000}"/>
          </ac:spMkLst>
        </pc:spChg>
        <pc:grpChg chg="mod ord">
          <ac:chgData name="Cara Clarke" userId="49a24fcf-a83e-4685-ac20-054a94ac13fe" providerId="ADAL" clId="{C46CF4D8-4AE9-4AA3-8C06-5F9B4FB588E9}" dt="2026-05-14T10:09:22.336" v="610"/>
          <ac:grpSpMkLst>
            <pc:docMk/>
            <pc:sldMk cId="0" sldId="258"/>
            <ac:grpSpMk id="2" creationId="{00000000-0000-0000-0000-000000000000}"/>
          </ac:grpSpMkLst>
        </pc:grpChg>
        <pc:grpChg chg="mod ord">
          <ac:chgData name="Cara Clarke" userId="49a24fcf-a83e-4685-ac20-054a94ac13fe" providerId="ADAL" clId="{C46CF4D8-4AE9-4AA3-8C06-5F9B4FB588E9}" dt="2026-05-14T10:09:22.336" v="610"/>
          <ac:grpSpMkLst>
            <pc:docMk/>
            <pc:sldMk cId="0" sldId="258"/>
            <ac:grpSpMk id="5" creationId="{00000000-0000-0000-0000-000000000000}"/>
          </ac:grpSpMkLst>
        </pc:grpChg>
      </pc:sldChg>
      <pc:sldChg chg="delSp modSp mod">
        <pc:chgData name="Cara Clarke" userId="49a24fcf-a83e-4685-ac20-054a94ac13fe" providerId="ADAL" clId="{C46CF4D8-4AE9-4AA3-8C06-5F9B4FB588E9}" dt="2026-05-14T10:09:29.416" v="611"/>
        <pc:sldMkLst>
          <pc:docMk/>
          <pc:sldMk cId="0" sldId="259"/>
        </pc:sldMkLst>
        <pc:spChg chg="ord">
          <ac:chgData name="Cara Clarke" userId="49a24fcf-a83e-4685-ac20-054a94ac13fe" providerId="ADAL" clId="{C46CF4D8-4AE9-4AA3-8C06-5F9B4FB588E9}" dt="2026-05-14T10:09:29.416" v="611"/>
          <ac:spMkLst>
            <pc:docMk/>
            <pc:sldMk cId="0" sldId="259"/>
            <ac:spMk id="8" creationId="{00000000-0000-0000-0000-000000000000}"/>
          </ac:spMkLst>
        </pc:spChg>
        <pc:spChg chg="mod">
          <ac:chgData name="Cara Clarke" userId="49a24fcf-a83e-4685-ac20-054a94ac13fe" providerId="ADAL" clId="{C46CF4D8-4AE9-4AA3-8C06-5F9B4FB588E9}" dt="2026-05-14T09:49:55.384" v="364" actId="165"/>
          <ac:spMkLst>
            <pc:docMk/>
            <pc:sldMk cId="0" sldId="259"/>
            <ac:spMk id="11" creationId="{00000000-0000-0000-0000-000000000000}"/>
          </ac:spMkLst>
        </pc:spChg>
        <pc:spChg chg="mod">
          <ac:chgData name="Cara Clarke" userId="49a24fcf-a83e-4685-ac20-054a94ac13fe" providerId="ADAL" clId="{C46CF4D8-4AE9-4AA3-8C06-5F9B4FB588E9}" dt="2026-05-14T09:49:55.384" v="364" actId="165"/>
          <ac:spMkLst>
            <pc:docMk/>
            <pc:sldMk cId="0" sldId="259"/>
            <ac:spMk id="12" creationId="{00000000-0000-0000-0000-000000000000}"/>
          </ac:spMkLst>
        </pc:spChg>
        <pc:spChg chg="mod ord topLvl">
          <ac:chgData name="Cara Clarke" userId="49a24fcf-a83e-4685-ac20-054a94ac13fe" providerId="ADAL" clId="{C46CF4D8-4AE9-4AA3-8C06-5F9B4FB588E9}" dt="2026-05-14T10:09:29.416" v="611"/>
          <ac:spMkLst>
            <pc:docMk/>
            <pc:sldMk cId="0" sldId="259"/>
            <ac:spMk id="13" creationId="{00000000-0000-0000-0000-000000000000}"/>
          </ac:spMkLst>
        </pc:spChg>
        <pc:spChg chg="mod">
          <ac:chgData name="Cara Clarke" userId="49a24fcf-a83e-4685-ac20-054a94ac13fe" providerId="ADAL" clId="{C46CF4D8-4AE9-4AA3-8C06-5F9B4FB588E9}" dt="2026-05-14T09:50:06.507" v="366" actId="165"/>
          <ac:spMkLst>
            <pc:docMk/>
            <pc:sldMk cId="0" sldId="259"/>
            <ac:spMk id="16" creationId="{00000000-0000-0000-0000-000000000000}"/>
          </ac:spMkLst>
        </pc:spChg>
        <pc:spChg chg="mod">
          <ac:chgData name="Cara Clarke" userId="49a24fcf-a83e-4685-ac20-054a94ac13fe" providerId="ADAL" clId="{C46CF4D8-4AE9-4AA3-8C06-5F9B4FB588E9}" dt="2026-05-14T09:50:06.507" v="366" actId="165"/>
          <ac:spMkLst>
            <pc:docMk/>
            <pc:sldMk cId="0" sldId="259"/>
            <ac:spMk id="17" creationId="{00000000-0000-0000-0000-000000000000}"/>
          </ac:spMkLst>
        </pc:spChg>
        <pc:spChg chg="mod ord topLvl">
          <ac:chgData name="Cara Clarke" userId="49a24fcf-a83e-4685-ac20-054a94ac13fe" providerId="ADAL" clId="{C46CF4D8-4AE9-4AA3-8C06-5F9B4FB588E9}" dt="2026-05-14T10:09:29.416" v="611"/>
          <ac:spMkLst>
            <pc:docMk/>
            <pc:sldMk cId="0" sldId="259"/>
            <ac:spMk id="18" creationId="{00000000-0000-0000-0000-000000000000}"/>
          </ac:spMkLst>
        </pc:spChg>
        <pc:spChg chg="mod ord">
          <ac:chgData name="Cara Clarke" userId="49a24fcf-a83e-4685-ac20-054a94ac13fe" providerId="ADAL" clId="{C46CF4D8-4AE9-4AA3-8C06-5F9B4FB588E9}" dt="2026-05-14T10:09:29.416" v="611"/>
          <ac:spMkLst>
            <pc:docMk/>
            <pc:sldMk cId="0" sldId="259"/>
            <ac:spMk id="19" creationId="{00000000-0000-0000-0000-000000000000}"/>
          </ac:spMkLst>
        </pc:spChg>
        <pc:spChg chg="ord">
          <ac:chgData name="Cara Clarke" userId="49a24fcf-a83e-4685-ac20-054a94ac13fe" providerId="ADAL" clId="{C46CF4D8-4AE9-4AA3-8C06-5F9B4FB588E9}" dt="2026-05-14T10:09:29.416" v="611"/>
          <ac:spMkLst>
            <pc:docMk/>
            <pc:sldMk cId="0" sldId="259"/>
            <ac:spMk id="20" creationId="{00000000-0000-0000-0000-000000000000}"/>
          </ac:spMkLst>
        </pc:spChg>
        <pc:spChg chg="mod">
          <ac:chgData name="Cara Clarke" userId="49a24fcf-a83e-4685-ac20-054a94ac13fe" providerId="ADAL" clId="{C46CF4D8-4AE9-4AA3-8C06-5F9B4FB588E9}" dt="2026-05-14T09:50:02.598" v="365" actId="165"/>
          <ac:spMkLst>
            <pc:docMk/>
            <pc:sldMk cId="0" sldId="259"/>
            <ac:spMk id="23" creationId="{00000000-0000-0000-0000-000000000000}"/>
          </ac:spMkLst>
        </pc:spChg>
        <pc:spChg chg="mod">
          <ac:chgData name="Cara Clarke" userId="49a24fcf-a83e-4685-ac20-054a94ac13fe" providerId="ADAL" clId="{C46CF4D8-4AE9-4AA3-8C06-5F9B4FB588E9}" dt="2026-05-14T09:50:02.598" v="365" actId="165"/>
          <ac:spMkLst>
            <pc:docMk/>
            <pc:sldMk cId="0" sldId="259"/>
            <ac:spMk id="24" creationId="{00000000-0000-0000-0000-000000000000}"/>
          </ac:spMkLst>
        </pc:spChg>
        <pc:spChg chg="mod ord topLvl">
          <ac:chgData name="Cara Clarke" userId="49a24fcf-a83e-4685-ac20-054a94ac13fe" providerId="ADAL" clId="{C46CF4D8-4AE9-4AA3-8C06-5F9B4FB588E9}" dt="2026-05-14T10:09:29.416" v="611"/>
          <ac:spMkLst>
            <pc:docMk/>
            <pc:sldMk cId="0" sldId="259"/>
            <ac:spMk id="25" creationId="{00000000-0000-0000-0000-000000000000}"/>
          </ac:spMkLst>
        </pc:spChg>
        <pc:grpChg chg="mod ord">
          <ac:chgData name="Cara Clarke" userId="49a24fcf-a83e-4685-ac20-054a94ac13fe" providerId="ADAL" clId="{C46CF4D8-4AE9-4AA3-8C06-5F9B4FB588E9}" dt="2026-05-14T10:09:29.416" v="611"/>
          <ac:grpSpMkLst>
            <pc:docMk/>
            <pc:sldMk cId="0" sldId="259"/>
            <ac:grpSpMk id="2" creationId="{00000000-0000-0000-0000-000000000000}"/>
          </ac:grpSpMkLst>
        </pc:grpChg>
        <pc:grpChg chg="mod ord">
          <ac:chgData name="Cara Clarke" userId="49a24fcf-a83e-4685-ac20-054a94ac13fe" providerId="ADAL" clId="{C46CF4D8-4AE9-4AA3-8C06-5F9B4FB588E9}" dt="2026-05-14T10:09:29.416" v="611"/>
          <ac:grpSpMkLst>
            <pc:docMk/>
            <pc:sldMk cId="0" sldId="259"/>
            <ac:grpSpMk id="5" creationId="{00000000-0000-0000-0000-000000000000}"/>
          </ac:grpSpMkLst>
        </pc:grpChg>
        <pc:grpChg chg="del mod">
          <ac:chgData name="Cara Clarke" userId="49a24fcf-a83e-4685-ac20-054a94ac13fe" providerId="ADAL" clId="{C46CF4D8-4AE9-4AA3-8C06-5F9B4FB588E9}" dt="2026-05-14T09:49:55.384" v="364" actId="165"/>
          <ac:grpSpMkLst>
            <pc:docMk/>
            <pc:sldMk cId="0" sldId="259"/>
            <ac:grpSpMk id="9" creationId="{00000000-0000-0000-0000-000000000000}"/>
          </ac:grpSpMkLst>
        </pc:grpChg>
        <pc:grpChg chg="mod ord topLvl">
          <ac:chgData name="Cara Clarke" userId="49a24fcf-a83e-4685-ac20-054a94ac13fe" providerId="ADAL" clId="{C46CF4D8-4AE9-4AA3-8C06-5F9B4FB588E9}" dt="2026-05-14T10:09:29.416" v="611"/>
          <ac:grpSpMkLst>
            <pc:docMk/>
            <pc:sldMk cId="0" sldId="259"/>
            <ac:grpSpMk id="10" creationId="{00000000-0000-0000-0000-000000000000}"/>
          </ac:grpSpMkLst>
        </pc:grpChg>
        <pc:grpChg chg="del">
          <ac:chgData name="Cara Clarke" userId="49a24fcf-a83e-4685-ac20-054a94ac13fe" providerId="ADAL" clId="{C46CF4D8-4AE9-4AA3-8C06-5F9B4FB588E9}" dt="2026-05-14T09:50:06.507" v="366" actId="165"/>
          <ac:grpSpMkLst>
            <pc:docMk/>
            <pc:sldMk cId="0" sldId="259"/>
            <ac:grpSpMk id="14" creationId="{00000000-0000-0000-0000-000000000000}"/>
          </ac:grpSpMkLst>
        </pc:grpChg>
        <pc:grpChg chg="mod topLvl">
          <ac:chgData name="Cara Clarke" userId="49a24fcf-a83e-4685-ac20-054a94ac13fe" providerId="ADAL" clId="{C46CF4D8-4AE9-4AA3-8C06-5F9B4FB588E9}" dt="2026-05-14T09:50:24.953" v="368" actId="962"/>
          <ac:grpSpMkLst>
            <pc:docMk/>
            <pc:sldMk cId="0" sldId="259"/>
            <ac:grpSpMk id="15" creationId="{00000000-0000-0000-0000-000000000000}"/>
          </ac:grpSpMkLst>
        </pc:grpChg>
        <pc:grpChg chg="del">
          <ac:chgData name="Cara Clarke" userId="49a24fcf-a83e-4685-ac20-054a94ac13fe" providerId="ADAL" clId="{C46CF4D8-4AE9-4AA3-8C06-5F9B4FB588E9}" dt="2026-05-14T09:50:02.598" v="365" actId="165"/>
          <ac:grpSpMkLst>
            <pc:docMk/>
            <pc:sldMk cId="0" sldId="259"/>
            <ac:grpSpMk id="21" creationId="{00000000-0000-0000-0000-000000000000}"/>
          </ac:grpSpMkLst>
        </pc:grpChg>
        <pc:grpChg chg="mod ord topLvl">
          <ac:chgData name="Cara Clarke" userId="49a24fcf-a83e-4685-ac20-054a94ac13fe" providerId="ADAL" clId="{C46CF4D8-4AE9-4AA3-8C06-5F9B4FB588E9}" dt="2026-05-14T10:09:29.416" v="611"/>
          <ac:grpSpMkLst>
            <pc:docMk/>
            <pc:sldMk cId="0" sldId="259"/>
            <ac:grpSpMk id="22" creationId="{00000000-0000-0000-0000-000000000000}"/>
          </ac:grpSpMkLst>
        </pc:grpChg>
      </pc:sldChg>
      <pc:sldChg chg="modSp mod">
        <pc:chgData name="Cara Clarke" userId="49a24fcf-a83e-4685-ac20-054a94ac13fe" providerId="ADAL" clId="{C46CF4D8-4AE9-4AA3-8C06-5F9B4FB588E9}" dt="2026-05-14T10:09:33.237" v="612"/>
        <pc:sldMkLst>
          <pc:docMk/>
          <pc:sldMk cId="0" sldId="260"/>
        </pc:sldMkLst>
        <pc:spChg chg="ord">
          <ac:chgData name="Cara Clarke" userId="49a24fcf-a83e-4685-ac20-054a94ac13fe" providerId="ADAL" clId="{C46CF4D8-4AE9-4AA3-8C06-5F9B4FB588E9}" dt="2026-05-14T10:09:33.237" v="612"/>
          <ac:spMkLst>
            <pc:docMk/>
            <pc:sldMk cId="0" sldId="260"/>
            <ac:spMk id="8" creationId="{00000000-0000-0000-0000-000000000000}"/>
          </ac:spMkLst>
        </pc:spChg>
        <pc:spChg chg="mod ord">
          <ac:chgData name="Cara Clarke" userId="49a24fcf-a83e-4685-ac20-054a94ac13fe" providerId="ADAL" clId="{C46CF4D8-4AE9-4AA3-8C06-5F9B4FB588E9}" dt="2026-05-14T10:09:33.237" v="612"/>
          <ac:spMkLst>
            <pc:docMk/>
            <pc:sldMk cId="0" sldId="260"/>
            <ac:spMk id="9" creationId="{00000000-0000-0000-0000-000000000000}"/>
          </ac:spMkLst>
        </pc:spChg>
        <pc:grpChg chg="mod ord">
          <ac:chgData name="Cara Clarke" userId="49a24fcf-a83e-4685-ac20-054a94ac13fe" providerId="ADAL" clId="{C46CF4D8-4AE9-4AA3-8C06-5F9B4FB588E9}" dt="2026-05-14T10:09:33.237" v="612"/>
          <ac:grpSpMkLst>
            <pc:docMk/>
            <pc:sldMk cId="0" sldId="260"/>
            <ac:grpSpMk id="2" creationId="{00000000-0000-0000-0000-000000000000}"/>
          </ac:grpSpMkLst>
        </pc:grpChg>
        <pc:grpChg chg="mod ord">
          <ac:chgData name="Cara Clarke" userId="49a24fcf-a83e-4685-ac20-054a94ac13fe" providerId="ADAL" clId="{C46CF4D8-4AE9-4AA3-8C06-5F9B4FB588E9}" dt="2026-05-14T10:09:33.237" v="612"/>
          <ac:grpSpMkLst>
            <pc:docMk/>
            <pc:sldMk cId="0" sldId="260"/>
            <ac:grpSpMk id="5" creationId="{00000000-0000-0000-0000-000000000000}"/>
          </ac:grpSpMkLst>
        </pc:grpChg>
      </pc:sldChg>
      <pc:sldChg chg="addSp modSp mod">
        <pc:chgData name="Cara Clarke" userId="49a24fcf-a83e-4685-ac20-054a94ac13fe" providerId="ADAL" clId="{C46CF4D8-4AE9-4AA3-8C06-5F9B4FB588E9}" dt="2026-05-14T10:18:22.529" v="677" actId="13244"/>
        <pc:sldMkLst>
          <pc:docMk/>
          <pc:sldMk cId="0" sldId="261"/>
        </pc:sldMkLst>
        <pc:spChg chg="ord">
          <ac:chgData name="Cara Clarke" userId="49a24fcf-a83e-4685-ac20-054a94ac13fe" providerId="ADAL" clId="{C46CF4D8-4AE9-4AA3-8C06-5F9B4FB588E9}" dt="2026-05-14T10:09:40.911" v="613"/>
          <ac:spMkLst>
            <pc:docMk/>
            <pc:sldMk cId="0" sldId="261"/>
            <ac:spMk id="8" creationId="{00000000-0000-0000-0000-000000000000}"/>
          </ac:spMkLst>
        </pc:spChg>
        <pc:spChg chg="ord">
          <ac:chgData name="Cara Clarke" userId="49a24fcf-a83e-4685-ac20-054a94ac13fe" providerId="ADAL" clId="{C46CF4D8-4AE9-4AA3-8C06-5F9B4FB588E9}" dt="2026-05-14T10:09:40.911" v="613"/>
          <ac:spMkLst>
            <pc:docMk/>
            <pc:sldMk cId="0" sldId="261"/>
            <ac:spMk id="9" creationId="{00000000-0000-0000-0000-000000000000}"/>
          </ac:spMkLst>
        </pc:spChg>
        <pc:spChg chg="ord">
          <ac:chgData name="Cara Clarke" userId="49a24fcf-a83e-4685-ac20-054a94ac13fe" providerId="ADAL" clId="{C46CF4D8-4AE9-4AA3-8C06-5F9B4FB588E9}" dt="2026-05-14T10:09:40.911" v="613"/>
          <ac:spMkLst>
            <pc:docMk/>
            <pc:sldMk cId="0" sldId="261"/>
            <ac:spMk id="10" creationId="{00000000-0000-0000-0000-000000000000}"/>
          </ac:spMkLst>
        </pc:spChg>
        <pc:spChg chg="ord">
          <ac:chgData name="Cara Clarke" userId="49a24fcf-a83e-4685-ac20-054a94ac13fe" providerId="ADAL" clId="{C46CF4D8-4AE9-4AA3-8C06-5F9B4FB588E9}" dt="2026-05-14T10:09:40.911" v="613"/>
          <ac:spMkLst>
            <pc:docMk/>
            <pc:sldMk cId="0" sldId="261"/>
            <ac:spMk id="11" creationId="{00000000-0000-0000-0000-000000000000}"/>
          </ac:spMkLst>
        </pc:spChg>
        <pc:spChg chg="ord">
          <ac:chgData name="Cara Clarke" userId="49a24fcf-a83e-4685-ac20-054a94ac13fe" providerId="ADAL" clId="{C46CF4D8-4AE9-4AA3-8C06-5F9B4FB588E9}" dt="2026-05-14T10:10:02.626" v="615" actId="13244"/>
          <ac:spMkLst>
            <pc:docMk/>
            <pc:sldMk cId="0" sldId="261"/>
            <ac:spMk id="12" creationId="{00000000-0000-0000-0000-000000000000}"/>
          </ac:spMkLst>
        </pc:spChg>
        <pc:spChg chg="mod ord">
          <ac:chgData name="Cara Clarke" userId="49a24fcf-a83e-4685-ac20-054a94ac13fe" providerId="ADAL" clId="{C46CF4D8-4AE9-4AA3-8C06-5F9B4FB588E9}" dt="2026-05-14T10:18:19.936" v="676" actId="13244"/>
          <ac:spMkLst>
            <pc:docMk/>
            <pc:sldMk cId="0" sldId="261"/>
            <ac:spMk id="13" creationId="{00000000-0000-0000-0000-000000000000}"/>
          </ac:spMkLst>
        </pc:spChg>
        <pc:spChg chg="ord">
          <ac:chgData name="Cara Clarke" userId="49a24fcf-a83e-4685-ac20-054a94ac13fe" providerId="ADAL" clId="{C46CF4D8-4AE9-4AA3-8C06-5F9B4FB588E9}" dt="2026-05-14T10:18:22.529" v="677" actId="13244"/>
          <ac:spMkLst>
            <pc:docMk/>
            <pc:sldMk cId="0" sldId="261"/>
            <ac:spMk id="14" creationId="{00000000-0000-0000-0000-000000000000}"/>
          </ac:spMkLst>
        </pc:spChg>
        <pc:spChg chg="add mod ord">
          <ac:chgData name="Cara Clarke" userId="49a24fcf-a83e-4685-ac20-054a94ac13fe" providerId="ADAL" clId="{C46CF4D8-4AE9-4AA3-8C06-5F9B4FB588E9}" dt="2026-05-14T10:09:58.246" v="614" actId="962"/>
          <ac:spMkLst>
            <pc:docMk/>
            <pc:sldMk cId="0" sldId="261"/>
            <ac:spMk id="15" creationId="{07F718EA-9CAD-ED5F-619F-FD24C304A9AE}"/>
          </ac:spMkLst>
        </pc:spChg>
        <pc:grpChg chg="mod ord">
          <ac:chgData name="Cara Clarke" userId="49a24fcf-a83e-4685-ac20-054a94ac13fe" providerId="ADAL" clId="{C46CF4D8-4AE9-4AA3-8C06-5F9B4FB588E9}" dt="2026-05-14T10:09:40.911" v="613"/>
          <ac:grpSpMkLst>
            <pc:docMk/>
            <pc:sldMk cId="0" sldId="261"/>
            <ac:grpSpMk id="2" creationId="{00000000-0000-0000-0000-000000000000}"/>
          </ac:grpSpMkLst>
        </pc:grpChg>
        <pc:grpChg chg="mod ord">
          <ac:chgData name="Cara Clarke" userId="49a24fcf-a83e-4685-ac20-054a94ac13fe" providerId="ADAL" clId="{C46CF4D8-4AE9-4AA3-8C06-5F9B4FB588E9}" dt="2026-05-14T10:10:11.225" v="616" actId="167"/>
          <ac:grpSpMkLst>
            <pc:docMk/>
            <pc:sldMk cId="0" sldId="261"/>
            <ac:grpSpMk id="5" creationId="{00000000-0000-0000-0000-000000000000}"/>
          </ac:grpSpMkLst>
        </pc:grpChg>
      </pc:sldChg>
      <pc:sldChg chg="addSp delSp modSp mod">
        <pc:chgData name="Cara Clarke" userId="49a24fcf-a83e-4685-ac20-054a94ac13fe" providerId="ADAL" clId="{C46CF4D8-4AE9-4AA3-8C06-5F9B4FB588E9}" dt="2026-05-14T10:10:23.852" v="617"/>
        <pc:sldMkLst>
          <pc:docMk/>
          <pc:sldMk cId="0" sldId="262"/>
        </pc:sldMkLst>
        <pc:spChg chg="mod ord">
          <ac:chgData name="Cara Clarke" userId="49a24fcf-a83e-4685-ac20-054a94ac13fe" providerId="ADAL" clId="{C46CF4D8-4AE9-4AA3-8C06-5F9B4FB588E9}" dt="2026-05-14T10:10:23.852" v="617"/>
          <ac:spMkLst>
            <pc:docMk/>
            <pc:sldMk cId="0" sldId="262"/>
            <ac:spMk id="8" creationId="{00000000-0000-0000-0000-000000000000}"/>
          </ac:spMkLst>
        </pc:spChg>
        <pc:spChg chg="mod ord">
          <ac:chgData name="Cara Clarke" userId="49a24fcf-a83e-4685-ac20-054a94ac13fe" providerId="ADAL" clId="{C46CF4D8-4AE9-4AA3-8C06-5F9B4FB588E9}" dt="2026-05-14T10:10:23.852" v="617"/>
          <ac:spMkLst>
            <pc:docMk/>
            <pc:sldMk cId="0" sldId="262"/>
            <ac:spMk id="9" creationId="{00000000-0000-0000-0000-000000000000}"/>
          </ac:spMkLst>
        </pc:spChg>
        <pc:spChg chg="mod ord">
          <ac:chgData name="Cara Clarke" userId="49a24fcf-a83e-4685-ac20-054a94ac13fe" providerId="ADAL" clId="{C46CF4D8-4AE9-4AA3-8C06-5F9B4FB588E9}" dt="2026-05-14T10:10:23.852" v="617"/>
          <ac:spMkLst>
            <pc:docMk/>
            <pc:sldMk cId="0" sldId="262"/>
            <ac:spMk id="10" creationId="{00000000-0000-0000-0000-000000000000}"/>
          </ac:spMkLst>
        </pc:spChg>
        <pc:spChg chg="ord">
          <ac:chgData name="Cara Clarke" userId="49a24fcf-a83e-4685-ac20-054a94ac13fe" providerId="ADAL" clId="{C46CF4D8-4AE9-4AA3-8C06-5F9B4FB588E9}" dt="2026-05-14T10:10:23.852" v="617"/>
          <ac:spMkLst>
            <pc:docMk/>
            <pc:sldMk cId="0" sldId="262"/>
            <ac:spMk id="11" creationId="{00000000-0000-0000-0000-000000000000}"/>
          </ac:spMkLst>
        </pc:spChg>
        <pc:spChg chg="mod ord">
          <ac:chgData name="Cara Clarke" userId="49a24fcf-a83e-4685-ac20-054a94ac13fe" providerId="ADAL" clId="{C46CF4D8-4AE9-4AA3-8C06-5F9B4FB588E9}" dt="2026-05-14T10:10:23.852" v="617"/>
          <ac:spMkLst>
            <pc:docMk/>
            <pc:sldMk cId="0" sldId="262"/>
            <ac:spMk id="12" creationId="{00000000-0000-0000-0000-000000000000}"/>
          </ac:spMkLst>
        </pc:spChg>
        <pc:spChg chg="ord">
          <ac:chgData name="Cara Clarke" userId="49a24fcf-a83e-4685-ac20-054a94ac13fe" providerId="ADAL" clId="{C46CF4D8-4AE9-4AA3-8C06-5F9B4FB588E9}" dt="2026-05-14T10:10:23.852" v="617"/>
          <ac:spMkLst>
            <pc:docMk/>
            <pc:sldMk cId="0" sldId="262"/>
            <ac:spMk id="13" creationId="{00000000-0000-0000-0000-000000000000}"/>
          </ac:spMkLst>
        </pc:spChg>
        <pc:spChg chg="mod ord">
          <ac:chgData name="Cara Clarke" userId="49a24fcf-a83e-4685-ac20-054a94ac13fe" providerId="ADAL" clId="{C46CF4D8-4AE9-4AA3-8C06-5F9B4FB588E9}" dt="2026-05-14T10:10:23.852" v="617"/>
          <ac:spMkLst>
            <pc:docMk/>
            <pc:sldMk cId="0" sldId="262"/>
            <ac:spMk id="14" creationId="{00000000-0000-0000-0000-000000000000}"/>
          </ac:spMkLst>
        </pc:spChg>
        <pc:spChg chg="add del mod">
          <ac:chgData name="Cara Clarke" userId="49a24fcf-a83e-4685-ac20-054a94ac13fe" providerId="ADAL" clId="{C46CF4D8-4AE9-4AA3-8C06-5F9B4FB588E9}" dt="2026-05-14T09:58:28.349" v="481" actId="478"/>
          <ac:spMkLst>
            <pc:docMk/>
            <pc:sldMk cId="0" sldId="262"/>
            <ac:spMk id="16" creationId="{01791283-656C-8227-56E9-E18AAB14276A}"/>
          </ac:spMkLst>
        </pc:spChg>
        <pc:grpChg chg="mod ord">
          <ac:chgData name="Cara Clarke" userId="49a24fcf-a83e-4685-ac20-054a94ac13fe" providerId="ADAL" clId="{C46CF4D8-4AE9-4AA3-8C06-5F9B4FB588E9}" dt="2026-05-14T10:10:23.852" v="617"/>
          <ac:grpSpMkLst>
            <pc:docMk/>
            <pc:sldMk cId="0" sldId="262"/>
            <ac:grpSpMk id="2" creationId="{00000000-0000-0000-0000-000000000000}"/>
          </ac:grpSpMkLst>
        </pc:grpChg>
        <pc:grpChg chg="mod ord">
          <ac:chgData name="Cara Clarke" userId="49a24fcf-a83e-4685-ac20-054a94ac13fe" providerId="ADAL" clId="{C46CF4D8-4AE9-4AA3-8C06-5F9B4FB588E9}" dt="2026-05-14T10:10:23.852" v="617"/>
          <ac:grpSpMkLst>
            <pc:docMk/>
            <pc:sldMk cId="0" sldId="262"/>
            <ac:grpSpMk id="5" creationId="{00000000-0000-0000-0000-000000000000}"/>
          </ac:grpSpMkLst>
        </pc:grpChg>
      </pc:sldChg>
      <pc:sldChg chg="modSp mod">
        <pc:chgData name="Cara Clarke" userId="49a24fcf-a83e-4685-ac20-054a94ac13fe" providerId="ADAL" clId="{C46CF4D8-4AE9-4AA3-8C06-5F9B4FB588E9}" dt="2026-05-14T10:23:22.397" v="742" actId="13244"/>
        <pc:sldMkLst>
          <pc:docMk/>
          <pc:sldMk cId="0" sldId="263"/>
        </pc:sldMkLst>
        <pc:spChg chg="mod ord">
          <ac:chgData name="Cara Clarke" userId="49a24fcf-a83e-4685-ac20-054a94ac13fe" providerId="ADAL" clId="{C46CF4D8-4AE9-4AA3-8C06-5F9B4FB588E9}" dt="2026-05-14T10:11:20.695" v="625" actId="13244"/>
          <ac:spMkLst>
            <pc:docMk/>
            <pc:sldMk cId="0" sldId="263"/>
            <ac:spMk id="11" creationId="{00000000-0000-0000-0000-000000000000}"/>
          </ac:spMkLst>
        </pc:spChg>
        <pc:spChg chg="ord">
          <ac:chgData name="Cara Clarke" userId="49a24fcf-a83e-4685-ac20-054a94ac13fe" providerId="ADAL" clId="{C46CF4D8-4AE9-4AA3-8C06-5F9B4FB588E9}" dt="2026-05-14T10:10:58.017" v="623"/>
          <ac:spMkLst>
            <pc:docMk/>
            <pc:sldMk cId="0" sldId="263"/>
            <ac:spMk id="12" creationId="{00000000-0000-0000-0000-000000000000}"/>
          </ac:spMkLst>
        </pc:spChg>
        <pc:spChg chg="ord">
          <ac:chgData name="Cara Clarke" userId="49a24fcf-a83e-4685-ac20-054a94ac13fe" providerId="ADAL" clId="{C46CF4D8-4AE9-4AA3-8C06-5F9B4FB588E9}" dt="2026-05-14T10:18:33.367" v="678" actId="13244"/>
          <ac:spMkLst>
            <pc:docMk/>
            <pc:sldMk cId="0" sldId="263"/>
            <ac:spMk id="13" creationId="{00000000-0000-0000-0000-000000000000}"/>
          </ac:spMkLst>
        </pc:spChg>
        <pc:spChg chg="mod ord">
          <ac:chgData name="Cara Clarke" userId="49a24fcf-a83e-4685-ac20-054a94ac13fe" providerId="ADAL" clId="{C46CF4D8-4AE9-4AA3-8C06-5F9B4FB588E9}" dt="2026-05-14T10:10:58.017" v="623"/>
          <ac:spMkLst>
            <pc:docMk/>
            <pc:sldMk cId="0" sldId="263"/>
            <ac:spMk id="14" creationId="{00000000-0000-0000-0000-000000000000}"/>
          </ac:spMkLst>
        </pc:spChg>
        <pc:grpChg chg="mod ord">
          <ac:chgData name="Cara Clarke" userId="49a24fcf-a83e-4685-ac20-054a94ac13fe" providerId="ADAL" clId="{C46CF4D8-4AE9-4AA3-8C06-5F9B4FB588E9}" dt="2026-05-14T10:23:22.397" v="742" actId="13244"/>
          <ac:grpSpMkLst>
            <pc:docMk/>
            <pc:sldMk cId="0" sldId="263"/>
            <ac:grpSpMk id="2" creationId="{00000000-0000-0000-0000-000000000000}"/>
          </ac:grpSpMkLst>
        </pc:grpChg>
        <pc:grpChg chg="mod ord">
          <ac:chgData name="Cara Clarke" userId="49a24fcf-a83e-4685-ac20-054a94ac13fe" providerId="ADAL" clId="{C46CF4D8-4AE9-4AA3-8C06-5F9B4FB588E9}" dt="2026-05-14T10:23:20.826" v="740" actId="13244"/>
          <ac:grpSpMkLst>
            <pc:docMk/>
            <pc:sldMk cId="0" sldId="263"/>
            <ac:grpSpMk id="5" creationId="{00000000-0000-0000-0000-000000000000}"/>
          </ac:grpSpMkLst>
        </pc:grpChg>
        <pc:grpChg chg="mod ord">
          <ac:chgData name="Cara Clarke" userId="49a24fcf-a83e-4685-ac20-054a94ac13fe" providerId="ADAL" clId="{C46CF4D8-4AE9-4AA3-8C06-5F9B4FB588E9}" dt="2026-05-14T10:23:21.705" v="741" actId="13244"/>
          <ac:grpSpMkLst>
            <pc:docMk/>
            <pc:sldMk cId="0" sldId="263"/>
            <ac:grpSpMk id="8" creationId="{00000000-0000-0000-0000-000000000000}"/>
          </ac:grpSpMkLst>
        </pc:grpChg>
      </pc:sldChg>
      <pc:sldChg chg="delSp modSp mod">
        <pc:chgData name="Cara Clarke" userId="49a24fcf-a83e-4685-ac20-054a94ac13fe" providerId="ADAL" clId="{C46CF4D8-4AE9-4AA3-8C06-5F9B4FB588E9}" dt="2026-05-14T10:19:21.358" v="685" actId="13244"/>
        <pc:sldMkLst>
          <pc:docMk/>
          <pc:sldMk cId="0" sldId="264"/>
        </pc:sldMkLst>
        <pc:spChg chg="mod ord topLvl">
          <ac:chgData name="Cara Clarke" userId="49a24fcf-a83e-4685-ac20-054a94ac13fe" providerId="ADAL" clId="{C46CF4D8-4AE9-4AA3-8C06-5F9B4FB588E9}" dt="2026-05-14T10:19:14.905" v="682" actId="13244"/>
          <ac:spMkLst>
            <pc:docMk/>
            <pc:sldMk cId="0" sldId="264"/>
            <ac:spMk id="9" creationId="{00000000-0000-0000-0000-000000000000}"/>
          </ac:spMkLst>
        </pc:spChg>
        <pc:spChg chg="mod ord topLvl">
          <ac:chgData name="Cara Clarke" userId="49a24fcf-a83e-4685-ac20-054a94ac13fe" providerId="ADAL" clId="{C46CF4D8-4AE9-4AA3-8C06-5F9B4FB588E9}" dt="2026-05-14T10:19:19.025" v="684" actId="13244"/>
          <ac:spMkLst>
            <pc:docMk/>
            <pc:sldMk cId="0" sldId="264"/>
            <ac:spMk id="10" creationId="{00000000-0000-0000-0000-000000000000}"/>
          </ac:spMkLst>
        </pc:spChg>
        <pc:spChg chg="ord">
          <ac:chgData name="Cara Clarke" userId="49a24fcf-a83e-4685-ac20-054a94ac13fe" providerId="ADAL" clId="{C46CF4D8-4AE9-4AA3-8C06-5F9B4FB588E9}" dt="2026-05-14T10:11:58.528" v="647"/>
          <ac:spMkLst>
            <pc:docMk/>
            <pc:sldMk cId="0" sldId="264"/>
            <ac:spMk id="11" creationId="{00000000-0000-0000-0000-000000000000}"/>
          </ac:spMkLst>
        </pc:spChg>
        <pc:spChg chg="ord">
          <ac:chgData name="Cara Clarke" userId="49a24fcf-a83e-4685-ac20-054a94ac13fe" providerId="ADAL" clId="{C46CF4D8-4AE9-4AA3-8C06-5F9B4FB588E9}" dt="2026-05-14T10:11:45.398" v="640"/>
          <ac:spMkLst>
            <pc:docMk/>
            <pc:sldMk cId="0" sldId="264"/>
            <ac:spMk id="12" creationId="{00000000-0000-0000-0000-000000000000}"/>
          </ac:spMkLst>
        </pc:spChg>
        <pc:spChg chg="mod">
          <ac:chgData name="Cara Clarke" userId="49a24fcf-a83e-4685-ac20-054a94ac13fe" providerId="ADAL" clId="{C46CF4D8-4AE9-4AA3-8C06-5F9B4FB588E9}" dt="2026-05-14T09:48:28.356" v="353" actId="165"/>
          <ac:spMkLst>
            <pc:docMk/>
            <pc:sldMk cId="0" sldId="264"/>
            <ac:spMk id="15" creationId="{00000000-0000-0000-0000-000000000000}"/>
          </ac:spMkLst>
        </pc:spChg>
        <pc:spChg chg="mod">
          <ac:chgData name="Cara Clarke" userId="49a24fcf-a83e-4685-ac20-054a94ac13fe" providerId="ADAL" clId="{C46CF4D8-4AE9-4AA3-8C06-5F9B4FB588E9}" dt="2026-05-14T09:48:28.356" v="353" actId="165"/>
          <ac:spMkLst>
            <pc:docMk/>
            <pc:sldMk cId="0" sldId="264"/>
            <ac:spMk id="16" creationId="{00000000-0000-0000-0000-000000000000}"/>
          </ac:spMkLst>
        </pc:spChg>
        <pc:spChg chg="mod ord topLvl">
          <ac:chgData name="Cara Clarke" userId="49a24fcf-a83e-4685-ac20-054a94ac13fe" providerId="ADAL" clId="{C46CF4D8-4AE9-4AA3-8C06-5F9B4FB588E9}" dt="2026-05-14T10:11:45.398" v="640"/>
          <ac:spMkLst>
            <pc:docMk/>
            <pc:sldMk cId="0" sldId="264"/>
            <ac:spMk id="17" creationId="{00000000-0000-0000-0000-000000000000}"/>
          </ac:spMkLst>
        </pc:spChg>
        <pc:spChg chg="mod ord topLvl">
          <ac:chgData name="Cara Clarke" userId="49a24fcf-a83e-4685-ac20-054a94ac13fe" providerId="ADAL" clId="{C46CF4D8-4AE9-4AA3-8C06-5F9B4FB588E9}" dt="2026-05-14T10:11:45.398" v="640"/>
          <ac:spMkLst>
            <pc:docMk/>
            <pc:sldMk cId="0" sldId="264"/>
            <ac:spMk id="18" creationId="{00000000-0000-0000-0000-000000000000}"/>
          </ac:spMkLst>
        </pc:spChg>
        <pc:spChg chg="mod ord">
          <ac:chgData name="Cara Clarke" userId="49a24fcf-a83e-4685-ac20-054a94ac13fe" providerId="ADAL" clId="{C46CF4D8-4AE9-4AA3-8C06-5F9B4FB588E9}" dt="2026-05-14T10:11:49.889" v="645"/>
          <ac:spMkLst>
            <pc:docMk/>
            <pc:sldMk cId="0" sldId="264"/>
            <ac:spMk id="19" creationId="{00000000-0000-0000-0000-000000000000}"/>
          </ac:spMkLst>
        </pc:spChg>
        <pc:spChg chg="ord">
          <ac:chgData name="Cara Clarke" userId="49a24fcf-a83e-4685-ac20-054a94ac13fe" providerId="ADAL" clId="{C46CF4D8-4AE9-4AA3-8C06-5F9B4FB588E9}" dt="2026-05-14T10:19:11.933" v="681" actId="13244"/>
          <ac:spMkLst>
            <pc:docMk/>
            <pc:sldMk cId="0" sldId="264"/>
            <ac:spMk id="20" creationId="{00000000-0000-0000-0000-000000000000}"/>
          </ac:spMkLst>
        </pc:spChg>
        <pc:spChg chg="mod ord">
          <ac:chgData name="Cara Clarke" userId="49a24fcf-a83e-4685-ac20-054a94ac13fe" providerId="ADAL" clId="{C46CF4D8-4AE9-4AA3-8C06-5F9B4FB588E9}" dt="2026-05-14T09:51:56.836" v="375"/>
          <ac:spMkLst>
            <pc:docMk/>
            <pc:sldMk cId="0" sldId="264"/>
            <ac:spMk id="21" creationId="{00000000-0000-0000-0000-000000000000}"/>
          </ac:spMkLst>
        </pc:spChg>
        <pc:spChg chg="ord">
          <ac:chgData name="Cara Clarke" userId="49a24fcf-a83e-4685-ac20-054a94ac13fe" providerId="ADAL" clId="{C46CF4D8-4AE9-4AA3-8C06-5F9B4FB588E9}" dt="2026-05-14T10:11:47.319" v="643"/>
          <ac:spMkLst>
            <pc:docMk/>
            <pc:sldMk cId="0" sldId="264"/>
            <ac:spMk id="22" creationId="{00000000-0000-0000-0000-000000000000}"/>
          </ac:spMkLst>
        </pc:spChg>
        <pc:spChg chg="mod">
          <ac:chgData name="Cara Clarke" userId="49a24fcf-a83e-4685-ac20-054a94ac13fe" providerId="ADAL" clId="{C46CF4D8-4AE9-4AA3-8C06-5F9B4FB588E9}" dt="2026-05-14T09:48:15.926" v="351" actId="165"/>
          <ac:spMkLst>
            <pc:docMk/>
            <pc:sldMk cId="0" sldId="264"/>
            <ac:spMk id="25" creationId="{00000000-0000-0000-0000-000000000000}"/>
          </ac:spMkLst>
        </pc:spChg>
        <pc:spChg chg="mod">
          <ac:chgData name="Cara Clarke" userId="49a24fcf-a83e-4685-ac20-054a94ac13fe" providerId="ADAL" clId="{C46CF4D8-4AE9-4AA3-8C06-5F9B4FB588E9}" dt="2026-05-14T09:48:15.926" v="351" actId="165"/>
          <ac:spMkLst>
            <pc:docMk/>
            <pc:sldMk cId="0" sldId="264"/>
            <ac:spMk id="26" creationId="{00000000-0000-0000-0000-000000000000}"/>
          </ac:spMkLst>
        </pc:spChg>
        <pc:spChg chg="mod ord topLvl">
          <ac:chgData name="Cara Clarke" userId="49a24fcf-a83e-4685-ac20-054a94ac13fe" providerId="ADAL" clId="{C46CF4D8-4AE9-4AA3-8C06-5F9B4FB588E9}" dt="2026-05-14T10:13:16.151" v="661" actId="13244"/>
          <ac:spMkLst>
            <pc:docMk/>
            <pc:sldMk cId="0" sldId="264"/>
            <ac:spMk id="27" creationId="{00000000-0000-0000-0000-000000000000}"/>
          </ac:spMkLst>
        </pc:spChg>
        <pc:spChg chg="mod ord topLvl">
          <ac:chgData name="Cara Clarke" userId="49a24fcf-a83e-4685-ac20-054a94ac13fe" providerId="ADAL" clId="{C46CF4D8-4AE9-4AA3-8C06-5F9B4FB588E9}" dt="2026-05-14T10:13:09.938" v="660" actId="170"/>
          <ac:spMkLst>
            <pc:docMk/>
            <pc:sldMk cId="0" sldId="264"/>
            <ac:spMk id="28" creationId="{00000000-0000-0000-0000-000000000000}"/>
          </ac:spMkLst>
        </pc:spChg>
        <pc:grpChg chg="mod ord">
          <ac:chgData name="Cara Clarke" userId="49a24fcf-a83e-4685-ac20-054a94ac13fe" providerId="ADAL" clId="{C46CF4D8-4AE9-4AA3-8C06-5F9B4FB588E9}" dt="2026-05-14T10:12:53.787" v="657" actId="171"/>
          <ac:grpSpMkLst>
            <pc:docMk/>
            <pc:sldMk cId="0" sldId="264"/>
            <ac:grpSpMk id="2" creationId="{00000000-0000-0000-0000-000000000000}"/>
          </ac:grpSpMkLst>
        </pc:grpChg>
        <pc:grpChg chg="mod ord">
          <ac:chgData name="Cara Clarke" userId="49a24fcf-a83e-4685-ac20-054a94ac13fe" providerId="ADAL" clId="{C46CF4D8-4AE9-4AA3-8C06-5F9B4FB588E9}" dt="2026-05-14T10:12:48.080" v="656" actId="167"/>
          <ac:grpSpMkLst>
            <pc:docMk/>
            <pc:sldMk cId="0" sldId="264"/>
            <ac:grpSpMk id="5" creationId="{00000000-0000-0000-0000-000000000000}"/>
          </ac:grpSpMkLst>
        </pc:grpChg>
        <pc:grpChg chg="del">
          <ac:chgData name="Cara Clarke" userId="49a24fcf-a83e-4685-ac20-054a94ac13fe" providerId="ADAL" clId="{C46CF4D8-4AE9-4AA3-8C06-5F9B4FB588E9}" dt="2026-05-14T09:50:40.812" v="370" actId="165"/>
          <ac:grpSpMkLst>
            <pc:docMk/>
            <pc:sldMk cId="0" sldId="264"/>
            <ac:grpSpMk id="8" creationId="{00000000-0000-0000-0000-000000000000}"/>
          </ac:grpSpMkLst>
        </pc:grpChg>
        <pc:grpChg chg="del">
          <ac:chgData name="Cara Clarke" userId="49a24fcf-a83e-4685-ac20-054a94ac13fe" providerId="ADAL" clId="{C46CF4D8-4AE9-4AA3-8C06-5F9B4FB588E9}" dt="2026-05-14T09:48:28.356" v="353" actId="165"/>
          <ac:grpSpMkLst>
            <pc:docMk/>
            <pc:sldMk cId="0" sldId="264"/>
            <ac:grpSpMk id="13" creationId="{00000000-0000-0000-0000-000000000000}"/>
          </ac:grpSpMkLst>
        </pc:grpChg>
        <pc:grpChg chg="mod ord topLvl">
          <ac:chgData name="Cara Clarke" userId="49a24fcf-a83e-4685-ac20-054a94ac13fe" providerId="ADAL" clId="{C46CF4D8-4AE9-4AA3-8C06-5F9B4FB588E9}" dt="2026-05-14T10:19:21.358" v="685" actId="13244"/>
          <ac:grpSpMkLst>
            <pc:docMk/>
            <pc:sldMk cId="0" sldId="264"/>
            <ac:grpSpMk id="14" creationId="{00000000-0000-0000-0000-000000000000}"/>
          </ac:grpSpMkLst>
        </pc:grpChg>
        <pc:grpChg chg="del">
          <ac:chgData name="Cara Clarke" userId="49a24fcf-a83e-4685-ac20-054a94ac13fe" providerId="ADAL" clId="{C46CF4D8-4AE9-4AA3-8C06-5F9B4FB588E9}" dt="2026-05-14T09:48:15.926" v="351" actId="165"/>
          <ac:grpSpMkLst>
            <pc:docMk/>
            <pc:sldMk cId="0" sldId="264"/>
            <ac:grpSpMk id="23" creationId="{00000000-0000-0000-0000-000000000000}"/>
          </ac:grpSpMkLst>
        </pc:grpChg>
        <pc:grpChg chg="mod ord topLvl">
          <ac:chgData name="Cara Clarke" userId="49a24fcf-a83e-4685-ac20-054a94ac13fe" providerId="ADAL" clId="{C46CF4D8-4AE9-4AA3-8C06-5F9B4FB588E9}" dt="2026-05-14T10:19:16.934" v="683" actId="13244"/>
          <ac:grpSpMkLst>
            <pc:docMk/>
            <pc:sldMk cId="0" sldId="264"/>
            <ac:grpSpMk id="24" creationId="{00000000-0000-0000-0000-000000000000}"/>
          </ac:grpSpMkLst>
        </pc:grpChg>
      </pc:sldChg>
      <pc:sldChg chg="modSp mod">
        <pc:chgData name="Cara Clarke" userId="49a24fcf-a83e-4685-ac20-054a94ac13fe" providerId="ADAL" clId="{C46CF4D8-4AE9-4AA3-8C06-5F9B4FB588E9}" dt="2026-05-14T10:19:48.877" v="687"/>
        <pc:sldMkLst>
          <pc:docMk/>
          <pc:sldMk cId="0" sldId="265"/>
        </pc:sldMkLst>
        <pc:spChg chg="ord">
          <ac:chgData name="Cara Clarke" userId="49a24fcf-a83e-4685-ac20-054a94ac13fe" providerId="ADAL" clId="{C46CF4D8-4AE9-4AA3-8C06-5F9B4FB588E9}" dt="2026-05-14T10:19:48.877" v="687"/>
          <ac:spMkLst>
            <pc:docMk/>
            <pc:sldMk cId="0" sldId="265"/>
            <ac:spMk id="8" creationId="{00000000-0000-0000-0000-000000000000}"/>
          </ac:spMkLst>
        </pc:spChg>
        <pc:spChg chg="mod ord">
          <ac:chgData name="Cara Clarke" userId="49a24fcf-a83e-4685-ac20-054a94ac13fe" providerId="ADAL" clId="{C46CF4D8-4AE9-4AA3-8C06-5F9B4FB588E9}" dt="2026-05-14T10:19:48.877" v="687"/>
          <ac:spMkLst>
            <pc:docMk/>
            <pc:sldMk cId="0" sldId="265"/>
            <ac:spMk id="9" creationId="{00000000-0000-0000-0000-000000000000}"/>
          </ac:spMkLst>
        </pc:spChg>
        <pc:grpChg chg="mod ord">
          <ac:chgData name="Cara Clarke" userId="49a24fcf-a83e-4685-ac20-054a94ac13fe" providerId="ADAL" clId="{C46CF4D8-4AE9-4AA3-8C06-5F9B4FB588E9}" dt="2026-05-14T10:19:48.877" v="687"/>
          <ac:grpSpMkLst>
            <pc:docMk/>
            <pc:sldMk cId="0" sldId="265"/>
            <ac:grpSpMk id="2" creationId="{00000000-0000-0000-0000-000000000000}"/>
          </ac:grpSpMkLst>
        </pc:grpChg>
        <pc:grpChg chg="mod ord">
          <ac:chgData name="Cara Clarke" userId="49a24fcf-a83e-4685-ac20-054a94ac13fe" providerId="ADAL" clId="{C46CF4D8-4AE9-4AA3-8C06-5F9B4FB588E9}" dt="2026-05-14T10:19:48.877" v="687"/>
          <ac:grpSpMkLst>
            <pc:docMk/>
            <pc:sldMk cId="0" sldId="265"/>
            <ac:grpSpMk id="5" creationId="{00000000-0000-0000-0000-000000000000}"/>
          </ac:grpSpMkLst>
        </pc:grpChg>
      </pc:sldChg>
      <pc:sldChg chg="modSp mod">
        <pc:chgData name="Cara Clarke" userId="49a24fcf-a83e-4685-ac20-054a94ac13fe" providerId="ADAL" clId="{C46CF4D8-4AE9-4AA3-8C06-5F9B4FB588E9}" dt="2026-05-14T10:19:59.574" v="688"/>
        <pc:sldMkLst>
          <pc:docMk/>
          <pc:sldMk cId="0" sldId="266"/>
        </pc:sldMkLst>
        <pc:spChg chg="ord">
          <ac:chgData name="Cara Clarke" userId="49a24fcf-a83e-4685-ac20-054a94ac13fe" providerId="ADAL" clId="{C46CF4D8-4AE9-4AA3-8C06-5F9B4FB588E9}" dt="2026-05-14T10:19:59.574" v="688"/>
          <ac:spMkLst>
            <pc:docMk/>
            <pc:sldMk cId="0" sldId="266"/>
            <ac:spMk id="11" creationId="{00000000-0000-0000-0000-000000000000}"/>
          </ac:spMkLst>
        </pc:spChg>
        <pc:spChg chg="mod ord">
          <ac:chgData name="Cara Clarke" userId="49a24fcf-a83e-4685-ac20-054a94ac13fe" providerId="ADAL" clId="{C46CF4D8-4AE9-4AA3-8C06-5F9B4FB588E9}" dt="2026-05-14T10:19:59.574" v="688"/>
          <ac:spMkLst>
            <pc:docMk/>
            <pc:sldMk cId="0" sldId="266"/>
            <ac:spMk id="12" creationId="{00000000-0000-0000-0000-000000000000}"/>
          </ac:spMkLst>
        </pc:spChg>
        <pc:grpChg chg="mod ord">
          <ac:chgData name="Cara Clarke" userId="49a24fcf-a83e-4685-ac20-054a94ac13fe" providerId="ADAL" clId="{C46CF4D8-4AE9-4AA3-8C06-5F9B4FB588E9}" dt="2026-05-14T10:19:59.574" v="688"/>
          <ac:grpSpMkLst>
            <pc:docMk/>
            <pc:sldMk cId="0" sldId="266"/>
            <ac:grpSpMk id="2" creationId="{00000000-0000-0000-0000-000000000000}"/>
          </ac:grpSpMkLst>
        </pc:grpChg>
        <pc:grpChg chg="mod ord">
          <ac:chgData name="Cara Clarke" userId="49a24fcf-a83e-4685-ac20-054a94ac13fe" providerId="ADAL" clId="{C46CF4D8-4AE9-4AA3-8C06-5F9B4FB588E9}" dt="2026-05-14T10:19:59.574" v="688"/>
          <ac:grpSpMkLst>
            <pc:docMk/>
            <pc:sldMk cId="0" sldId="266"/>
            <ac:grpSpMk id="5" creationId="{00000000-0000-0000-0000-000000000000}"/>
          </ac:grpSpMkLst>
        </pc:grpChg>
        <pc:grpChg chg="mod ord">
          <ac:chgData name="Cara Clarke" userId="49a24fcf-a83e-4685-ac20-054a94ac13fe" providerId="ADAL" clId="{C46CF4D8-4AE9-4AA3-8C06-5F9B4FB588E9}" dt="2026-05-14T10:19:59.574" v="688"/>
          <ac:grpSpMkLst>
            <pc:docMk/>
            <pc:sldMk cId="0" sldId="266"/>
            <ac:grpSpMk id="8" creationId="{00000000-0000-0000-0000-000000000000}"/>
          </ac:grpSpMkLst>
        </pc:grpChg>
      </pc:sldChg>
      <pc:sldChg chg="modSp mod">
        <pc:chgData name="Cara Clarke" userId="49a24fcf-a83e-4685-ac20-054a94ac13fe" providerId="ADAL" clId="{C46CF4D8-4AE9-4AA3-8C06-5F9B4FB588E9}" dt="2026-05-14T10:21:20.852" v="719"/>
        <pc:sldMkLst>
          <pc:docMk/>
          <pc:sldMk cId="0" sldId="267"/>
        </pc:sldMkLst>
        <pc:spChg chg="ord">
          <ac:chgData name="Cara Clarke" userId="49a24fcf-a83e-4685-ac20-054a94ac13fe" providerId="ADAL" clId="{C46CF4D8-4AE9-4AA3-8C06-5F9B4FB588E9}" dt="2026-05-14T10:21:20.852" v="719"/>
          <ac:spMkLst>
            <pc:docMk/>
            <pc:sldMk cId="0" sldId="267"/>
            <ac:spMk id="11" creationId="{00000000-0000-0000-0000-000000000000}"/>
          </ac:spMkLst>
        </pc:spChg>
        <pc:spChg chg="mod ord">
          <ac:chgData name="Cara Clarke" userId="49a24fcf-a83e-4685-ac20-054a94ac13fe" providerId="ADAL" clId="{C46CF4D8-4AE9-4AA3-8C06-5F9B4FB588E9}" dt="2026-05-14T10:21:20.852" v="719"/>
          <ac:spMkLst>
            <pc:docMk/>
            <pc:sldMk cId="0" sldId="267"/>
            <ac:spMk id="12" creationId="{00000000-0000-0000-0000-000000000000}"/>
          </ac:spMkLst>
        </pc:spChg>
        <pc:spChg chg="ord">
          <ac:chgData name="Cara Clarke" userId="49a24fcf-a83e-4685-ac20-054a94ac13fe" providerId="ADAL" clId="{C46CF4D8-4AE9-4AA3-8C06-5F9B4FB588E9}" dt="2026-05-14T10:21:20.852" v="719"/>
          <ac:spMkLst>
            <pc:docMk/>
            <pc:sldMk cId="0" sldId="267"/>
            <ac:spMk id="13" creationId="{00000000-0000-0000-0000-000000000000}"/>
          </ac:spMkLst>
        </pc:spChg>
        <pc:grpChg chg="mod ord">
          <ac:chgData name="Cara Clarke" userId="49a24fcf-a83e-4685-ac20-054a94ac13fe" providerId="ADAL" clId="{C46CF4D8-4AE9-4AA3-8C06-5F9B4FB588E9}" dt="2026-05-14T10:21:20.852" v="719"/>
          <ac:grpSpMkLst>
            <pc:docMk/>
            <pc:sldMk cId="0" sldId="267"/>
            <ac:grpSpMk id="2" creationId="{00000000-0000-0000-0000-000000000000}"/>
          </ac:grpSpMkLst>
        </pc:grpChg>
        <pc:grpChg chg="mod ord">
          <ac:chgData name="Cara Clarke" userId="49a24fcf-a83e-4685-ac20-054a94ac13fe" providerId="ADAL" clId="{C46CF4D8-4AE9-4AA3-8C06-5F9B4FB588E9}" dt="2026-05-14T10:21:20.852" v="719"/>
          <ac:grpSpMkLst>
            <pc:docMk/>
            <pc:sldMk cId="0" sldId="267"/>
            <ac:grpSpMk id="5" creationId="{00000000-0000-0000-0000-000000000000}"/>
          </ac:grpSpMkLst>
        </pc:grpChg>
        <pc:grpChg chg="mod ord">
          <ac:chgData name="Cara Clarke" userId="49a24fcf-a83e-4685-ac20-054a94ac13fe" providerId="ADAL" clId="{C46CF4D8-4AE9-4AA3-8C06-5F9B4FB588E9}" dt="2026-05-14T10:21:20.852" v="719"/>
          <ac:grpSpMkLst>
            <pc:docMk/>
            <pc:sldMk cId="0" sldId="267"/>
            <ac:grpSpMk id="8" creationId="{00000000-0000-0000-0000-000000000000}"/>
          </ac:grpSpMkLst>
        </pc:grpChg>
      </pc:sldChg>
      <pc:sldChg chg="modSp mod">
        <pc:chgData name="Cara Clarke" userId="49a24fcf-a83e-4685-ac20-054a94ac13fe" providerId="ADAL" clId="{C46CF4D8-4AE9-4AA3-8C06-5F9B4FB588E9}" dt="2026-05-14T10:22:09.412" v="730"/>
        <pc:sldMkLst>
          <pc:docMk/>
          <pc:sldMk cId="0" sldId="268"/>
        </pc:sldMkLst>
        <pc:spChg chg="mod">
          <ac:chgData name="Cara Clarke" userId="49a24fcf-a83e-4685-ac20-054a94ac13fe" providerId="ADAL" clId="{C46CF4D8-4AE9-4AA3-8C06-5F9B4FB588E9}" dt="2026-05-14T10:21:15.777" v="711" actId="1076"/>
          <ac:spMkLst>
            <pc:docMk/>
            <pc:sldMk cId="0" sldId="268"/>
            <ac:spMk id="3" creationId="{00000000-0000-0000-0000-000000000000}"/>
          </ac:spMkLst>
        </pc:spChg>
        <pc:spChg chg="ord">
          <ac:chgData name="Cara Clarke" userId="49a24fcf-a83e-4685-ac20-054a94ac13fe" providerId="ADAL" clId="{C46CF4D8-4AE9-4AA3-8C06-5F9B4FB588E9}" dt="2026-05-14T10:22:09.412" v="730"/>
          <ac:spMkLst>
            <pc:docMk/>
            <pc:sldMk cId="0" sldId="268"/>
            <ac:spMk id="11" creationId="{00000000-0000-0000-0000-000000000000}"/>
          </ac:spMkLst>
        </pc:spChg>
        <pc:spChg chg="ord">
          <ac:chgData name="Cara Clarke" userId="49a24fcf-a83e-4685-ac20-054a94ac13fe" providerId="ADAL" clId="{C46CF4D8-4AE9-4AA3-8C06-5F9B4FB588E9}" dt="2026-05-14T10:22:09.412" v="730"/>
          <ac:spMkLst>
            <pc:docMk/>
            <pc:sldMk cId="0" sldId="268"/>
            <ac:spMk id="12" creationId="{00000000-0000-0000-0000-000000000000}"/>
          </ac:spMkLst>
        </pc:spChg>
        <pc:spChg chg="ord">
          <ac:chgData name="Cara Clarke" userId="49a24fcf-a83e-4685-ac20-054a94ac13fe" providerId="ADAL" clId="{C46CF4D8-4AE9-4AA3-8C06-5F9B4FB588E9}" dt="2026-05-14T10:22:09.412" v="730"/>
          <ac:spMkLst>
            <pc:docMk/>
            <pc:sldMk cId="0" sldId="268"/>
            <ac:spMk id="13" creationId="{00000000-0000-0000-0000-000000000000}"/>
          </ac:spMkLst>
        </pc:spChg>
        <pc:spChg chg="ord">
          <ac:chgData name="Cara Clarke" userId="49a24fcf-a83e-4685-ac20-054a94ac13fe" providerId="ADAL" clId="{C46CF4D8-4AE9-4AA3-8C06-5F9B4FB588E9}" dt="2026-05-14T10:22:09.412" v="730"/>
          <ac:spMkLst>
            <pc:docMk/>
            <pc:sldMk cId="0" sldId="268"/>
            <ac:spMk id="14" creationId="{00000000-0000-0000-0000-000000000000}"/>
          </ac:spMkLst>
        </pc:spChg>
        <pc:spChg chg="mod ord">
          <ac:chgData name="Cara Clarke" userId="49a24fcf-a83e-4685-ac20-054a94ac13fe" providerId="ADAL" clId="{C46CF4D8-4AE9-4AA3-8C06-5F9B4FB588E9}" dt="2026-05-14T10:22:09.412" v="730"/>
          <ac:spMkLst>
            <pc:docMk/>
            <pc:sldMk cId="0" sldId="268"/>
            <ac:spMk id="15" creationId="{00000000-0000-0000-0000-000000000000}"/>
          </ac:spMkLst>
        </pc:spChg>
        <pc:spChg chg="mod ord">
          <ac:chgData name="Cara Clarke" userId="49a24fcf-a83e-4685-ac20-054a94ac13fe" providerId="ADAL" clId="{C46CF4D8-4AE9-4AA3-8C06-5F9B4FB588E9}" dt="2026-05-14T10:22:09.412" v="730"/>
          <ac:spMkLst>
            <pc:docMk/>
            <pc:sldMk cId="0" sldId="268"/>
            <ac:spMk id="16" creationId="{00000000-0000-0000-0000-000000000000}"/>
          </ac:spMkLst>
        </pc:spChg>
        <pc:spChg chg="mod ord">
          <ac:chgData name="Cara Clarke" userId="49a24fcf-a83e-4685-ac20-054a94ac13fe" providerId="ADAL" clId="{C46CF4D8-4AE9-4AA3-8C06-5F9B4FB588E9}" dt="2026-05-14T10:22:09.412" v="730"/>
          <ac:spMkLst>
            <pc:docMk/>
            <pc:sldMk cId="0" sldId="268"/>
            <ac:spMk id="18" creationId="{00000000-0000-0000-0000-000000000000}"/>
          </ac:spMkLst>
        </pc:spChg>
        <pc:grpChg chg="mod ord">
          <ac:chgData name="Cara Clarke" userId="49a24fcf-a83e-4685-ac20-054a94ac13fe" providerId="ADAL" clId="{C46CF4D8-4AE9-4AA3-8C06-5F9B4FB588E9}" dt="2026-05-14T10:22:09.412" v="730"/>
          <ac:grpSpMkLst>
            <pc:docMk/>
            <pc:sldMk cId="0" sldId="268"/>
            <ac:grpSpMk id="2" creationId="{00000000-0000-0000-0000-000000000000}"/>
          </ac:grpSpMkLst>
        </pc:grpChg>
        <pc:grpChg chg="mod ord">
          <ac:chgData name="Cara Clarke" userId="49a24fcf-a83e-4685-ac20-054a94ac13fe" providerId="ADAL" clId="{C46CF4D8-4AE9-4AA3-8C06-5F9B4FB588E9}" dt="2026-05-14T10:22:09.412" v="730"/>
          <ac:grpSpMkLst>
            <pc:docMk/>
            <pc:sldMk cId="0" sldId="268"/>
            <ac:grpSpMk id="5" creationId="{00000000-0000-0000-0000-000000000000}"/>
          </ac:grpSpMkLst>
        </pc:grpChg>
        <pc:grpChg chg="mod">
          <ac:chgData name="Cara Clarke" userId="49a24fcf-a83e-4685-ac20-054a94ac13fe" providerId="ADAL" clId="{C46CF4D8-4AE9-4AA3-8C06-5F9B4FB588E9}" dt="2026-05-14T10:21:13.993" v="707" actId="1076"/>
          <ac:grpSpMkLst>
            <pc:docMk/>
            <pc:sldMk cId="0" sldId="268"/>
            <ac:grpSpMk id="8" creationId="{00000000-0000-0000-0000-000000000000}"/>
          </ac:grpSpMkLst>
        </pc:grpChg>
        <pc:picChg chg="mod ord">
          <ac:chgData name="Cara Clarke" userId="49a24fcf-a83e-4685-ac20-054a94ac13fe" providerId="ADAL" clId="{C46CF4D8-4AE9-4AA3-8C06-5F9B4FB588E9}" dt="2026-05-14T10:22:09.412" v="730"/>
          <ac:picMkLst>
            <pc:docMk/>
            <pc:sldMk cId="0" sldId="268"/>
            <ac:picMk id="1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My Name is Ana Geppert and I am a PhD Student at Maynooth University and my research focuses on Assistive Technology &amp; Sport Participation. ANd today I would like to talk about</a:t>
            </a:r>
          </a:p>
          <a:p>
            <a:r>
              <a:rPr lang="en-US"/>
              <a:t>The Role of Everyday Assistive Technology Supporting Sport Participation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the same time, participatory research is not without limitations.</a:t>
            </a:r>
          </a:p>
          <a:p>
            <a:r>
              <a:rPr lang="en-US"/>
              <a:t>Participation does not automatically eliminate power asymmetries, nor can individual experiences be taken as representative of all assistive technology users.</a:t>
            </a:r>
          </a:p>
          <a:p>
            <a:r>
              <a:rPr lang="en-US"/>
              <a:t>Methods like Photovoice also raise questions about interpretation, visibility, and whose perspectives ultimately inform policy or practice.</a:t>
            </a:r>
          </a:p>
          <a:p>
            <a:r>
              <a:rPr lang="en-US"/>
              <a:t>In this sense, participatory research does not resolve tensions — but, as the symposium contributions together show, it makes these tensions visible and open to critical reflection.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conclude, our study underscores three key points:</a:t>
            </a:r>
          </a:p>
          <a:p>
            <a:r>
              <a:rPr lang="en-US"/>
              <a:t>First, assistive technology plays a central role in enabling equitable access to sport beyond elite contexts.</a:t>
            </a:r>
          </a:p>
          <a:p>
            <a:r>
              <a:rPr lang="en-US"/>
              <a:t>Second, participatory approaches are essential for understanding how participation actually works in everyday life.</a:t>
            </a:r>
          </a:p>
          <a:p>
            <a:r>
              <a:rPr lang="en-US"/>
              <a:t>And third, lived experience should be understood as strengthening — not weakening — the methodological rigor of participatory action research.</a:t>
            </a:r>
          </a:p>
          <a:p>
            <a:r>
              <a:rPr lang="en-US"/>
              <a:t>Together with the other contributions in this symposium, we hope to advance a more reflexive, inclusive, and practice relevant approach to participatory research in adapted physical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Thank you for your attention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Just before we get into it I would like to tlak about Why are we talking about sport in a conference about higher education and access to employment?</a:t>
            </a:r>
          </a:p>
          <a:p>
            <a:endParaRPr lang="en-US"/>
          </a:p>
          <a:p>
            <a:r>
              <a:rPr lang="en-US"/>
              <a:t>Importance of engagement in Sport:</a:t>
            </a:r>
          </a:p>
          <a:p>
            <a:r>
              <a:rPr lang="en-US"/>
              <a:t>- Whether they are in higher education</a:t>
            </a:r>
          </a:p>
          <a:p>
            <a:r>
              <a:rPr lang="en-US"/>
              <a:t>-Whether they are living in a community </a:t>
            </a:r>
          </a:p>
          <a:p>
            <a:endParaRPr lang="en-US"/>
          </a:p>
          <a:p>
            <a:r>
              <a:rPr lang="en-US"/>
              <a:t>Sport matters to educational environments/setting and to students and why it matters to develop skills for employment.</a:t>
            </a:r>
          </a:p>
          <a:p>
            <a:endParaRPr lang="en-US"/>
          </a:p>
          <a:p>
            <a:r>
              <a:rPr lang="en-US"/>
              <a:t>Tying together sport with education and employment.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we’ve just heard, spatial accessibility is a precondition for participation — but it is not, in itself, a guarantee of participation.</a:t>
            </a:r>
          </a:p>
          <a:p>
            <a:r>
              <a:rPr lang="en-US"/>
              <a:t>Even when facilities meet formal accessibility standards, many people with disabilities still experience difficulties engaging in sport.</a:t>
            </a:r>
          </a:p>
          <a:p>
            <a:r>
              <a:rPr lang="en-US"/>
              <a:t>These difficulties are often linked to assistive technology: whether appropriate equipment is available, whether it fits the activity context, and whether users feel supported — socially and institutionally — in using it.</a:t>
            </a:r>
          </a:p>
          <a:p>
            <a:r>
              <a:rPr lang="en-US"/>
              <a:t>In this sense, assistive technologies are not simply technical devices. They operate within social relationships, organisational routines, and expectations about who belongs in sporting spaces.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As we’ve just heard, spatial accessibility is a precondition for participation — but it is not, in itself, a guarantee of participation.</a:t>
            </a:r>
          </a:p>
          <a:p>
            <a:r>
              <a:rPr lang="en-US"/>
              <a:t>Even when facilities meet formal accessibility standards, many people with disabilities still experience difficulties engaging in sport.</a:t>
            </a:r>
          </a:p>
          <a:p>
            <a:r>
              <a:rPr lang="en-US"/>
              <a:t>These difficulties are often linked to assistive technology: whether appropriate equipment is available, whether it fits the activity context, and whether users feel supported — socially and institutionally — in using it.</a:t>
            </a:r>
          </a:p>
          <a:p>
            <a:r>
              <a:rPr lang="en-US"/>
              <a:t>In this sense, assistive technologies are not simply technical devices. They operate within social relationships, organisational routines, and expectations about who belongs in sporting spaces.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address these questions, we deliberately adopted a participatory research approach, inspired by the framework of the International Collaboration for Participatory Health Research.</a:t>
            </a:r>
          </a:p>
          <a:p>
            <a:r>
              <a:rPr lang="en-US"/>
              <a:t>Participatory research understands participation not as a method, but as a research paradigm — one that challenges traditional hierarchies of knowledge and recognises lived experience as a legitimate and necessary form of evidence.</a:t>
            </a:r>
          </a:p>
          <a:p>
            <a:r>
              <a:rPr lang="en-US"/>
              <a:t>This is particularly relevant in disability research, where experts often define problems and solutions without fully understanding everyday realities.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address these questions, we deliberately adopted a participatory research approach, inspired by the framework of the International Collaboration for Participatory Health Research.</a:t>
            </a:r>
          </a:p>
          <a:p>
            <a:r>
              <a:rPr lang="en-US"/>
              <a:t>Participatory research understands participation not as a method, but as a research paradigm — one that challenges traditional hierarchies of knowledge and recognises lived experience as a legitimate and necessary form of evidence.</a:t>
            </a:r>
          </a:p>
          <a:p>
            <a:r>
              <a:rPr lang="en-US"/>
              <a:t>This is particularly relevant in disability research, where experts often define problems and solutions without fully understanding everyday realities.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rights based frameworks shape access to AT.</a:t>
            </a:r>
          </a:p>
          <a:p>
            <a:r>
              <a:rPr lang="en-US"/>
              <a:t>•	UN Convention on the Rights of Persons with Disabilities (CRPD):</a:t>
            </a:r>
          </a:p>
          <a:p>
            <a:r>
              <a:rPr lang="en-US"/>
              <a:t>o	Emphasizes participation, inclusion, and access to enabling technologies.</a:t>
            </a:r>
          </a:p>
          <a:p>
            <a:r>
              <a:rPr lang="en-US"/>
              <a:t>o	Frames AT as a right, not a luxury.</a:t>
            </a:r>
          </a:p>
          <a:p>
            <a:r>
              <a:rPr lang="en-US"/>
              <a:t>•	National AT policies:</a:t>
            </a:r>
          </a:p>
          <a:p>
            <a:r>
              <a:rPr lang="en-US"/>
              <a:t>o	Variation in funding, provision timelines, and eligibility.</a:t>
            </a:r>
          </a:p>
          <a:p>
            <a:r>
              <a:rPr lang="en-US"/>
              <a:t>o	Delays or gaps in provision directly limit sport participation.</a:t>
            </a:r>
          </a:p>
          <a:p>
            <a:r>
              <a:rPr lang="en-US"/>
              <a:t>o	Policies rarely mention sport explicitly, but they shape the conditions for participation.</a:t>
            </a:r>
          </a:p>
          <a:p>
            <a:r>
              <a:rPr lang="en-US"/>
              <a:t>•	Takeaway: Policy implementation determines whether everyday AT is available when needed—making it a structural factor in inclusive sport.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Methodologically, we work with a range of participatory methods, but today I am going to be speaking about our experience with Photovoice, a participatory approach in which participants photograph situations that represent their experiences — in our case, experiences of sport participation involving assistive technology.</a:t>
            </a:r>
          </a:p>
          <a:p>
            <a:r>
              <a:rPr lang="en-US"/>
              <a:t>Participants then discuss these photographs in in depth interviews, allowing them to define what is important, what enables participation, and what constrains it.</a:t>
            </a:r>
          </a:p>
          <a:p>
            <a:r>
              <a:rPr lang="en-US"/>
              <a:t>In addition, our project is supported by an advisory board consisting of disability sport organisations and persons with disabilities, helping us to reflect on power relations, relevance, and ethical responsibilities throughout the research process.</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Video Reflections:</a:t>
            </a:r>
          </a:p>
          <a:p>
            <a:r>
              <a:rPr lang="en-US"/>
              <a:t>This account highlights several aspects that are difficult to capture through expert assessments or standardised instruments alone.</a:t>
            </a:r>
          </a:p>
          <a:p>
            <a:r>
              <a:rPr lang="en-US"/>
              <a:t>First, it shows that assistive technology cannot be evaluated independently of context. The same device may enable participation in one situation and restrict it in another.</a:t>
            </a:r>
          </a:p>
          <a:p>
            <a:r>
              <a:rPr lang="en-US"/>
              <a:t>Second, assistive technology emerges here as something relational — shaped by interactions with coaches, peers, institutions, and physical environments.</a:t>
            </a:r>
          </a:p>
          <a:p>
            <a:r>
              <a:rPr lang="en-US"/>
              <a:t>Finally, the video illustrates the added value of participatory research: it allows experiences to surface that might otherwise be considered too subjective, too complex, or too marginal — yet are crucial for understanding participation.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forms.office.com/pages/responsepage.aspx?id=zPVUFDW7hUa72YYh_YBVyUwZhPWin-RDvXiNjK910ylUNFRBTjJEOVI0UDEyTlVCTjNZVEwzRTZTVC4u&amp;route=shorturl" TargetMode="External"/><Relationship Id="rId7" Type="http://schemas.openxmlformats.org/officeDocument/2006/relationships/image" Target="../media/image17.sv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009929" y="2781300"/>
            <a:ext cx="9270291" cy="6952718"/>
            <a:chOff x="0" y="0"/>
            <a:chExt cx="812800" cy="609600"/>
          </a:xfrm>
        </p:grpSpPr>
        <p:sp>
          <p:nvSpPr>
            <p:cNvPr id="3" name="Freeform 3">
              <a:extLst>
                <a:ext uri="{C183D7F6-B498-43B3-948B-1728B52AA6E4}">
                  <adec:decorative xmlns:adec="http://schemas.microsoft.com/office/drawing/2017/decorative" val="1"/>
                </a:ext>
              </a:extLst>
            </p:cNvPr>
            <p:cNvSpPr/>
            <p:nvPr/>
          </p:nvSpPr>
          <p:spPr>
            <a:xfrm>
              <a:off x="0" y="0"/>
              <a:ext cx="812800" cy="609600"/>
            </a:xfrm>
            <a:custGeom>
              <a:avLst/>
              <a:gdLst/>
              <a:ahLst/>
              <a:cxnLst/>
              <a:rect l="l" t="t" r="r" b="b"/>
              <a:pathLst>
                <a:path w="812800" h="609600">
                  <a:moveTo>
                    <a:pt x="203200" y="609600"/>
                  </a:moveTo>
                  <a:lnTo>
                    <a:pt x="609600" y="609600"/>
                  </a:lnTo>
                  <a:lnTo>
                    <a:pt x="812800" y="0"/>
                  </a:lnTo>
                  <a:lnTo>
                    <a:pt x="0" y="0"/>
                  </a:lnTo>
                  <a:lnTo>
                    <a:pt x="203200" y="609600"/>
                  </a:lnTo>
                  <a:close/>
                </a:path>
              </a:pathLst>
            </a:custGeom>
            <a:solidFill>
              <a:srgbClr val="FFF8F1"/>
            </a:solidFill>
          </p:spPr>
          <p:txBody>
            <a:bodyPr/>
            <a:lstStyle/>
            <a:p>
              <a:endParaRPr lang="en-GB" dirty="0"/>
            </a:p>
          </p:txBody>
        </p:sp>
        <p:sp>
          <p:nvSpPr>
            <p:cNvPr id="4" name="TextBox 4"/>
            <p:cNvSpPr txBox="1"/>
            <p:nvPr/>
          </p:nvSpPr>
          <p:spPr>
            <a:xfrm>
              <a:off x="127000" y="-38100"/>
              <a:ext cx="5588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2414838" y="1630487"/>
            <a:ext cx="13458323" cy="6399636"/>
            <a:chOff x="0" y="0"/>
            <a:chExt cx="883781" cy="420251"/>
          </a:xfrm>
        </p:grpSpPr>
        <p:sp>
          <p:nvSpPr>
            <p:cNvPr id="11" name="Freeform 11">
              <a:extLst>
                <a:ext uri="{C183D7F6-B498-43B3-948B-1728B52AA6E4}">
                  <adec:decorative xmlns:adec="http://schemas.microsoft.com/office/drawing/2017/decorative" val="1"/>
                </a:ext>
              </a:extLst>
            </p:cNvPr>
            <p:cNvSpPr/>
            <p:nvPr/>
          </p:nvSpPr>
          <p:spPr>
            <a:xfrm>
              <a:off x="0" y="0"/>
              <a:ext cx="883781" cy="420251"/>
            </a:xfrm>
            <a:custGeom>
              <a:avLst/>
              <a:gdLst/>
              <a:ahLst/>
              <a:cxnLst/>
              <a:rect l="l" t="t" r="r" b="b"/>
              <a:pathLst>
                <a:path w="883781" h="420251">
                  <a:moveTo>
                    <a:pt x="203200" y="420251"/>
                  </a:moveTo>
                  <a:lnTo>
                    <a:pt x="680581" y="420251"/>
                  </a:lnTo>
                  <a:lnTo>
                    <a:pt x="883781" y="0"/>
                  </a:lnTo>
                  <a:lnTo>
                    <a:pt x="0" y="0"/>
                  </a:lnTo>
                  <a:lnTo>
                    <a:pt x="203200" y="420251"/>
                  </a:lnTo>
                  <a:close/>
                </a:path>
              </a:pathLst>
            </a:custGeom>
            <a:solidFill>
              <a:srgbClr val="FFE1DA"/>
            </a:solidFill>
          </p:spPr>
          <p:txBody>
            <a:bodyPr/>
            <a:lstStyle/>
            <a:p>
              <a:endParaRPr lang="en-GB"/>
            </a:p>
          </p:txBody>
        </p:sp>
        <p:sp>
          <p:nvSpPr>
            <p:cNvPr id="12" name="TextBox 12"/>
            <p:cNvSpPr txBox="1"/>
            <p:nvPr/>
          </p:nvSpPr>
          <p:spPr>
            <a:xfrm>
              <a:off x="127000" y="-38100"/>
              <a:ext cx="629781" cy="458351"/>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a:spLocks noGrp="1"/>
          </p:cNvSpPr>
          <p:nvPr>
            <p:ph type="title" idx="4294967295"/>
          </p:nvPr>
        </p:nvSpPr>
        <p:spPr>
          <a:xfrm>
            <a:off x="4523612" y="2296872"/>
            <a:ext cx="9240773" cy="18570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548"/>
              </a:lnSpc>
              <a:spcBef>
                <a:spcPts val="0"/>
              </a:spcBef>
              <a:spcAft>
                <a:spcPts val="0"/>
              </a:spcAft>
              <a:buClrTx/>
              <a:buSzTx/>
              <a:buFontTx/>
              <a:buNone/>
              <a:tabLst/>
              <a:defRPr/>
            </a:pPr>
            <a:r>
              <a:rPr kumimoji="0" lang="en-US" sz="5391" b="0" i="0" u="none" strike="noStrike" kern="1200" cap="none" spc="0" normalizeH="0" baseline="0" noProof="0" dirty="0">
                <a:ln>
                  <a:noFill/>
                </a:ln>
                <a:solidFill>
                  <a:srgbClr val="B63A1F"/>
                </a:solidFill>
                <a:effectLst/>
                <a:uLnTx/>
                <a:uFillTx/>
                <a:latin typeface="More Sugar"/>
                <a:ea typeface="More Sugar"/>
                <a:cs typeface="More Sugar"/>
                <a:sym typeface="More Sugar"/>
              </a:rPr>
              <a:t>ASSISTIVE TECHNOLOGY &amp; SPORT PARTICIPATION</a:t>
            </a:r>
          </a:p>
        </p:txBody>
      </p:sp>
      <p:sp>
        <p:nvSpPr>
          <p:cNvPr id="13" name="TextBox 13"/>
          <p:cNvSpPr txBox="1"/>
          <p:nvPr/>
        </p:nvSpPr>
        <p:spPr>
          <a:xfrm>
            <a:off x="5726623" y="5018560"/>
            <a:ext cx="6834753" cy="841375"/>
          </a:xfrm>
          <a:prstGeom prst="rect">
            <a:avLst/>
          </a:prstGeom>
        </p:spPr>
        <p:txBody>
          <a:bodyPr lIns="0" tIns="0" rIns="0" bIns="0" rtlCol="0" anchor="t">
            <a:spAutoFit/>
          </a:bodyPr>
          <a:lstStyle/>
          <a:p>
            <a:pPr algn="ctr">
              <a:lnSpc>
                <a:spcPts val="3499"/>
              </a:lnSpc>
            </a:pPr>
            <a:r>
              <a:rPr lang="en-US" sz="2499" i="1" dirty="0">
                <a:solidFill>
                  <a:srgbClr val="96321C"/>
                </a:solidFill>
                <a:latin typeface="Montserrat Italics"/>
                <a:ea typeface="Montserrat Italics"/>
                <a:cs typeface="Montserrat Italics"/>
                <a:sym typeface="Montserrat Italics"/>
              </a:rPr>
              <a:t>The Role of Everyday Assistive Technology Supporting Sport Participation</a:t>
            </a:r>
          </a:p>
        </p:txBody>
      </p:sp>
      <p:sp>
        <p:nvSpPr>
          <p:cNvPr id="15" name="TextBox 15"/>
          <p:cNvSpPr txBox="1"/>
          <p:nvPr/>
        </p:nvSpPr>
        <p:spPr>
          <a:xfrm>
            <a:off x="8079352" y="6783859"/>
            <a:ext cx="2129296" cy="330200"/>
          </a:xfrm>
          <a:prstGeom prst="rect">
            <a:avLst/>
          </a:prstGeom>
        </p:spPr>
        <p:txBody>
          <a:bodyPr lIns="0" tIns="0" rIns="0" bIns="0" rtlCol="0" anchor="t">
            <a:spAutoFit/>
          </a:bodyPr>
          <a:lstStyle/>
          <a:p>
            <a:pPr algn="ctr">
              <a:lnSpc>
                <a:spcPts val="2800"/>
              </a:lnSpc>
            </a:pPr>
            <a:r>
              <a:rPr lang="en-US" sz="2000" b="1" dirty="0">
                <a:solidFill>
                  <a:srgbClr val="B63A1F"/>
                </a:solidFill>
                <a:latin typeface="Montserrat Bold"/>
                <a:ea typeface="Montserrat Bold"/>
                <a:cs typeface="Montserrat Bold"/>
                <a:sym typeface="Montserrat Bold"/>
              </a:rPr>
              <a:t>Ana Geppert​</a:t>
            </a:r>
          </a:p>
        </p:txBody>
      </p:sp>
      <p:sp>
        <p:nvSpPr>
          <p:cNvPr id="14" name="TextBox 14"/>
          <p:cNvSpPr txBox="1"/>
          <p:nvPr/>
        </p:nvSpPr>
        <p:spPr>
          <a:xfrm>
            <a:off x="7851888" y="7142635"/>
            <a:ext cx="2584224" cy="523874"/>
          </a:xfrm>
          <a:prstGeom prst="rect">
            <a:avLst/>
          </a:prstGeom>
        </p:spPr>
        <p:txBody>
          <a:bodyPr lIns="0" tIns="0" rIns="0" bIns="0" rtlCol="0" anchor="t">
            <a:spAutoFit/>
          </a:bodyPr>
          <a:lstStyle/>
          <a:p>
            <a:pPr algn="ctr">
              <a:lnSpc>
                <a:spcPts val="2100"/>
              </a:lnSpc>
            </a:pPr>
            <a:r>
              <a:rPr lang="en-US" sz="1500" dirty="0">
                <a:solidFill>
                  <a:srgbClr val="B63A1F"/>
                </a:solidFill>
                <a:latin typeface="Montserrat"/>
                <a:ea typeface="Montserrat"/>
                <a:cs typeface="Montserrat"/>
                <a:sym typeface="Montserrat"/>
              </a:rPr>
              <a:t>PhD Candidate</a:t>
            </a:r>
          </a:p>
          <a:p>
            <a:pPr algn="ctr">
              <a:lnSpc>
                <a:spcPts val="2100"/>
              </a:lnSpc>
            </a:pPr>
            <a:r>
              <a:rPr lang="en-US" sz="1500" dirty="0">
                <a:solidFill>
                  <a:srgbClr val="B63A1F"/>
                </a:solidFill>
                <a:latin typeface="Montserrat"/>
                <a:ea typeface="Montserrat"/>
                <a:cs typeface="Montserrat"/>
                <a:sym typeface="Montserrat"/>
              </a:rPr>
              <a:t>Maynooth University</a:t>
            </a:r>
          </a:p>
        </p:txBody>
      </p:sp>
      <p:sp>
        <p:nvSpPr>
          <p:cNvPr id="8" name="Freeform 8" descr="Maynooth University Logo"/>
          <p:cNvSpPr/>
          <p:nvPr/>
        </p:nvSpPr>
        <p:spPr>
          <a:xfrm>
            <a:off x="8080387" y="8659472"/>
            <a:ext cx="2127225" cy="898940"/>
          </a:xfrm>
          <a:custGeom>
            <a:avLst/>
            <a:gdLst/>
            <a:ahLst/>
            <a:cxnLst/>
            <a:rect l="l" t="t" r="r" b="b"/>
            <a:pathLst>
              <a:path w="2127225" h="898940">
                <a:moveTo>
                  <a:pt x="0" y="0"/>
                </a:moveTo>
                <a:lnTo>
                  <a:pt x="2127226" y="0"/>
                </a:lnTo>
                <a:lnTo>
                  <a:pt x="2127226" y="898940"/>
                </a:lnTo>
                <a:lnTo>
                  <a:pt x="0" y="898940"/>
                </a:lnTo>
                <a:lnTo>
                  <a:pt x="0" y="0"/>
                </a:lnTo>
                <a:close/>
              </a:path>
            </a:pathLst>
          </a:custGeom>
          <a:blipFill>
            <a:blip r:embed="rId3"/>
            <a:stretch>
              <a:fillRect/>
            </a:stretch>
          </a:blipFill>
        </p:spPr>
        <p:txBody>
          <a:bodyPr/>
          <a:lstStyle/>
          <a:p>
            <a:endParaRPr lang="en-GB"/>
          </a:p>
        </p:txBody>
      </p:sp>
      <p:sp>
        <p:nvSpPr>
          <p:cNvPr id="18" name="Freeform 18" descr="A runner with a prosthetic leg in mid-stride, wearing a tank top and shorts."/>
          <p:cNvSpPr/>
          <p:nvPr/>
        </p:nvSpPr>
        <p:spPr>
          <a:xfrm>
            <a:off x="12877800" y="3517507"/>
            <a:ext cx="4708319" cy="6399637"/>
          </a:xfrm>
          <a:custGeom>
            <a:avLst/>
            <a:gdLst/>
            <a:ahLst/>
            <a:cxnLst/>
            <a:rect l="l" t="t" r="r" b="b"/>
            <a:pathLst>
              <a:path w="5447513" h="7203323">
                <a:moveTo>
                  <a:pt x="0" y="0"/>
                </a:moveTo>
                <a:lnTo>
                  <a:pt x="5447513" y="0"/>
                </a:lnTo>
                <a:lnTo>
                  <a:pt x="5447513" y="7203323"/>
                </a:lnTo>
                <a:lnTo>
                  <a:pt x="0" y="7203323"/>
                </a:lnTo>
                <a:lnTo>
                  <a:pt x="0" y="0"/>
                </a:lnTo>
                <a:close/>
              </a:path>
            </a:pathLst>
          </a:custGeom>
          <a:blipFill>
            <a:blip r:embed="rId4"/>
            <a:stretch>
              <a:fillRect/>
            </a:stretch>
          </a:blipFill>
        </p:spPr>
        <p:txBody>
          <a:bodyPr/>
          <a:lstStyle/>
          <a:p>
            <a:endParaRPr lang="en-GB"/>
          </a:p>
        </p:txBody>
      </p:sp>
      <p:sp>
        <p:nvSpPr>
          <p:cNvPr id="17" name="Freeform 17" descr="A person in a wheelchair racing"/>
          <p:cNvSpPr/>
          <p:nvPr/>
        </p:nvSpPr>
        <p:spPr>
          <a:xfrm>
            <a:off x="592459" y="5770868"/>
            <a:ext cx="5623040" cy="3465837"/>
          </a:xfrm>
          <a:custGeom>
            <a:avLst/>
            <a:gdLst/>
            <a:ahLst/>
            <a:cxnLst/>
            <a:rect l="l" t="t" r="r" b="b"/>
            <a:pathLst>
              <a:path w="5623040" h="3465837">
                <a:moveTo>
                  <a:pt x="0" y="0"/>
                </a:moveTo>
                <a:lnTo>
                  <a:pt x="5623040" y="0"/>
                </a:lnTo>
                <a:lnTo>
                  <a:pt x="5623040" y="3465838"/>
                </a:lnTo>
                <a:lnTo>
                  <a:pt x="0" y="346583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0800000">
            <a:off x="856132" y="2456378"/>
            <a:ext cx="16580430" cy="5829853"/>
            <a:chOff x="0" y="0"/>
            <a:chExt cx="1350644" cy="474901"/>
          </a:xfrm>
        </p:grpSpPr>
        <p:sp>
          <p:nvSpPr>
            <p:cNvPr id="3" name="Freeform 3">
              <a:extLst>
                <a:ext uri="{C183D7F6-B498-43B3-948B-1728B52AA6E4}">
                  <adec:decorative xmlns:adec="http://schemas.microsoft.com/office/drawing/2017/decorative" val="1"/>
                </a:ext>
              </a:extLst>
            </p:cNvPr>
            <p:cNvSpPr/>
            <p:nvPr/>
          </p:nvSpPr>
          <p:spPr>
            <a:xfrm>
              <a:off x="0" y="0"/>
              <a:ext cx="1350644" cy="474901"/>
            </a:xfrm>
            <a:custGeom>
              <a:avLst/>
              <a:gdLst/>
              <a:ahLst/>
              <a:cxnLst/>
              <a:rect l="l" t="t" r="r" b="b"/>
              <a:pathLst>
                <a:path w="1350644" h="474901">
                  <a:moveTo>
                    <a:pt x="203200" y="474901"/>
                  </a:moveTo>
                  <a:lnTo>
                    <a:pt x="1147444" y="474901"/>
                  </a:lnTo>
                  <a:lnTo>
                    <a:pt x="1350644" y="0"/>
                  </a:lnTo>
                  <a:lnTo>
                    <a:pt x="0" y="0"/>
                  </a:lnTo>
                  <a:lnTo>
                    <a:pt x="203200" y="474901"/>
                  </a:lnTo>
                  <a:close/>
                </a:path>
              </a:pathLst>
            </a:custGeom>
            <a:solidFill>
              <a:srgbClr val="FFF8F1"/>
            </a:solidFill>
          </p:spPr>
          <p:txBody>
            <a:bodyPr/>
            <a:lstStyle/>
            <a:p>
              <a:endParaRPr lang="en-GB"/>
            </a:p>
          </p:txBody>
        </p:sp>
        <p:sp>
          <p:nvSpPr>
            <p:cNvPr id="4" name="TextBox 4"/>
            <p:cNvSpPr txBox="1"/>
            <p:nvPr/>
          </p:nvSpPr>
          <p:spPr>
            <a:xfrm>
              <a:off x="127000" y="-38100"/>
              <a:ext cx="1096644" cy="513001"/>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a:spLocks noGrp="1"/>
          </p:cNvSpPr>
          <p:nvPr>
            <p:ph type="title" idx="4294967295"/>
          </p:nvPr>
        </p:nvSpPr>
        <p:spPr>
          <a:xfrm>
            <a:off x="5394206" y="3126432"/>
            <a:ext cx="7504282" cy="17589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B63A1F"/>
                </a:solidFill>
                <a:effectLst/>
                <a:uLnTx/>
                <a:uFillTx/>
                <a:latin typeface="More Sugar"/>
                <a:ea typeface="More Sugar"/>
                <a:cs typeface="More Sugar"/>
                <a:sym typeface="More Sugar"/>
              </a:rPr>
              <a:t>INTEGRATING THE THREE STUDIES </a:t>
            </a:r>
          </a:p>
        </p:txBody>
      </p:sp>
      <p:sp>
        <p:nvSpPr>
          <p:cNvPr id="8" name="TextBox 8"/>
          <p:cNvSpPr txBox="1"/>
          <p:nvPr/>
        </p:nvSpPr>
        <p:spPr>
          <a:xfrm>
            <a:off x="2357749" y="5086350"/>
            <a:ext cx="14200560" cy="2957200"/>
          </a:xfrm>
          <a:prstGeom prst="rect">
            <a:avLst/>
          </a:prstGeom>
        </p:spPr>
        <p:txBody>
          <a:bodyPr lIns="0" tIns="0" rIns="0" bIns="0" rtlCol="0" anchor="t">
            <a:spAutoFit/>
          </a:bodyPr>
          <a:lstStyle/>
          <a:p>
            <a:pPr marL="609876" lvl="1" indent="-304938" algn="l">
              <a:lnSpc>
                <a:spcPts val="3954"/>
              </a:lnSpc>
              <a:buFont typeface="Arial"/>
              <a:buChar char="•"/>
            </a:pPr>
            <a:r>
              <a:rPr lang="en-US" sz="2824" b="1">
                <a:solidFill>
                  <a:srgbClr val="B63A1F"/>
                </a:solidFill>
                <a:latin typeface="Glacial Indifference Bold"/>
                <a:ea typeface="Glacial Indifference Bold"/>
                <a:cs typeface="Glacial Indifference Bold"/>
                <a:sym typeface="Glacial Indifference Bold"/>
              </a:rPr>
              <a:t>Synthesis</a:t>
            </a:r>
          </a:p>
          <a:p>
            <a:pPr marL="1219752" lvl="2" indent="-406584" algn="l">
              <a:lnSpc>
                <a:spcPts val="3954"/>
              </a:lnSpc>
              <a:buFont typeface="Arial"/>
              <a:buChar char="⚬"/>
            </a:pPr>
            <a:r>
              <a:rPr lang="en-US" sz="2824">
                <a:solidFill>
                  <a:srgbClr val="96321C"/>
                </a:solidFill>
                <a:latin typeface="Glacial Indifference"/>
                <a:ea typeface="Glacial Indifference"/>
                <a:cs typeface="Glacial Indifference"/>
                <a:sym typeface="Glacial Indifference"/>
              </a:rPr>
              <a:t>Survey → shows the breadth of everyday AT across the participation journey.</a:t>
            </a:r>
          </a:p>
          <a:p>
            <a:pPr marL="1219752" lvl="2" indent="-406584" algn="l">
              <a:lnSpc>
                <a:spcPts val="3954"/>
              </a:lnSpc>
              <a:buFont typeface="Arial"/>
              <a:buChar char="⚬"/>
            </a:pPr>
            <a:r>
              <a:rPr lang="en-US" sz="2824">
                <a:solidFill>
                  <a:srgbClr val="96321C"/>
                </a:solidFill>
                <a:latin typeface="Glacial Indifference"/>
                <a:ea typeface="Glacial Indifference"/>
                <a:cs typeface="Glacial Indifference"/>
                <a:sym typeface="Glacial Indifference"/>
              </a:rPr>
              <a:t>Policy analysis → shows the structural conditions that facilitate or restrict access.</a:t>
            </a:r>
          </a:p>
          <a:p>
            <a:pPr marL="1219752" lvl="2" indent="-406584" algn="l">
              <a:lnSpc>
                <a:spcPts val="3954"/>
              </a:lnSpc>
              <a:buFont typeface="Arial"/>
              <a:buChar char="⚬"/>
            </a:pPr>
            <a:r>
              <a:rPr lang="en-US" sz="2824">
                <a:solidFill>
                  <a:srgbClr val="96321C"/>
                </a:solidFill>
                <a:latin typeface="Glacial Indifference"/>
                <a:ea typeface="Glacial Indifference"/>
                <a:cs typeface="Glacial Indifference"/>
                <a:sym typeface="Glacial Indifference"/>
              </a:rPr>
              <a:t>Photovoice → shows lived realities and user-defined priorities.</a:t>
            </a:r>
          </a:p>
          <a:p>
            <a:pPr algn="l">
              <a:lnSpc>
                <a:spcPts val="3954"/>
              </a:lnSpc>
            </a:pPr>
            <a:r>
              <a:rPr lang="en-US" sz="2824" b="1">
                <a:solidFill>
                  <a:srgbClr val="B63A1F"/>
                </a:solidFill>
                <a:latin typeface="Glacial Indifference Bold"/>
                <a:ea typeface="Glacial Indifference Bold"/>
                <a:cs typeface="Glacial Indifference Bold"/>
                <a:sym typeface="Glacial Indifference Bold"/>
              </a:rPr>
              <a:t>Everyday AT is not peripheral—it is foundational to inclusive, sustainable sport participation worldwide.</a:t>
            </a:r>
          </a:p>
        </p:txBody>
      </p:sp>
      <p:grpSp>
        <p:nvGrpSpPr>
          <p:cNvPr id="5" name="Group 5">
            <a:extLst>
              <a:ext uri="{C183D7F6-B498-43B3-948B-1728B52AA6E4}">
                <adec:decorative xmlns:adec="http://schemas.microsoft.com/office/drawing/2017/decorative" val="1"/>
              </a:ext>
            </a:extLst>
          </p:cNvPr>
          <p:cNvGrpSpPr/>
          <p:nvPr/>
        </p:nvGrpSpPr>
        <p:grpSpPr>
          <a:xfrm>
            <a:off x="9829147" y="8805912"/>
            <a:ext cx="13458323" cy="6399636"/>
            <a:chOff x="0" y="0"/>
            <a:chExt cx="883781" cy="420251"/>
          </a:xfrm>
        </p:grpSpPr>
        <p:sp>
          <p:nvSpPr>
            <p:cNvPr id="6" name="Freeform 6">
              <a:extLst>
                <a:ext uri="{C183D7F6-B498-43B3-948B-1728B52AA6E4}">
                  <adec:decorative xmlns:adec="http://schemas.microsoft.com/office/drawing/2017/decorative" val="1"/>
                </a:ext>
              </a:extLst>
            </p:cNvPr>
            <p:cNvSpPr/>
            <p:nvPr/>
          </p:nvSpPr>
          <p:spPr>
            <a:xfrm>
              <a:off x="0" y="0"/>
              <a:ext cx="883781" cy="420251"/>
            </a:xfrm>
            <a:custGeom>
              <a:avLst/>
              <a:gdLst/>
              <a:ahLst/>
              <a:cxnLst/>
              <a:rect l="l" t="t" r="r" b="b"/>
              <a:pathLst>
                <a:path w="883781" h="420251">
                  <a:moveTo>
                    <a:pt x="203200" y="420251"/>
                  </a:moveTo>
                  <a:lnTo>
                    <a:pt x="680581" y="420251"/>
                  </a:lnTo>
                  <a:lnTo>
                    <a:pt x="883781" y="0"/>
                  </a:lnTo>
                  <a:lnTo>
                    <a:pt x="0" y="0"/>
                  </a:lnTo>
                  <a:lnTo>
                    <a:pt x="203200" y="420251"/>
                  </a:lnTo>
                  <a:close/>
                </a:path>
              </a:pathLst>
            </a:custGeom>
            <a:solidFill>
              <a:srgbClr val="FFE1DA"/>
            </a:solidFill>
          </p:spPr>
          <p:txBody>
            <a:bodyPr/>
            <a:lstStyle/>
            <a:p>
              <a:endParaRPr lang="en-GB"/>
            </a:p>
          </p:txBody>
        </p:sp>
        <p:sp>
          <p:nvSpPr>
            <p:cNvPr id="7" name="TextBox 7"/>
            <p:cNvSpPr txBox="1"/>
            <p:nvPr/>
          </p:nvSpPr>
          <p:spPr>
            <a:xfrm>
              <a:off x="127000" y="-38100"/>
              <a:ext cx="629781" cy="458351"/>
            </a:xfrm>
            <a:prstGeom prst="rect">
              <a:avLst/>
            </a:prstGeom>
          </p:spPr>
          <p:txBody>
            <a:bodyPr lIns="50800" tIns="50800" rIns="50800" bIns="50800" rtlCol="0" anchor="ctr"/>
            <a:lstStyle/>
            <a:p>
              <a:pPr algn="ctr">
                <a:lnSpc>
                  <a:spcPts val="2659"/>
                </a:lnSpc>
                <a:spcBef>
                  <a:spcPct val="0"/>
                </a:spcBef>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a:extLst>
              <a:ext uri="{C183D7F6-B498-43B3-948B-1728B52AA6E4}">
                <adec:decorative xmlns:adec="http://schemas.microsoft.com/office/drawing/2017/decorative" val="1"/>
              </a:ext>
            </a:extLst>
          </p:cNvPr>
          <p:cNvGrpSpPr/>
          <p:nvPr/>
        </p:nvGrpSpPr>
        <p:grpSpPr>
          <a:xfrm rot="1636563">
            <a:off x="-5283844" y="331154"/>
            <a:ext cx="10153133" cy="5703589"/>
            <a:chOff x="0" y="0"/>
            <a:chExt cx="748102" cy="420251"/>
          </a:xfrm>
        </p:grpSpPr>
        <p:sp>
          <p:nvSpPr>
            <p:cNvPr id="9" name="Freeform 9">
              <a:extLst>
                <a:ext uri="{C183D7F6-B498-43B3-948B-1728B52AA6E4}">
                  <adec:decorative xmlns:adec="http://schemas.microsoft.com/office/drawing/2017/decorative" val="1"/>
                </a:ext>
              </a:extLst>
            </p:cNvPr>
            <p:cNvSpPr/>
            <p:nvPr/>
          </p:nvSpPr>
          <p:spPr>
            <a:xfrm>
              <a:off x="0" y="0"/>
              <a:ext cx="748102" cy="420251"/>
            </a:xfrm>
            <a:custGeom>
              <a:avLst/>
              <a:gdLst/>
              <a:ahLst/>
              <a:cxnLst/>
              <a:rect l="l" t="t" r="r" b="b"/>
              <a:pathLst>
                <a:path w="748102" h="420251">
                  <a:moveTo>
                    <a:pt x="203200" y="420251"/>
                  </a:moveTo>
                  <a:lnTo>
                    <a:pt x="544902" y="420251"/>
                  </a:lnTo>
                  <a:lnTo>
                    <a:pt x="748102" y="0"/>
                  </a:lnTo>
                  <a:lnTo>
                    <a:pt x="0" y="0"/>
                  </a:lnTo>
                  <a:lnTo>
                    <a:pt x="203200" y="420251"/>
                  </a:lnTo>
                  <a:close/>
                </a:path>
              </a:pathLst>
            </a:custGeom>
            <a:solidFill>
              <a:srgbClr val="FFF8F1"/>
            </a:solidFill>
          </p:spPr>
          <p:txBody>
            <a:bodyPr/>
            <a:lstStyle/>
            <a:p>
              <a:endParaRPr lang="en-GB"/>
            </a:p>
          </p:txBody>
        </p:sp>
        <p:sp>
          <p:nvSpPr>
            <p:cNvPr id="10" name="TextBox 10"/>
            <p:cNvSpPr txBox="1"/>
            <p:nvPr/>
          </p:nvSpPr>
          <p:spPr>
            <a:xfrm>
              <a:off x="127000" y="-38100"/>
              <a:ext cx="494102" cy="458351"/>
            </a:xfrm>
            <a:prstGeom prst="rect">
              <a:avLst/>
            </a:prstGeom>
          </p:spPr>
          <p:txBody>
            <a:bodyPr lIns="50800" tIns="50800" rIns="50800" bIns="50800" rtlCol="0" anchor="ctr"/>
            <a:lstStyle/>
            <a:p>
              <a:pPr algn="ctr">
                <a:lnSpc>
                  <a:spcPts val="2659"/>
                </a:lnSpc>
                <a:spcBef>
                  <a:spcPct val="0"/>
                </a:spcBef>
              </a:pPr>
              <a:endParaRPr/>
            </a:p>
          </p:txBody>
        </p:sp>
      </p:grpSp>
      <p:grpSp>
        <p:nvGrpSpPr>
          <p:cNvPr id="2" name="Group 2">
            <a:extLst>
              <a:ext uri="{C183D7F6-B498-43B3-948B-1728B52AA6E4}">
                <adec:decorative xmlns:adec="http://schemas.microsoft.com/office/drawing/2017/decorative" val="1"/>
              </a:ext>
            </a:extLst>
          </p:cNvPr>
          <p:cNvGrpSpPr/>
          <p:nvPr/>
        </p:nvGrpSpPr>
        <p:grpSpPr>
          <a:xfrm rot="-1296966">
            <a:off x="10092580" y="2893960"/>
            <a:ext cx="7053606" cy="6496499"/>
            <a:chOff x="0" y="0"/>
            <a:chExt cx="812800" cy="748604"/>
          </a:xfrm>
        </p:grpSpPr>
        <p:sp>
          <p:nvSpPr>
            <p:cNvPr id="3" name="Freeform 3">
              <a:extLst>
                <a:ext uri="{C183D7F6-B498-43B3-948B-1728B52AA6E4}">
                  <adec:decorative xmlns:adec="http://schemas.microsoft.com/office/drawing/2017/decorative" val="1"/>
                </a:ext>
              </a:extLst>
            </p:cNvPr>
            <p:cNvSpPr/>
            <p:nvPr/>
          </p:nvSpPr>
          <p:spPr>
            <a:xfrm>
              <a:off x="0" y="0"/>
              <a:ext cx="812800" cy="748604"/>
            </a:xfrm>
            <a:custGeom>
              <a:avLst/>
              <a:gdLst/>
              <a:ahLst/>
              <a:cxnLst/>
              <a:rect l="l" t="t" r="r" b="b"/>
              <a:pathLst>
                <a:path w="812800" h="748604">
                  <a:moveTo>
                    <a:pt x="203200" y="748604"/>
                  </a:moveTo>
                  <a:lnTo>
                    <a:pt x="609600" y="748604"/>
                  </a:lnTo>
                  <a:lnTo>
                    <a:pt x="812800" y="0"/>
                  </a:lnTo>
                  <a:lnTo>
                    <a:pt x="0" y="0"/>
                  </a:lnTo>
                  <a:lnTo>
                    <a:pt x="203200" y="748604"/>
                  </a:lnTo>
                  <a:close/>
                </a:path>
              </a:pathLst>
            </a:custGeom>
            <a:solidFill>
              <a:srgbClr val="FFF8F1"/>
            </a:solidFill>
          </p:spPr>
          <p:txBody>
            <a:bodyPr/>
            <a:lstStyle/>
            <a:p>
              <a:endParaRPr lang="en-GB"/>
            </a:p>
          </p:txBody>
        </p:sp>
        <p:sp>
          <p:nvSpPr>
            <p:cNvPr id="4" name="TextBox 4"/>
            <p:cNvSpPr txBox="1"/>
            <p:nvPr/>
          </p:nvSpPr>
          <p:spPr>
            <a:xfrm>
              <a:off x="127000" y="-38100"/>
              <a:ext cx="558800" cy="786704"/>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a:spLocks noGrp="1"/>
          </p:cNvSpPr>
          <p:nvPr>
            <p:ph type="title" idx="4294967295"/>
          </p:nvPr>
        </p:nvSpPr>
        <p:spPr>
          <a:xfrm>
            <a:off x="1665609" y="1274774"/>
            <a:ext cx="8709414" cy="19081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0" i="0" u="none" strike="noStrike" kern="1200" cap="none" spc="0" normalizeH="0" baseline="0" noProof="0" dirty="0">
                <a:ln>
                  <a:noFill/>
                </a:ln>
                <a:solidFill>
                  <a:srgbClr val="B63A1F"/>
                </a:solidFill>
                <a:effectLst/>
                <a:uLnTx/>
                <a:uFillTx/>
                <a:latin typeface="More Sugar"/>
                <a:ea typeface="More Sugar"/>
                <a:cs typeface="More Sugar"/>
                <a:sym typeface="More Sugar"/>
              </a:rPr>
              <a:t>IMPLICATIONS FOR PRACTICE AND POLICY </a:t>
            </a:r>
          </a:p>
        </p:txBody>
      </p:sp>
      <p:grpSp>
        <p:nvGrpSpPr>
          <p:cNvPr id="5" name="Group 5">
            <a:extLst>
              <a:ext uri="{C183D7F6-B498-43B3-948B-1728B52AA6E4}">
                <adec:decorative xmlns:adec="http://schemas.microsoft.com/office/drawing/2017/decorative" val="1"/>
              </a:ext>
            </a:extLst>
          </p:cNvPr>
          <p:cNvGrpSpPr/>
          <p:nvPr/>
        </p:nvGrpSpPr>
        <p:grpSpPr>
          <a:xfrm rot="1636563">
            <a:off x="11997866" y="5698371"/>
            <a:ext cx="10153133" cy="5703589"/>
            <a:chOff x="0" y="0"/>
            <a:chExt cx="748102" cy="420251"/>
          </a:xfrm>
        </p:grpSpPr>
        <p:sp>
          <p:nvSpPr>
            <p:cNvPr id="6" name="Freeform 6">
              <a:extLst>
                <a:ext uri="{C183D7F6-B498-43B3-948B-1728B52AA6E4}">
                  <adec:decorative xmlns:adec="http://schemas.microsoft.com/office/drawing/2017/decorative" val="1"/>
                </a:ext>
              </a:extLst>
            </p:cNvPr>
            <p:cNvSpPr/>
            <p:nvPr/>
          </p:nvSpPr>
          <p:spPr>
            <a:xfrm>
              <a:off x="0" y="0"/>
              <a:ext cx="748102" cy="420251"/>
            </a:xfrm>
            <a:custGeom>
              <a:avLst/>
              <a:gdLst/>
              <a:ahLst/>
              <a:cxnLst/>
              <a:rect l="l" t="t" r="r" b="b"/>
              <a:pathLst>
                <a:path w="748102" h="420251">
                  <a:moveTo>
                    <a:pt x="203200" y="420251"/>
                  </a:moveTo>
                  <a:lnTo>
                    <a:pt x="544902" y="420251"/>
                  </a:lnTo>
                  <a:lnTo>
                    <a:pt x="748102" y="0"/>
                  </a:lnTo>
                  <a:lnTo>
                    <a:pt x="0" y="0"/>
                  </a:lnTo>
                  <a:lnTo>
                    <a:pt x="203200" y="420251"/>
                  </a:lnTo>
                  <a:close/>
                </a:path>
              </a:pathLst>
            </a:custGeom>
            <a:solidFill>
              <a:srgbClr val="FFE1DA"/>
            </a:solidFill>
          </p:spPr>
          <p:txBody>
            <a:bodyPr/>
            <a:lstStyle/>
            <a:p>
              <a:endParaRPr lang="en-GB"/>
            </a:p>
          </p:txBody>
        </p:sp>
        <p:sp>
          <p:nvSpPr>
            <p:cNvPr id="7" name="TextBox 7"/>
            <p:cNvSpPr txBox="1"/>
            <p:nvPr/>
          </p:nvSpPr>
          <p:spPr>
            <a:xfrm>
              <a:off x="127000" y="-38100"/>
              <a:ext cx="494102" cy="458351"/>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3438472" y="3631836"/>
            <a:ext cx="13635960" cy="5951576"/>
          </a:xfrm>
          <a:prstGeom prst="rect">
            <a:avLst/>
          </a:prstGeom>
        </p:spPr>
        <p:txBody>
          <a:bodyPr lIns="0" tIns="0" rIns="0" bIns="0" rtlCol="0" anchor="t">
            <a:spAutoFit/>
          </a:bodyPr>
          <a:lstStyle/>
          <a:p>
            <a:pPr marL="660868" lvl="1" indent="-330434" algn="l">
              <a:lnSpc>
                <a:spcPts val="4285"/>
              </a:lnSpc>
              <a:buFont typeface="Arial"/>
              <a:buChar char="•"/>
            </a:pPr>
            <a:r>
              <a:rPr lang="en-US" sz="3060" b="1">
                <a:solidFill>
                  <a:srgbClr val="B63A1F"/>
                </a:solidFill>
                <a:latin typeface="Glacial Indifference Bold"/>
                <a:ea typeface="Glacial Indifference Bold"/>
                <a:cs typeface="Glacial Indifference Bold"/>
                <a:sym typeface="Glacial Indifference Bold"/>
              </a:rPr>
              <a:t>For sport organizations:</a:t>
            </a:r>
          </a:p>
          <a:p>
            <a:pPr marL="1321735" lvl="2" indent="-440578" algn="l">
              <a:lnSpc>
                <a:spcPts val="4285"/>
              </a:lnSpc>
              <a:buFont typeface="Arial"/>
              <a:buChar char="⚬"/>
            </a:pPr>
            <a:r>
              <a:rPr lang="en-US" sz="3060">
                <a:solidFill>
                  <a:srgbClr val="96321C"/>
                </a:solidFill>
                <a:latin typeface="Glacial Indifference"/>
                <a:ea typeface="Glacial Indifference"/>
                <a:cs typeface="Glacial Indifference"/>
                <a:sym typeface="Glacial Indifference"/>
              </a:rPr>
              <a:t>Recognize everyday AT as part of the sport ecosystem.</a:t>
            </a:r>
          </a:p>
          <a:p>
            <a:pPr marL="1321735" lvl="2" indent="-440578" algn="l">
              <a:lnSpc>
                <a:spcPts val="4285"/>
              </a:lnSpc>
              <a:buFont typeface="Arial"/>
              <a:buChar char="⚬"/>
            </a:pPr>
            <a:r>
              <a:rPr lang="en-US" sz="3060">
                <a:solidFill>
                  <a:srgbClr val="96321C"/>
                </a:solidFill>
                <a:latin typeface="Glacial Indifference"/>
                <a:ea typeface="Glacial Indifference"/>
                <a:cs typeface="Glacial Indifference"/>
                <a:sym typeface="Glacial Indifference"/>
              </a:rPr>
              <a:t>Improve venue accessibility, communication systems, and staff training.</a:t>
            </a:r>
          </a:p>
          <a:p>
            <a:pPr marL="1321735" lvl="2" indent="-440578" algn="l">
              <a:lnSpc>
                <a:spcPts val="4285"/>
              </a:lnSpc>
              <a:buFont typeface="Arial"/>
              <a:buChar char="⚬"/>
            </a:pPr>
            <a:r>
              <a:rPr lang="en-US" sz="3060">
                <a:solidFill>
                  <a:srgbClr val="96321C"/>
                </a:solidFill>
                <a:latin typeface="Glacial Indifference"/>
                <a:ea typeface="Glacial Indifference"/>
                <a:cs typeface="Glacial Indifference"/>
                <a:sym typeface="Glacial Indifference"/>
              </a:rPr>
              <a:t>Include AT considerations in program design.</a:t>
            </a:r>
          </a:p>
          <a:p>
            <a:pPr marL="660868" lvl="1" indent="-330434" algn="l">
              <a:lnSpc>
                <a:spcPts val="4285"/>
              </a:lnSpc>
              <a:buFont typeface="Arial"/>
              <a:buChar char="•"/>
            </a:pPr>
            <a:r>
              <a:rPr lang="en-US" sz="3060" b="1">
                <a:solidFill>
                  <a:srgbClr val="B63A1F"/>
                </a:solidFill>
                <a:latin typeface="Glacial Indifference Bold"/>
                <a:ea typeface="Glacial Indifference Bold"/>
                <a:cs typeface="Glacial Indifference Bold"/>
                <a:sym typeface="Glacial Indifference Bold"/>
              </a:rPr>
              <a:t>For policymakers:</a:t>
            </a:r>
          </a:p>
          <a:p>
            <a:pPr marL="1321735" lvl="2" indent="-440578" algn="l">
              <a:lnSpc>
                <a:spcPts val="4285"/>
              </a:lnSpc>
              <a:buFont typeface="Arial"/>
              <a:buChar char="⚬"/>
            </a:pPr>
            <a:r>
              <a:rPr lang="en-US" sz="3060">
                <a:solidFill>
                  <a:srgbClr val="96321C"/>
                </a:solidFill>
                <a:latin typeface="Glacial Indifference"/>
                <a:ea typeface="Glacial Indifference"/>
                <a:cs typeface="Glacial Indifference"/>
                <a:sym typeface="Glacial Indifference"/>
              </a:rPr>
              <a:t>Ensure timely, equitable AT provision.</a:t>
            </a:r>
          </a:p>
          <a:p>
            <a:pPr marL="1321735" lvl="2" indent="-440578" algn="l">
              <a:lnSpc>
                <a:spcPts val="4285"/>
              </a:lnSpc>
              <a:buFont typeface="Arial"/>
              <a:buChar char="⚬"/>
            </a:pPr>
            <a:r>
              <a:rPr lang="en-US" sz="3060">
                <a:solidFill>
                  <a:srgbClr val="96321C"/>
                </a:solidFill>
                <a:latin typeface="Glacial Indifference"/>
                <a:ea typeface="Glacial Indifference"/>
                <a:cs typeface="Glacial Indifference"/>
                <a:sym typeface="Glacial Indifference"/>
              </a:rPr>
              <a:t>Align national policies with CRPD commitments.</a:t>
            </a:r>
          </a:p>
          <a:p>
            <a:pPr marL="1321735" lvl="2" indent="-440578" algn="l">
              <a:lnSpc>
                <a:spcPts val="4285"/>
              </a:lnSpc>
              <a:buFont typeface="Arial"/>
              <a:buChar char="⚬"/>
            </a:pPr>
            <a:r>
              <a:rPr lang="en-US" sz="3060">
                <a:solidFill>
                  <a:srgbClr val="96321C"/>
                </a:solidFill>
                <a:latin typeface="Glacial Indifference"/>
                <a:ea typeface="Glacial Indifference"/>
                <a:cs typeface="Glacial Indifference"/>
                <a:sym typeface="Glacial Indifference"/>
              </a:rPr>
              <a:t>Expand definitions of sport-related AT beyond specialized equipment.</a:t>
            </a:r>
          </a:p>
          <a:p>
            <a:pPr marL="660868" lvl="1" indent="-330434" algn="l">
              <a:lnSpc>
                <a:spcPts val="4285"/>
              </a:lnSpc>
              <a:buFont typeface="Arial"/>
              <a:buChar char="•"/>
            </a:pPr>
            <a:r>
              <a:rPr lang="en-US" sz="3060" b="1">
                <a:solidFill>
                  <a:srgbClr val="B63A1F"/>
                </a:solidFill>
                <a:latin typeface="Glacial Indifference Bold"/>
                <a:ea typeface="Glacial Indifference Bold"/>
                <a:cs typeface="Glacial Indifference Bold"/>
                <a:sym typeface="Glacial Indifference Bold"/>
              </a:rPr>
              <a:t>For researchers:</a:t>
            </a:r>
          </a:p>
          <a:p>
            <a:pPr marL="1321735" lvl="2" indent="-440578" algn="l">
              <a:lnSpc>
                <a:spcPts val="4285"/>
              </a:lnSpc>
              <a:buFont typeface="Arial"/>
              <a:buChar char="⚬"/>
            </a:pPr>
            <a:r>
              <a:rPr lang="en-US" sz="3060">
                <a:solidFill>
                  <a:srgbClr val="96321C"/>
                </a:solidFill>
                <a:latin typeface="Glacial Indifference"/>
                <a:ea typeface="Glacial Indifference"/>
                <a:cs typeface="Glacial Indifference"/>
                <a:sym typeface="Glacial Indifference"/>
              </a:rPr>
              <a:t>Broaden focus beyond elite sport technologies.</a:t>
            </a:r>
          </a:p>
          <a:p>
            <a:pPr marL="1321735" lvl="2" indent="-440578" algn="l">
              <a:lnSpc>
                <a:spcPts val="4285"/>
              </a:lnSpc>
              <a:buFont typeface="Arial"/>
              <a:buChar char="⚬"/>
            </a:pPr>
            <a:r>
              <a:rPr lang="en-US" sz="3060">
                <a:solidFill>
                  <a:srgbClr val="96321C"/>
                </a:solidFill>
                <a:latin typeface="Glacial Indifference"/>
                <a:ea typeface="Glacial Indifference"/>
                <a:cs typeface="Glacial Indifference"/>
                <a:sym typeface="Glacial Indifference"/>
              </a:rPr>
              <a:t>Use participatory methods to capture user expertise.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a:extLst>
              <a:ext uri="{C183D7F6-B498-43B3-948B-1728B52AA6E4}">
                <adec:decorative xmlns:adec="http://schemas.microsoft.com/office/drawing/2017/decorative" val="1"/>
              </a:ext>
            </a:extLst>
          </p:cNvPr>
          <p:cNvGrpSpPr/>
          <p:nvPr/>
        </p:nvGrpSpPr>
        <p:grpSpPr>
          <a:xfrm rot="1636563">
            <a:off x="-5283844" y="331154"/>
            <a:ext cx="10153133" cy="5703589"/>
            <a:chOff x="0" y="0"/>
            <a:chExt cx="748102" cy="420251"/>
          </a:xfrm>
        </p:grpSpPr>
        <p:sp>
          <p:nvSpPr>
            <p:cNvPr id="9" name="Freeform 9">
              <a:extLst>
                <a:ext uri="{C183D7F6-B498-43B3-948B-1728B52AA6E4}">
                  <adec:decorative xmlns:adec="http://schemas.microsoft.com/office/drawing/2017/decorative" val="1"/>
                </a:ext>
              </a:extLst>
            </p:cNvPr>
            <p:cNvSpPr/>
            <p:nvPr/>
          </p:nvSpPr>
          <p:spPr>
            <a:xfrm>
              <a:off x="0" y="0"/>
              <a:ext cx="748102" cy="420251"/>
            </a:xfrm>
            <a:custGeom>
              <a:avLst/>
              <a:gdLst/>
              <a:ahLst/>
              <a:cxnLst/>
              <a:rect l="l" t="t" r="r" b="b"/>
              <a:pathLst>
                <a:path w="748102" h="420251">
                  <a:moveTo>
                    <a:pt x="203200" y="420251"/>
                  </a:moveTo>
                  <a:lnTo>
                    <a:pt x="544902" y="420251"/>
                  </a:lnTo>
                  <a:lnTo>
                    <a:pt x="748102" y="0"/>
                  </a:lnTo>
                  <a:lnTo>
                    <a:pt x="0" y="0"/>
                  </a:lnTo>
                  <a:lnTo>
                    <a:pt x="203200" y="420251"/>
                  </a:lnTo>
                  <a:close/>
                </a:path>
              </a:pathLst>
            </a:custGeom>
            <a:solidFill>
              <a:srgbClr val="FFF8F1"/>
            </a:solidFill>
          </p:spPr>
          <p:txBody>
            <a:bodyPr/>
            <a:lstStyle/>
            <a:p>
              <a:endParaRPr lang="en-GB"/>
            </a:p>
          </p:txBody>
        </p:sp>
        <p:sp>
          <p:nvSpPr>
            <p:cNvPr id="10" name="TextBox 10"/>
            <p:cNvSpPr txBox="1"/>
            <p:nvPr/>
          </p:nvSpPr>
          <p:spPr>
            <a:xfrm>
              <a:off x="127000" y="-38100"/>
              <a:ext cx="494102" cy="458351"/>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a:spLocks noGrp="1"/>
          </p:cNvSpPr>
          <p:nvPr>
            <p:ph type="title" idx="4294967295"/>
          </p:nvPr>
        </p:nvSpPr>
        <p:spPr>
          <a:xfrm>
            <a:off x="1665609" y="1763401"/>
            <a:ext cx="5387785" cy="936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0" i="0" u="none" strike="noStrike" kern="1200" cap="none" spc="0" normalizeH="0" baseline="0" noProof="0" dirty="0">
                <a:ln>
                  <a:noFill/>
                </a:ln>
                <a:solidFill>
                  <a:srgbClr val="B63A1F"/>
                </a:solidFill>
                <a:effectLst/>
                <a:uLnTx/>
                <a:uFillTx/>
                <a:latin typeface="More Sugar"/>
                <a:ea typeface="More Sugar"/>
                <a:cs typeface="More Sugar"/>
                <a:sym typeface="More Sugar"/>
              </a:rPr>
              <a:t>CONCLUSIONS</a:t>
            </a:r>
          </a:p>
        </p:txBody>
      </p:sp>
      <p:grpSp>
        <p:nvGrpSpPr>
          <p:cNvPr id="2" name="Group 2">
            <a:extLst>
              <a:ext uri="{C183D7F6-B498-43B3-948B-1728B52AA6E4}">
                <adec:decorative xmlns:adec="http://schemas.microsoft.com/office/drawing/2017/decorative" val="1"/>
              </a:ext>
            </a:extLst>
          </p:cNvPr>
          <p:cNvGrpSpPr/>
          <p:nvPr/>
        </p:nvGrpSpPr>
        <p:grpSpPr>
          <a:xfrm rot="-1296966">
            <a:off x="11630997" y="982883"/>
            <a:ext cx="7053606" cy="6496499"/>
            <a:chOff x="0" y="0"/>
            <a:chExt cx="812800" cy="748604"/>
          </a:xfrm>
        </p:grpSpPr>
        <p:sp>
          <p:nvSpPr>
            <p:cNvPr id="3" name="Freeform 3">
              <a:extLst>
                <a:ext uri="{C183D7F6-B498-43B3-948B-1728B52AA6E4}">
                  <adec:decorative xmlns:adec="http://schemas.microsoft.com/office/drawing/2017/decorative" val="1"/>
                </a:ext>
              </a:extLst>
            </p:cNvPr>
            <p:cNvSpPr/>
            <p:nvPr/>
          </p:nvSpPr>
          <p:spPr>
            <a:xfrm>
              <a:off x="0" y="0"/>
              <a:ext cx="812800" cy="748604"/>
            </a:xfrm>
            <a:custGeom>
              <a:avLst/>
              <a:gdLst/>
              <a:ahLst/>
              <a:cxnLst/>
              <a:rect l="l" t="t" r="r" b="b"/>
              <a:pathLst>
                <a:path w="812800" h="748604">
                  <a:moveTo>
                    <a:pt x="203200" y="748604"/>
                  </a:moveTo>
                  <a:lnTo>
                    <a:pt x="609600" y="748604"/>
                  </a:lnTo>
                  <a:lnTo>
                    <a:pt x="812800" y="0"/>
                  </a:lnTo>
                  <a:lnTo>
                    <a:pt x="0" y="0"/>
                  </a:lnTo>
                  <a:lnTo>
                    <a:pt x="203200" y="748604"/>
                  </a:lnTo>
                  <a:close/>
                </a:path>
              </a:pathLst>
            </a:custGeom>
            <a:solidFill>
              <a:srgbClr val="FFF8F1"/>
            </a:solidFill>
          </p:spPr>
          <p:txBody>
            <a:bodyPr/>
            <a:lstStyle/>
            <a:p>
              <a:endParaRPr lang="en-GB"/>
            </a:p>
          </p:txBody>
        </p:sp>
        <p:sp>
          <p:nvSpPr>
            <p:cNvPr id="4" name="TextBox 4"/>
            <p:cNvSpPr txBox="1"/>
            <p:nvPr/>
          </p:nvSpPr>
          <p:spPr>
            <a:xfrm>
              <a:off x="127000" y="-38100"/>
              <a:ext cx="558800" cy="78670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C183D7F6-B498-43B3-948B-1728B52AA6E4}">
                <adec:decorative xmlns:adec="http://schemas.microsoft.com/office/drawing/2017/decorative" val="1"/>
              </a:ext>
            </a:extLst>
          </p:cNvPr>
          <p:cNvGrpSpPr/>
          <p:nvPr/>
        </p:nvGrpSpPr>
        <p:grpSpPr>
          <a:xfrm rot="1636563">
            <a:off x="11997866" y="5698371"/>
            <a:ext cx="10153133" cy="5703589"/>
            <a:chOff x="0" y="0"/>
            <a:chExt cx="748102" cy="420251"/>
          </a:xfrm>
        </p:grpSpPr>
        <p:sp>
          <p:nvSpPr>
            <p:cNvPr id="6" name="Freeform 6">
              <a:extLst>
                <a:ext uri="{C183D7F6-B498-43B3-948B-1728B52AA6E4}">
                  <adec:decorative xmlns:adec="http://schemas.microsoft.com/office/drawing/2017/decorative" val="1"/>
                </a:ext>
              </a:extLst>
            </p:cNvPr>
            <p:cNvSpPr/>
            <p:nvPr/>
          </p:nvSpPr>
          <p:spPr>
            <a:xfrm>
              <a:off x="0" y="0"/>
              <a:ext cx="748102" cy="420251"/>
            </a:xfrm>
            <a:custGeom>
              <a:avLst/>
              <a:gdLst/>
              <a:ahLst/>
              <a:cxnLst/>
              <a:rect l="l" t="t" r="r" b="b"/>
              <a:pathLst>
                <a:path w="748102" h="420251">
                  <a:moveTo>
                    <a:pt x="203200" y="420251"/>
                  </a:moveTo>
                  <a:lnTo>
                    <a:pt x="544902" y="420251"/>
                  </a:lnTo>
                  <a:lnTo>
                    <a:pt x="748102" y="0"/>
                  </a:lnTo>
                  <a:lnTo>
                    <a:pt x="0" y="0"/>
                  </a:lnTo>
                  <a:lnTo>
                    <a:pt x="203200" y="420251"/>
                  </a:lnTo>
                  <a:close/>
                </a:path>
              </a:pathLst>
            </a:custGeom>
            <a:solidFill>
              <a:srgbClr val="FFE1DA"/>
            </a:solidFill>
          </p:spPr>
          <p:txBody>
            <a:bodyPr/>
            <a:lstStyle/>
            <a:p>
              <a:endParaRPr lang="en-GB"/>
            </a:p>
          </p:txBody>
        </p:sp>
        <p:sp>
          <p:nvSpPr>
            <p:cNvPr id="7" name="TextBox 7"/>
            <p:cNvSpPr txBox="1"/>
            <p:nvPr/>
          </p:nvSpPr>
          <p:spPr>
            <a:xfrm>
              <a:off x="127000" y="-38100"/>
              <a:ext cx="494102" cy="458351"/>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811307" y="3160678"/>
            <a:ext cx="17161791" cy="4874133"/>
          </a:xfrm>
          <a:prstGeom prst="rect">
            <a:avLst/>
          </a:prstGeom>
        </p:spPr>
        <p:txBody>
          <a:bodyPr lIns="0" tIns="0" rIns="0" bIns="0" rtlCol="0" anchor="t">
            <a:spAutoFit/>
          </a:bodyPr>
          <a:lstStyle/>
          <a:p>
            <a:pPr marL="670371" lvl="1" indent="-335186" algn="l">
              <a:lnSpc>
                <a:spcPts val="4347"/>
              </a:lnSpc>
              <a:buFont typeface="Arial"/>
              <a:buChar char="•"/>
            </a:pPr>
            <a:r>
              <a:rPr lang="en-US" sz="3105" b="1" dirty="0">
                <a:solidFill>
                  <a:srgbClr val="B63A1F"/>
                </a:solidFill>
                <a:latin typeface="Glacial Indifference Bold"/>
                <a:ea typeface="Glacial Indifference Bold"/>
                <a:cs typeface="Glacial Indifference Bold"/>
                <a:sym typeface="Glacial Indifference Bold"/>
              </a:rPr>
              <a:t>Everyday assistive technology is the backbone of inclusive sport participation.</a:t>
            </a:r>
          </a:p>
          <a:p>
            <a:pPr marL="670371" lvl="1" indent="-335186" algn="l">
              <a:lnSpc>
                <a:spcPts val="4347"/>
              </a:lnSpc>
              <a:buFont typeface="Arial"/>
              <a:buChar char="•"/>
            </a:pPr>
            <a:r>
              <a:rPr lang="en-US" sz="3105" dirty="0">
                <a:solidFill>
                  <a:srgbClr val="96321C"/>
                </a:solidFill>
                <a:latin typeface="Glacial Indifference"/>
                <a:ea typeface="Glacial Indifference"/>
                <a:cs typeface="Glacial Indifference"/>
                <a:sym typeface="Glacial Indifference"/>
              </a:rPr>
              <a:t>Call to action:</a:t>
            </a:r>
          </a:p>
          <a:p>
            <a:pPr marL="1340742" lvl="2" indent="-446914" algn="l">
              <a:lnSpc>
                <a:spcPts val="4347"/>
              </a:lnSpc>
              <a:buFont typeface="Arial"/>
              <a:buChar char="⚬"/>
            </a:pPr>
            <a:r>
              <a:rPr lang="en-US" sz="3105" dirty="0">
                <a:solidFill>
                  <a:srgbClr val="96321C"/>
                </a:solidFill>
                <a:latin typeface="Glacial Indifference"/>
                <a:ea typeface="Glacial Indifference"/>
                <a:cs typeface="Glacial Indifference"/>
                <a:sym typeface="Glacial Indifference"/>
              </a:rPr>
              <a:t>Recognize it.</a:t>
            </a:r>
          </a:p>
          <a:p>
            <a:pPr marL="1340742" lvl="2" indent="-446914" algn="l">
              <a:lnSpc>
                <a:spcPts val="4347"/>
              </a:lnSpc>
              <a:buFont typeface="Arial"/>
              <a:buChar char="⚬"/>
            </a:pPr>
            <a:r>
              <a:rPr lang="en-US" sz="3105" dirty="0">
                <a:solidFill>
                  <a:srgbClr val="96321C"/>
                </a:solidFill>
                <a:latin typeface="Glacial Indifference"/>
                <a:ea typeface="Glacial Indifference"/>
                <a:cs typeface="Glacial Indifference"/>
                <a:sym typeface="Glacial Indifference"/>
              </a:rPr>
              <a:t>Fund it.</a:t>
            </a:r>
          </a:p>
          <a:p>
            <a:pPr marL="1340742" lvl="2" indent="-446914" algn="l">
              <a:lnSpc>
                <a:spcPts val="4347"/>
              </a:lnSpc>
              <a:buFont typeface="Arial"/>
              <a:buChar char="⚬"/>
            </a:pPr>
            <a:r>
              <a:rPr lang="en-US" sz="3105" dirty="0">
                <a:solidFill>
                  <a:srgbClr val="96321C"/>
                </a:solidFill>
                <a:latin typeface="Glacial Indifference"/>
                <a:ea typeface="Glacial Indifference"/>
                <a:cs typeface="Glacial Indifference"/>
                <a:sym typeface="Glacial Indifference"/>
              </a:rPr>
              <a:t>Integrate it.</a:t>
            </a:r>
          </a:p>
          <a:p>
            <a:pPr marL="1340742" lvl="2" indent="-446914" algn="l">
              <a:lnSpc>
                <a:spcPts val="4347"/>
              </a:lnSpc>
              <a:buFont typeface="Arial"/>
              <a:buChar char="⚬"/>
            </a:pPr>
            <a:r>
              <a:rPr lang="en-US" sz="3105" dirty="0">
                <a:solidFill>
                  <a:srgbClr val="96321C"/>
                </a:solidFill>
                <a:latin typeface="Glacial Indifference"/>
                <a:ea typeface="Glacial Indifference"/>
                <a:cs typeface="Glacial Indifference"/>
                <a:sym typeface="Glacial Indifference"/>
              </a:rPr>
              <a:t>Listen to the people who use it.</a:t>
            </a:r>
          </a:p>
          <a:p>
            <a:pPr marL="670371" lvl="1" indent="-335186" algn="l">
              <a:lnSpc>
                <a:spcPts val="4347"/>
              </a:lnSpc>
              <a:buFont typeface="Arial"/>
              <a:buChar char="•"/>
            </a:pPr>
            <a:r>
              <a:rPr lang="en-US" sz="3105" b="1" dirty="0">
                <a:solidFill>
                  <a:srgbClr val="B63A1F"/>
                </a:solidFill>
                <a:latin typeface="Glacial Indifference Bold"/>
                <a:ea typeface="Glacial Indifference Bold"/>
                <a:cs typeface="Glacial Indifference Bold"/>
                <a:sym typeface="Glacial Indifference Bold"/>
              </a:rPr>
              <a:t>When everyday AT is visible and supported, sport becomes accessible—not just for some, but for everyone.</a:t>
            </a:r>
          </a:p>
          <a:p>
            <a:pPr algn="l">
              <a:lnSpc>
                <a:spcPts val="4347"/>
              </a:lnSpc>
            </a:pPr>
            <a:endParaRPr lang="en-US" sz="3105" b="1" dirty="0">
              <a:solidFill>
                <a:srgbClr val="B63A1F"/>
              </a:solidFill>
              <a:latin typeface="Glacial Indifference Bold"/>
              <a:ea typeface="Glacial Indifference Bold"/>
              <a:cs typeface="Glacial Indifference Bold"/>
              <a:sym typeface="Glacial Indifference Bold"/>
            </a:endParaRPr>
          </a:p>
        </p:txBody>
      </p:sp>
      <p:sp>
        <p:nvSpPr>
          <p:cNvPr id="13" name="Freeform 13" descr="Two individuals in wheelchairs engage in a fencing match, both wearing protective masks and holding foils."/>
          <p:cNvSpPr/>
          <p:nvPr/>
        </p:nvSpPr>
        <p:spPr>
          <a:xfrm>
            <a:off x="11628752" y="7129467"/>
            <a:ext cx="6659248" cy="3148008"/>
          </a:xfrm>
          <a:custGeom>
            <a:avLst/>
            <a:gdLst/>
            <a:ahLst/>
            <a:cxnLst/>
            <a:rect l="l" t="t" r="r" b="b"/>
            <a:pathLst>
              <a:path w="6659248" h="3148008">
                <a:moveTo>
                  <a:pt x="0" y="0"/>
                </a:moveTo>
                <a:lnTo>
                  <a:pt x="6659248" y="0"/>
                </a:lnTo>
                <a:lnTo>
                  <a:pt x="6659248" y="3148008"/>
                </a:lnTo>
                <a:lnTo>
                  <a:pt x="0" y="3148008"/>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2216791" y="2209249"/>
            <a:ext cx="9270291" cy="7387263"/>
            <a:chOff x="0" y="-38100"/>
            <a:chExt cx="812800" cy="647700"/>
          </a:xfrm>
        </p:grpSpPr>
        <p:sp>
          <p:nvSpPr>
            <p:cNvPr id="3" name="Freeform 3">
              <a:extLst>
                <a:ext uri="{C183D7F6-B498-43B3-948B-1728B52AA6E4}">
                  <adec:decorative xmlns:adec="http://schemas.microsoft.com/office/drawing/2017/decorative" val="1"/>
                </a:ext>
              </a:extLst>
            </p:cNvPr>
            <p:cNvSpPr/>
            <p:nvPr/>
          </p:nvSpPr>
          <p:spPr>
            <a:xfrm>
              <a:off x="0" y="0"/>
              <a:ext cx="812800" cy="609600"/>
            </a:xfrm>
            <a:custGeom>
              <a:avLst/>
              <a:gdLst/>
              <a:ahLst/>
              <a:cxnLst/>
              <a:rect l="l" t="t" r="r" b="b"/>
              <a:pathLst>
                <a:path w="812800" h="609600">
                  <a:moveTo>
                    <a:pt x="203200" y="609600"/>
                  </a:moveTo>
                  <a:lnTo>
                    <a:pt x="609600" y="609600"/>
                  </a:lnTo>
                  <a:lnTo>
                    <a:pt x="812800" y="0"/>
                  </a:lnTo>
                  <a:lnTo>
                    <a:pt x="0" y="0"/>
                  </a:lnTo>
                  <a:lnTo>
                    <a:pt x="203200" y="609600"/>
                  </a:lnTo>
                  <a:close/>
                </a:path>
              </a:pathLst>
            </a:custGeom>
            <a:solidFill>
              <a:srgbClr val="FFF8F1"/>
            </a:solidFill>
          </p:spPr>
          <p:txBody>
            <a:bodyPr/>
            <a:lstStyle/>
            <a:p>
              <a:endParaRPr lang="en-GB" dirty="0"/>
            </a:p>
          </p:txBody>
        </p:sp>
        <p:sp>
          <p:nvSpPr>
            <p:cNvPr id="4" name="TextBox 4"/>
            <p:cNvSpPr txBox="1"/>
            <p:nvPr/>
          </p:nvSpPr>
          <p:spPr>
            <a:xfrm>
              <a:off x="127000" y="-38100"/>
              <a:ext cx="558800"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a:extLst>
              <a:ext uri="{C183D7F6-B498-43B3-948B-1728B52AA6E4}">
                <adec:decorative xmlns:adec="http://schemas.microsoft.com/office/drawing/2017/decorative" val="1"/>
              </a:ext>
            </a:extLst>
          </p:cNvPr>
          <p:cNvGrpSpPr/>
          <p:nvPr/>
        </p:nvGrpSpPr>
        <p:grpSpPr>
          <a:xfrm>
            <a:off x="2414838" y="1650119"/>
            <a:ext cx="13458323" cy="6399636"/>
            <a:chOff x="0" y="0"/>
            <a:chExt cx="883781" cy="420251"/>
          </a:xfrm>
        </p:grpSpPr>
        <p:sp>
          <p:nvSpPr>
            <p:cNvPr id="9" name="Freeform 9">
              <a:extLst>
                <a:ext uri="{C183D7F6-B498-43B3-948B-1728B52AA6E4}">
                  <adec:decorative xmlns:adec="http://schemas.microsoft.com/office/drawing/2017/decorative" val="1"/>
                </a:ext>
              </a:extLst>
            </p:cNvPr>
            <p:cNvSpPr/>
            <p:nvPr/>
          </p:nvSpPr>
          <p:spPr>
            <a:xfrm>
              <a:off x="0" y="0"/>
              <a:ext cx="883781" cy="420251"/>
            </a:xfrm>
            <a:custGeom>
              <a:avLst/>
              <a:gdLst/>
              <a:ahLst/>
              <a:cxnLst/>
              <a:rect l="l" t="t" r="r" b="b"/>
              <a:pathLst>
                <a:path w="883781" h="420251">
                  <a:moveTo>
                    <a:pt x="203200" y="420251"/>
                  </a:moveTo>
                  <a:lnTo>
                    <a:pt x="680581" y="420251"/>
                  </a:lnTo>
                  <a:lnTo>
                    <a:pt x="883781" y="0"/>
                  </a:lnTo>
                  <a:lnTo>
                    <a:pt x="0" y="0"/>
                  </a:lnTo>
                  <a:lnTo>
                    <a:pt x="203200" y="420251"/>
                  </a:lnTo>
                  <a:close/>
                </a:path>
              </a:pathLst>
            </a:custGeom>
            <a:solidFill>
              <a:srgbClr val="FFE1DA"/>
            </a:solidFill>
          </p:spPr>
          <p:txBody>
            <a:bodyPr/>
            <a:lstStyle/>
            <a:p>
              <a:endParaRPr lang="en-GB"/>
            </a:p>
          </p:txBody>
        </p:sp>
        <p:sp>
          <p:nvSpPr>
            <p:cNvPr id="10" name="TextBox 10"/>
            <p:cNvSpPr txBox="1"/>
            <p:nvPr/>
          </p:nvSpPr>
          <p:spPr>
            <a:xfrm>
              <a:off x="127000" y="-38100"/>
              <a:ext cx="629781" cy="458351"/>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5429193" y="2865898"/>
            <a:ext cx="7429615" cy="412750"/>
          </a:xfrm>
          <a:prstGeom prst="rect">
            <a:avLst/>
          </a:prstGeom>
        </p:spPr>
        <p:txBody>
          <a:bodyPr lIns="0" tIns="0" rIns="0" bIns="0" rtlCol="0" anchor="t">
            <a:spAutoFit/>
          </a:bodyPr>
          <a:lstStyle/>
          <a:p>
            <a:pPr algn="ctr">
              <a:lnSpc>
                <a:spcPts val="3499"/>
              </a:lnSpc>
            </a:pPr>
            <a:r>
              <a:rPr lang="en-US" sz="2499" i="1" dirty="0">
                <a:solidFill>
                  <a:srgbClr val="96321C"/>
                </a:solidFill>
                <a:latin typeface="Montserrat Italics"/>
                <a:ea typeface="Montserrat Italics"/>
                <a:cs typeface="Montserrat Italics"/>
                <a:sym typeface="Montserrat Italics"/>
              </a:rPr>
              <a:t>We are still looking for Participants for our</a:t>
            </a:r>
          </a:p>
        </p:txBody>
      </p:sp>
      <p:sp>
        <p:nvSpPr>
          <p:cNvPr id="16" name="TextBox 16"/>
          <p:cNvSpPr txBox="1">
            <a:spLocks noGrp="1"/>
          </p:cNvSpPr>
          <p:nvPr>
            <p:ph type="title" idx="4294967295"/>
          </p:nvPr>
        </p:nvSpPr>
        <p:spPr>
          <a:xfrm>
            <a:off x="5143863" y="3940986"/>
            <a:ext cx="8000273" cy="17589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B63A1F"/>
                </a:solidFill>
                <a:effectLst/>
                <a:uLnTx/>
                <a:uFillTx/>
                <a:latin typeface="More Sugar"/>
                <a:ea typeface="More Sugar"/>
                <a:cs typeface="More Sugar"/>
                <a:sym typeface="More Sugar"/>
              </a:rPr>
              <a:t>PHOTOVOICE </a:t>
            </a:r>
          </a:p>
          <a:p>
            <a:pPr marL="0" marR="0" lvl="0" indent="0" algn="ctr"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B63A1F"/>
                </a:solidFill>
                <a:effectLst/>
                <a:uLnTx/>
                <a:uFillTx/>
                <a:latin typeface="More Sugar"/>
                <a:ea typeface="More Sugar"/>
                <a:cs typeface="More Sugar"/>
                <a:sym typeface="More Sugar"/>
              </a:rPr>
              <a:t>STUDY</a:t>
            </a:r>
          </a:p>
        </p:txBody>
      </p:sp>
      <p:sp>
        <p:nvSpPr>
          <p:cNvPr id="11" name="TextBox 11"/>
          <p:cNvSpPr txBox="1"/>
          <p:nvPr/>
        </p:nvSpPr>
        <p:spPr>
          <a:xfrm>
            <a:off x="6921320" y="6132645"/>
            <a:ext cx="4445361" cy="692150"/>
          </a:xfrm>
          <a:prstGeom prst="rect">
            <a:avLst/>
          </a:prstGeom>
        </p:spPr>
        <p:txBody>
          <a:bodyPr lIns="0" tIns="0" rIns="0" bIns="0" rtlCol="0" anchor="t">
            <a:spAutoFit/>
          </a:bodyPr>
          <a:lstStyle/>
          <a:p>
            <a:pPr algn="ctr">
              <a:lnSpc>
                <a:spcPts val="2800"/>
              </a:lnSpc>
            </a:pPr>
            <a:r>
              <a:rPr lang="en-US" sz="2000">
                <a:solidFill>
                  <a:srgbClr val="96321C"/>
                </a:solidFill>
                <a:latin typeface="Montserrat"/>
                <a:ea typeface="Montserrat"/>
                <a:cs typeface="Montserrat"/>
                <a:sym typeface="Montserrat"/>
              </a:rPr>
              <a:t>If you are interested:</a:t>
            </a:r>
          </a:p>
          <a:p>
            <a:pPr algn="ctr">
              <a:lnSpc>
                <a:spcPts val="2800"/>
              </a:lnSpc>
            </a:pPr>
            <a:r>
              <a:rPr lang="en-US" sz="2000">
                <a:solidFill>
                  <a:srgbClr val="96321C"/>
                </a:solidFill>
                <a:latin typeface="Montserrat"/>
                <a:ea typeface="Montserrat"/>
                <a:cs typeface="Montserrat"/>
                <a:sym typeface="Montserrat"/>
              </a:rPr>
              <a:t>Scan the QR code or reach out to</a:t>
            </a:r>
            <a:r>
              <a:rPr lang="en-US" sz="2000">
                <a:solidFill>
                  <a:srgbClr val="B63A1F"/>
                </a:solidFill>
                <a:latin typeface="Montserrat"/>
                <a:ea typeface="Montserrat"/>
                <a:cs typeface="Montserrat"/>
                <a:sym typeface="Montserrat"/>
              </a:rPr>
              <a:t> </a:t>
            </a:r>
          </a:p>
        </p:txBody>
      </p:sp>
      <p:sp>
        <p:nvSpPr>
          <p:cNvPr id="12" name="TextBox 12"/>
          <p:cNvSpPr txBox="1"/>
          <p:nvPr/>
        </p:nvSpPr>
        <p:spPr>
          <a:xfrm>
            <a:off x="7057332" y="7257505"/>
            <a:ext cx="4173336" cy="339725"/>
          </a:xfrm>
          <a:prstGeom prst="rect">
            <a:avLst/>
          </a:prstGeom>
        </p:spPr>
        <p:txBody>
          <a:bodyPr lIns="0" tIns="0" rIns="0" bIns="0" rtlCol="0" anchor="t">
            <a:spAutoFit/>
          </a:bodyPr>
          <a:lstStyle/>
          <a:p>
            <a:pPr algn="ctr">
              <a:lnSpc>
                <a:spcPts val="2800"/>
              </a:lnSpc>
            </a:pPr>
            <a:r>
              <a:rPr lang="en-US" sz="2000" b="1">
                <a:solidFill>
                  <a:srgbClr val="B63A1F"/>
                </a:solidFill>
                <a:latin typeface="Montserrat Bold"/>
                <a:ea typeface="Montserrat Bold"/>
                <a:cs typeface="Montserrat Bold"/>
                <a:sym typeface="Montserrat Bold"/>
              </a:rPr>
              <a:t>ana.geppert.2023@mumail.ie</a:t>
            </a:r>
          </a:p>
        </p:txBody>
      </p:sp>
      <p:grpSp>
        <p:nvGrpSpPr>
          <p:cNvPr id="5" name="Group 5">
            <a:extLst>
              <a:ext uri="{C183D7F6-B498-43B3-948B-1728B52AA6E4}">
                <adec:decorative xmlns:adec="http://schemas.microsoft.com/office/drawing/2017/decorative" val="1"/>
              </a:ext>
            </a:extLst>
          </p:cNvPr>
          <p:cNvGrpSpPr/>
          <p:nvPr/>
        </p:nvGrpSpPr>
        <p:grpSpPr>
          <a:xfrm>
            <a:off x="12981156" y="6410949"/>
            <a:ext cx="9270291" cy="6952718"/>
            <a:chOff x="0" y="0"/>
            <a:chExt cx="812800" cy="609600"/>
          </a:xfrm>
        </p:grpSpPr>
        <p:sp>
          <p:nvSpPr>
            <p:cNvPr id="6" name="Freeform 6">
              <a:extLst>
                <a:ext uri="{C183D7F6-B498-43B3-948B-1728B52AA6E4}">
                  <adec:decorative xmlns:adec="http://schemas.microsoft.com/office/drawing/2017/decorative" val="1"/>
                </a:ext>
              </a:extLst>
            </p:cNvPr>
            <p:cNvSpPr/>
            <p:nvPr/>
          </p:nvSpPr>
          <p:spPr>
            <a:xfrm>
              <a:off x="0" y="0"/>
              <a:ext cx="812800" cy="609600"/>
            </a:xfrm>
            <a:custGeom>
              <a:avLst/>
              <a:gdLst/>
              <a:ahLst/>
              <a:cxnLst/>
              <a:rect l="l" t="t" r="r" b="b"/>
              <a:pathLst>
                <a:path w="812800" h="609600">
                  <a:moveTo>
                    <a:pt x="203200" y="609600"/>
                  </a:moveTo>
                  <a:lnTo>
                    <a:pt x="609600" y="609600"/>
                  </a:lnTo>
                  <a:lnTo>
                    <a:pt x="812800" y="0"/>
                  </a:lnTo>
                  <a:lnTo>
                    <a:pt x="0" y="0"/>
                  </a:lnTo>
                  <a:lnTo>
                    <a:pt x="203200" y="609600"/>
                  </a:lnTo>
                  <a:close/>
                </a:path>
              </a:pathLst>
            </a:custGeom>
            <a:solidFill>
              <a:srgbClr val="FFF8F1"/>
            </a:solidFill>
          </p:spPr>
          <p:txBody>
            <a:bodyPr/>
            <a:lstStyle/>
            <a:p>
              <a:endParaRPr lang="en-GB"/>
            </a:p>
          </p:txBody>
        </p:sp>
        <p:sp>
          <p:nvSpPr>
            <p:cNvPr id="7" name="TextBox 7"/>
            <p:cNvSpPr txBox="1"/>
            <p:nvPr/>
          </p:nvSpPr>
          <p:spPr>
            <a:xfrm>
              <a:off x="127000" y="-38100"/>
              <a:ext cx="558800" cy="647700"/>
            </a:xfrm>
            <a:prstGeom prst="rect">
              <a:avLst/>
            </a:prstGeom>
          </p:spPr>
          <p:txBody>
            <a:bodyPr lIns="50800" tIns="50800" rIns="50800" bIns="50800" rtlCol="0" anchor="ctr"/>
            <a:lstStyle/>
            <a:p>
              <a:pPr algn="ctr">
                <a:lnSpc>
                  <a:spcPts val="2659"/>
                </a:lnSpc>
                <a:spcBef>
                  <a:spcPct val="0"/>
                </a:spcBef>
              </a:pPr>
              <a:endParaRPr/>
            </a:p>
          </p:txBody>
        </p:sp>
      </p:grpSp>
      <p:pic>
        <p:nvPicPr>
          <p:cNvPr id="17" name="Picture 17" descr="QR code to show interest in participating in the study">
            <a:hlinkClick r:id="rId3"/>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4175562" y="6478720"/>
            <a:ext cx="2982762" cy="2982762"/>
          </a:xfrm>
          <a:prstGeom prst="rect">
            <a:avLst/>
          </a:prstGeom>
        </p:spPr>
      </p:pic>
      <p:sp>
        <p:nvSpPr>
          <p:cNvPr id="13" name="Freeform 13">
            <a:extLst>
              <a:ext uri="{C183D7F6-B498-43B3-948B-1728B52AA6E4}">
                <adec:decorative xmlns:adec="http://schemas.microsoft.com/office/drawing/2017/decorative" val="1"/>
              </a:ext>
            </a:extLst>
          </p:cNvPr>
          <p:cNvSpPr/>
          <p:nvPr/>
        </p:nvSpPr>
        <p:spPr>
          <a:xfrm rot="-1398841" flipH="1">
            <a:off x="896371" y="3215357"/>
            <a:ext cx="5145229" cy="5591255"/>
          </a:xfrm>
          <a:custGeom>
            <a:avLst/>
            <a:gdLst/>
            <a:ahLst/>
            <a:cxnLst/>
            <a:rect l="l" t="t" r="r" b="b"/>
            <a:pathLst>
              <a:path w="5145229" h="5591255">
                <a:moveTo>
                  <a:pt x="5145229" y="0"/>
                </a:moveTo>
                <a:lnTo>
                  <a:pt x="0" y="0"/>
                </a:lnTo>
                <a:lnTo>
                  <a:pt x="0" y="5591255"/>
                </a:lnTo>
                <a:lnTo>
                  <a:pt x="5145229" y="5591255"/>
                </a:lnTo>
                <a:lnTo>
                  <a:pt x="5145229"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Freeform 14" descr="A rough sketch of a digital camera in red outline with a speech bubble around it (representing Photovoice)"/>
          <p:cNvSpPr/>
          <p:nvPr/>
        </p:nvSpPr>
        <p:spPr>
          <a:xfrm>
            <a:off x="1339433" y="4055286"/>
            <a:ext cx="3632850" cy="3071272"/>
          </a:xfrm>
          <a:custGeom>
            <a:avLst/>
            <a:gdLst/>
            <a:ahLst/>
            <a:cxnLst/>
            <a:rect l="l" t="t" r="r" b="b"/>
            <a:pathLst>
              <a:path w="3632850" h="3071272">
                <a:moveTo>
                  <a:pt x="0" y="0"/>
                </a:moveTo>
                <a:lnTo>
                  <a:pt x="3632850" y="0"/>
                </a:lnTo>
                <a:lnTo>
                  <a:pt x="3632850" y="3071272"/>
                </a:lnTo>
                <a:lnTo>
                  <a:pt x="0" y="3071272"/>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8" name="Freeform 18" descr="A stylized illustration of a cyclist from behind, wearing a pink jersey and white helmet, riding a bicycle with red accents."/>
          <p:cNvSpPr/>
          <p:nvPr/>
        </p:nvSpPr>
        <p:spPr>
          <a:xfrm>
            <a:off x="14096113" y="1751084"/>
            <a:ext cx="2312458" cy="4659865"/>
          </a:xfrm>
          <a:custGeom>
            <a:avLst/>
            <a:gdLst/>
            <a:ahLst/>
            <a:cxnLst/>
            <a:rect l="l" t="t" r="r" b="b"/>
            <a:pathLst>
              <a:path w="2312458" h="4659865">
                <a:moveTo>
                  <a:pt x="0" y="0"/>
                </a:moveTo>
                <a:lnTo>
                  <a:pt x="2312458" y="0"/>
                </a:lnTo>
                <a:lnTo>
                  <a:pt x="2312458" y="4659865"/>
                </a:lnTo>
                <a:lnTo>
                  <a:pt x="0" y="4659865"/>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0"/>
          <p:cNvSpPr txBox="1">
            <a:spLocks noGrp="1"/>
          </p:cNvSpPr>
          <p:nvPr>
            <p:ph type="title" idx="4294967295"/>
          </p:nvPr>
        </p:nvSpPr>
        <p:spPr>
          <a:xfrm>
            <a:off x="9153525" y="1400150"/>
            <a:ext cx="3314079" cy="88812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23"/>
              </a:lnSpc>
              <a:spcBef>
                <a:spcPts val="0"/>
              </a:spcBef>
              <a:spcAft>
                <a:spcPts val="0"/>
              </a:spcAft>
              <a:buClrTx/>
              <a:buSzTx/>
              <a:buFontTx/>
              <a:buNone/>
              <a:tabLst/>
              <a:defRPr/>
            </a:pPr>
            <a:r>
              <a:rPr kumimoji="0" lang="en-US" sz="5159" b="0" i="0" u="none" strike="noStrike" kern="1200" cap="none" spc="0" normalizeH="0" baseline="0" noProof="0" dirty="0">
                <a:ln>
                  <a:noFill/>
                </a:ln>
                <a:solidFill>
                  <a:srgbClr val="B63A1F"/>
                </a:solidFill>
                <a:effectLst/>
                <a:uLnTx/>
                <a:uFillTx/>
                <a:latin typeface="More Sugar"/>
                <a:ea typeface="More Sugar"/>
                <a:cs typeface="More Sugar"/>
                <a:sym typeface="More Sugar"/>
              </a:rPr>
              <a:t>AGENDA</a:t>
            </a:r>
          </a:p>
        </p:txBody>
      </p:sp>
      <p:grpSp>
        <p:nvGrpSpPr>
          <p:cNvPr id="2" name="Group 2">
            <a:extLst>
              <a:ext uri="{C183D7F6-B498-43B3-948B-1728B52AA6E4}">
                <adec:decorative xmlns:adec="http://schemas.microsoft.com/office/drawing/2017/decorative" val="1"/>
              </a:ext>
            </a:extLst>
          </p:cNvPr>
          <p:cNvGrpSpPr/>
          <p:nvPr/>
        </p:nvGrpSpPr>
        <p:grpSpPr>
          <a:xfrm rot="-1296966">
            <a:off x="113577" y="-3402727"/>
            <a:ext cx="7053606" cy="6496499"/>
            <a:chOff x="0" y="0"/>
            <a:chExt cx="812800" cy="748604"/>
          </a:xfrm>
        </p:grpSpPr>
        <p:sp>
          <p:nvSpPr>
            <p:cNvPr id="3" name="Freeform 3">
              <a:extLst>
                <a:ext uri="{C183D7F6-B498-43B3-948B-1728B52AA6E4}">
                  <adec:decorative xmlns:adec="http://schemas.microsoft.com/office/drawing/2017/decorative" val="1"/>
                </a:ext>
              </a:extLst>
            </p:cNvPr>
            <p:cNvSpPr/>
            <p:nvPr/>
          </p:nvSpPr>
          <p:spPr>
            <a:xfrm>
              <a:off x="0" y="0"/>
              <a:ext cx="812800" cy="748604"/>
            </a:xfrm>
            <a:custGeom>
              <a:avLst/>
              <a:gdLst/>
              <a:ahLst/>
              <a:cxnLst/>
              <a:rect l="l" t="t" r="r" b="b"/>
              <a:pathLst>
                <a:path w="812800" h="748604">
                  <a:moveTo>
                    <a:pt x="203200" y="748604"/>
                  </a:moveTo>
                  <a:lnTo>
                    <a:pt x="609600" y="748604"/>
                  </a:lnTo>
                  <a:lnTo>
                    <a:pt x="812800" y="0"/>
                  </a:lnTo>
                  <a:lnTo>
                    <a:pt x="0" y="0"/>
                  </a:lnTo>
                  <a:lnTo>
                    <a:pt x="203200" y="748604"/>
                  </a:lnTo>
                  <a:close/>
                </a:path>
              </a:pathLst>
            </a:custGeom>
            <a:solidFill>
              <a:srgbClr val="FFF8F1"/>
            </a:solidFill>
          </p:spPr>
          <p:txBody>
            <a:bodyPr/>
            <a:lstStyle/>
            <a:p>
              <a:endParaRPr lang="en-GB"/>
            </a:p>
          </p:txBody>
        </p:sp>
        <p:sp>
          <p:nvSpPr>
            <p:cNvPr id="4" name="TextBox 4"/>
            <p:cNvSpPr txBox="1"/>
            <p:nvPr/>
          </p:nvSpPr>
          <p:spPr>
            <a:xfrm>
              <a:off x="127000" y="-38100"/>
              <a:ext cx="558800" cy="78670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C183D7F6-B498-43B3-948B-1728B52AA6E4}">
                <adec:decorative xmlns:adec="http://schemas.microsoft.com/office/drawing/2017/decorative" val="1"/>
              </a:ext>
            </a:extLst>
          </p:cNvPr>
          <p:cNvGrpSpPr/>
          <p:nvPr/>
        </p:nvGrpSpPr>
        <p:grpSpPr>
          <a:xfrm rot="1636563">
            <a:off x="-2139516" y="2730886"/>
            <a:ext cx="10153133" cy="5703589"/>
            <a:chOff x="0" y="0"/>
            <a:chExt cx="748102" cy="420251"/>
          </a:xfrm>
        </p:grpSpPr>
        <p:sp>
          <p:nvSpPr>
            <p:cNvPr id="6" name="Freeform 6">
              <a:extLst>
                <a:ext uri="{C183D7F6-B498-43B3-948B-1728B52AA6E4}">
                  <adec:decorative xmlns:adec="http://schemas.microsoft.com/office/drawing/2017/decorative" val="1"/>
                </a:ext>
              </a:extLst>
            </p:cNvPr>
            <p:cNvSpPr/>
            <p:nvPr/>
          </p:nvSpPr>
          <p:spPr>
            <a:xfrm>
              <a:off x="0" y="0"/>
              <a:ext cx="748102" cy="420251"/>
            </a:xfrm>
            <a:custGeom>
              <a:avLst/>
              <a:gdLst/>
              <a:ahLst/>
              <a:cxnLst/>
              <a:rect l="l" t="t" r="r" b="b"/>
              <a:pathLst>
                <a:path w="748102" h="420251">
                  <a:moveTo>
                    <a:pt x="203200" y="420251"/>
                  </a:moveTo>
                  <a:lnTo>
                    <a:pt x="544902" y="420251"/>
                  </a:lnTo>
                  <a:lnTo>
                    <a:pt x="748102" y="0"/>
                  </a:lnTo>
                  <a:lnTo>
                    <a:pt x="0" y="0"/>
                  </a:lnTo>
                  <a:lnTo>
                    <a:pt x="203200" y="420251"/>
                  </a:lnTo>
                  <a:close/>
                </a:path>
              </a:pathLst>
            </a:custGeom>
            <a:solidFill>
              <a:srgbClr val="FFE1DA"/>
            </a:solidFill>
          </p:spPr>
          <p:txBody>
            <a:bodyPr/>
            <a:lstStyle/>
            <a:p>
              <a:endParaRPr lang="en-GB"/>
            </a:p>
          </p:txBody>
        </p:sp>
        <p:sp>
          <p:nvSpPr>
            <p:cNvPr id="7" name="TextBox 7"/>
            <p:cNvSpPr txBox="1"/>
            <p:nvPr/>
          </p:nvSpPr>
          <p:spPr>
            <a:xfrm>
              <a:off x="127000" y="-38100"/>
              <a:ext cx="494102" cy="458351"/>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a:extLst>
              <a:ext uri="{C183D7F6-B498-43B3-948B-1728B52AA6E4}">
                <adec:decorative xmlns:adec="http://schemas.microsoft.com/office/drawing/2017/decorative" val="1"/>
              </a:ext>
            </a:extLst>
          </p:cNvPr>
          <p:cNvGrpSpPr/>
          <p:nvPr/>
        </p:nvGrpSpPr>
        <p:grpSpPr>
          <a:xfrm rot="-1296966">
            <a:off x="2056602" y="4468211"/>
            <a:ext cx="7053606" cy="6496499"/>
            <a:chOff x="0" y="0"/>
            <a:chExt cx="812800" cy="748604"/>
          </a:xfrm>
        </p:grpSpPr>
        <p:sp>
          <p:nvSpPr>
            <p:cNvPr id="9" name="Freeform 9">
              <a:extLst>
                <a:ext uri="{C183D7F6-B498-43B3-948B-1728B52AA6E4}">
                  <adec:decorative xmlns:adec="http://schemas.microsoft.com/office/drawing/2017/decorative" val="1"/>
                </a:ext>
              </a:extLst>
            </p:cNvPr>
            <p:cNvSpPr/>
            <p:nvPr/>
          </p:nvSpPr>
          <p:spPr>
            <a:xfrm>
              <a:off x="0" y="0"/>
              <a:ext cx="812800" cy="748604"/>
            </a:xfrm>
            <a:custGeom>
              <a:avLst/>
              <a:gdLst/>
              <a:ahLst/>
              <a:cxnLst/>
              <a:rect l="l" t="t" r="r" b="b"/>
              <a:pathLst>
                <a:path w="812800" h="748604">
                  <a:moveTo>
                    <a:pt x="203200" y="748604"/>
                  </a:moveTo>
                  <a:lnTo>
                    <a:pt x="609600" y="748604"/>
                  </a:lnTo>
                  <a:lnTo>
                    <a:pt x="812800" y="0"/>
                  </a:lnTo>
                  <a:lnTo>
                    <a:pt x="0" y="0"/>
                  </a:lnTo>
                  <a:lnTo>
                    <a:pt x="203200" y="748604"/>
                  </a:lnTo>
                  <a:close/>
                </a:path>
              </a:pathLst>
            </a:custGeom>
            <a:solidFill>
              <a:srgbClr val="FFF8F1"/>
            </a:solidFill>
          </p:spPr>
          <p:txBody>
            <a:bodyPr/>
            <a:lstStyle/>
            <a:p>
              <a:endParaRPr lang="en-GB"/>
            </a:p>
          </p:txBody>
        </p:sp>
        <p:sp>
          <p:nvSpPr>
            <p:cNvPr id="10" name="TextBox 10"/>
            <p:cNvSpPr txBox="1"/>
            <p:nvPr/>
          </p:nvSpPr>
          <p:spPr>
            <a:xfrm>
              <a:off x="127000" y="-38100"/>
              <a:ext cx="558800" cy="786704"/>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descr="A person in a basketball uniform dribbles a ball while in motion."/>
          <p:cNvSpPr/>
          <p:nvPr/>
        </p:nvSpPr>
        <p:spPr>
          <a:xfrm>
            <a:off x="511100" y="1028700"/>
            <a:ext cx="7401672" cy="8229600"/>
          </a:xfrm>
          <a:custGeom>
            <a:avLst/>
            <a:gdLst/>
            <a:ahLst/>
            <a:cxnLst/>
            <a:rect l="l" t="t" r="r" b="b"/>
            <a:pathLst>
              <a:path w="7401672" h="8229600">
                <a:moveTo>
                  <a:pt x="0" y="0"/>
                </a:moveTo>
                <a:lnTo>
                  <a:pt x="7401673" y="0"/>
                </a:lnTo>
                <a:lnTo>
                  <a:pt x="7401673" y="8229600"/>
                </a:lnTo>
                <a:lnTo>
                  <a:pt x="0" y="8229600"/>
                </a:lnTo>
                <a:lnTo>
                  <a:pt x="0" y="0"/>
                </a:lnTo>
                <a:close/>
              </a:path>
            </a:pathLst>
          </a:custGeom>
          <a:blipFill>
            <a:blip r:embed="rId2"/>
            <a:stretch>
              <a:fillRect/>
            </a:stretch>
          </a:blipFill>
        </p:spPr>
        <p:txBody>
          <a:bodyPr/>
          <a:lstStyle/>
          <a:p>
            <a:endParaRPr lang="en-GB"/>
          </a:p>
        </p:txBody>
      </p:sp>
      <p:sp>
        <p:nvSpPr>
          <p:cNvPr id="24" name="TextBox 24"/>
          <p:cNvSpPr txBox="1"/>
          <p:nvPr/>
        </p:nvSpPr>
        <p:spPr>
          <a:xfrm>
            <a:off x="9362515" y="2868003"/>
            <a:ext cx="586149" cy="389222"/>
          </a:xfrm>
          <a:prstGeom prst="rect">
            <a:avLst/>
          </a:prstGeom>
        </p:spPr>
        <p:txBody>
          <a:bodyPr lIns="0" tIns="0" rIns="0" bIns="0" rtlCol="0" anchor="t">
            <a:spAutoFit/>
          </a:bodyPr>
          <a:lstStyle/>
          <a:p>
            <a:pPr algn="l">
              <a:lnSpc>
                <a:spcPts val="3220"/>
              </a:lnSpc>
            </a:pPr>
            <a:r>
              <a:rPr lang="en-US" sz="2300" b="1">
                <a:solidFill>
                  <a:srgbClr val="B63A1F"/>
                </a:solidFill>
                <a:latin typeface="Montserrat Bold"/>
                <a:ea typeface="Montserrat Bold"/>
                <a:cs typeface="Montserrat Bold"/>
                <a:sym typeface="Montserrat Bold"/>
              </a:rPr>
              <a:t>01.</a:t>
            </a:r>
          </a:p>
        </p:txBody>
      </p:sp>
      <p:sp>
        <p:nvSpPr>
          <p:cNvPr id="18" name="TextBox 18"/>
          <p:cNvSpPr txBox="1"/>
          <p:nvPr/>
        </p:nvSpPr>
        <p:spPr>
          <a:xfrm>
            <a:off x="10059279" y="2868003"/>
            <a:ext cx="7644548" cy="389255"/>
          </a:xfrm>
          <a:prstGeom prst="rect">
            <a:avLst/>
          </a:prstGeom>
        </p:spPr>
        <p:txBody>
          <a:bodyPr lIns="0" tIns="0" rIns="0" bIns="0" rtlCol="0" anchor="t">
            <a:spAutoFit/>
          </a:bodyPr>
          <a:lstStyle/>
          <a:p>
            <a:pPr algn="l">
              <a:lnSpc>
                <a:spcPts val="3220"/>
              </a:lnSpc>
            </a:pPr>
            <a:r>
              <a:rPr lang="en-US" sz="2300" i="1">
                <a:solidFill>
                  <a:srgbClr val="96321C"/>
                </a:solidFill>
                <a:latin typeface="Montserrat Italics"/>
                <a:ea typeface="Montserrat Italics"/>
                <a:cs typeface="Montserrat Italics"/>
                <a:sym typeface="Montserrat Italics"/>
              </a:rPr>
              <a:t>Introduction</a:t>
            </a:r>
          </a:p>
        </p:txBody>
      </p:sp>
      <p:sp>
        <p:nvSpPr>
          <p:cNvPr id="11" name="AutoShape 11">
            <a:extLst>
              <a:ext uri="{C183D7F6-B498-43B3-948B-1728B52AA6E4}">
                <adec:decorative xmlns:adec="http://schemas.microsoft.com/office/drawing/2017/decorative" val="1"/>
              </a:ext>
            </a:extLst>
          </p:cNvPr>
          <p:cNvSpPr/>
          <p:nvPr/>
        </p:nvSpPr>
        <p:spPr>
          <a:xfrm>
            <a:off x="9115425" y="3490499"/>
            <a:ext cx="7035628" cy="0"/>
          </a:xfrm>
          <a:prstGeom prst="line">
            <a:avLst/>
          </a:prstGeom>
          <a:ln w="19050" cap="flat">
            <a:solidFill>
              <a:srgbClr val="B63A1F"/>
            </a:solidFill>
            <a:prstDash val="lgDash"/>
            <a:headEnd type="none" w="sm" len="sm"/>
            <a:tailEnd type="none" w="sm" len="sm"/>
          </a:ln>
        </p:spPr>
        <p:txBody>
          <a:bodyPr/>
          <a:lstStyle/>
          <a:p>
            <a:endParaRPr lang="en-GB"/>
          </a:p>
        </p:txBody>
      </p:sp>
      <p:sp>
        <p:nvSpPr>
          <p:cNvPr id="25" name="TextBox 25"/>
          <p:cNvSpPr txBox="1"/>
          <p:nvPr/>
        </p:nvSpPr>
        <p:spPr>
          <a:xfrm>
            <a:off x="9362515" y="3676148"/>
            <a:ext cx="586149" cy="389222"/>
          </a:xfrm>
          <a:prstGeom prst="rect">
            <a:avLst/>
          </a:prstGeom>
        </p:spPr>
        <p:txBody>
          <a:bodyPr lIns="0" tIns="0" rIns="0" bIns="0" rtlCol="0" anchor="t">
            <a:spAutoFit/>
          </a:bodyPr>
          <a:lstStyle/>
          <a:p>
            <a:pPr algn="l">
              <a:lnSpc>
                <a:spcPts val="3220"/>
              </a:lnSpc>
            </a:pPr>
            <a:r>
              <a:rPr lang="en-US" sz="2300" b="1">
                <a:solidFill>
                  <a:srgbClr val="B63A1F"/>
                </a:solidFill>
                <a:latin typeface="Montserrat Bold"/>
                <a:ea typeface="Montserrat Bold"/>
                <a:cs typeface="Montserrat Bold"/>
                <a:sym typeface="Montserrat Bold"/>
              </a:rPr>
              <a:t>02.</a:t>
            </a:r>
          </a:p>
        </p:txBody>
      </p:sp>
      <p:sp>
        <p:nvSpPr>
          <p:cNvPr id="19" name="TextBox 19"/>
          <p:cNvSpPr txBox="1"/>
          <p:nvPr/>
        </p:nvSpPr>
        <p:spPr>
          <a:xfrm>
            <a:off x="10059279" y="3676148"/>
            <a:ext cx="6091775" cy="389255"/>
          </a:xfrm>
          <a:prstGeom prst="rect">
            <a:avLst/>
          </a:prstGeom>
        </p:spPr>
        <p:txBody>
          <a:bodyPr lIns="0" tIns="0" rIns="0" bIns="0" rtlCol="0" anchor="t">
            <a:spAutoFit/>
          </a:bodyPr>
          <a:lstStyle/>
          <a:p>
            <a:pPr algn="l">
              <a:lnSpc>
                <a:spcPts val="3220"/>
              </a:lnSpc>
            </a:pPr>
            <a:r>
              <a:rPr lang="en-US" sz="2300" i="1">
                <a:solidFill>
                  <a:srgbClr val="96321C"/>
                </a:solidFill>
                <a:latin typeface="Montserrat Italics"/>
                <a:ea typeface="Montserrat Italics"/>
                <a:cs typeface="Montserrat Italics"/>
                <a:sym typeface="Montserrat Italics"/>
              </a:rPr>
              <a:t>Defining the Scope</a:t>
            </a:r>
          </a:p>
        </p:txBody>
      </p:sp>
      <p:sp>
        <p:nvSpPr>
          <p:cNvPr id="12" name="AutoShape 12">
            <a:extLst>
              <a:ext uri="{C183D7F6-B498-43B3-948B-1728B52AA6E4}">
                <adec:decorative xmlns:adec="http://schemas.microsoft.com/office/drawing/2017/decorative" val="1"/>
              </a:ext>
            </a:extLst>
          </p:cNvPr>
          <p:cNvSpPr/>
          <p:nvPr/>
        </p:nvSpPr>
        <p:spPr>
          <a:xfrm>
            <a:off x="9115425" y="4293970"/>
            <a:ext cx="7035628" cy="0"/>
          </a:xfrm>
          <a:prstGeom prst="line">
            <a:avLst/>
          </a:prstGeom>
          <a:ln w="19050" cap="flat">
            <a:solidFill>
              <a:srgbClr val="B63A1F"/>
            </a:solidFill>
            <a:prstDash val="lgDash"/>
            <a:headEnd type="none" w="sm" len="sm"/>
            <a:tailEnd type="none" w="sm" len="sm"/>
          </a:ln>
        </p:spPr>
        <p:txBody>
          <a:bodyPr/>
          <a:lstStyle/>
          <a:p>
            <a:endParaRPr lang="en-GB"/>
          </a:p>
        </p:txBody>
      </p:sp>
      <p:sp>
        <p:nvSpPr>
          <p:cNvPr id="26" name="TextBox 26"/>
          <p:cNvSpPr txBox="1"/>
          <p:nvPr/>
        </p:nvSpPr>
        <p:spPr>
          <a:xfrm>
            <a:off x="9362515" y="4484470"/>
            <a:ext cx="586149" cy="389222"/>
          </a:xfrm>
          <a:prstGeom prst="rect">
            <a:avLst/>
          </a:prstGeom>
        </p:spPr>
        <p:txBody>
          <a:bodyPr lIns="0" tIns="0" rIns="0" bIns="0" rtlCol="0" anchor="t">
            <a:spAutoFit/>
          </a:bodyPr>
          <a:lstStyle/>
          <a:p>
            <a:pPr algn="l">
              <a:lnSpc>
                <a:spcPts val="3220"/>
              </a:lnSpc>
            </a:pPr>
            <a:r>
              <a:rPr lang="en-US" sz="2300" b="1">
                <a:solidFill>
                  <a:srgbClr val="B63A1F"/>
                </a:solidFill>
                <a:latin typeface="Montserrat Bold"/>
                <a:ea typeface="Montserrat Bold"/>
                <a:cs typeface="Montserrat Bold"/>
                <a:sym typeface="Montserrat Bold"/>
              </a:rPr>
              <a:t>03.</a:t>
            </a:r>
          </a:p>
        </p:txBody>
      </p:sp>
      <p:sp>
        <p:nvSpPr>
          <p:cNvPr id="20" name="TextBox 20"/>
          <p:cNvSpPr txBox="1"/>
          <p:nvPr/>
        </p:nvSpPr>
        <p:spPr>
          <a:xfrm>
            <a:off x="10059279" y="4484470"/>
            <a:ext cx="6615848" cy="389255"/>
          </a:xfrm>
          <a:prstGeom prst="rect">
            <a:avLst/>
          </a:prstGeom>
        </p:spPr>
        <p:txBody>
          <a:bodyPr lIns="0" tIns="0" rIns="0" bIns="0" rtlCol="0" anchor="t">
            <a:spAutoFit/>
          </a:bodyPr>
          <a:lstStyle/>
          <a:p>
            <a:pPr algn="l">
              <a:lnSpc>
                <a:spcPts val="3220"/>
              </a:lnSpc>
            </a:pPr>
            <a:r>
              <a:rPr lang="en-US" sz="2300" i="1">
                <a:solidFill>
                  <a:srgbClr val="96321C"/>
                </a:solidFill>
                <a:latin typeface="Montserrat Italics"/>
                <a:ea typeface="Montserrat Italics"/>
                <a:cs typeface="Montserrat Italics"/>
                <a:sym typeface="Montserrat Italics"/>
              </a:rPr>
              <a:t>Study 1: Survey of 50 Assistive Products </a:t>
            </a:r>
          </a:p>
        </p:txBody>
      </p:sp>
      <p:sp>
        <p:nvSpPr>
          <p:cNvPr id="13" name="AutoShape 13">
            <a:extLst>
              <a:ext uri="{C183D7F6-B498-43B3-948B-1728B52AA6E4}">
                <adec:decorative xmlns:adec="http://schemas.microsoft.com/office/drawing/2017/decorative" val="1"/>
              </a:ext>
            </a:extLst>
          </p:cNvPr>
          <p:cNvSpPr/>
          <p:nvPr/>
        </p:nvSpPr>
        <p:spPr>
          <a:xfrm>
            <a:off x="9115425" y="5102291"/>
            <a:ext cx="7035628" cy="0"/>
          </a:xfrm>
          <a:prstGeom prst="line">
            <a:avLst/>
          </a:prstGeom>
          <a:ln w="19050" cap="flat">
            <a:solidFill>
              <a:srgbClr val="B63A1F"/>
            </a:solidFill>
            <a:prstDash val="lgDash"/>
            <a:headEnd type="none" w="sm" len="sm"/>
            <a:tailEnd type="none" w="sm" len="sm"/>
          </a:ln>
        </p:spPr>
        <p:txBody>
          <a:bodyPr/>
          <a:lstStyle/>
          <a:p>
            <a:endParaRPr lang="en-GB"/>
          </a:p>
        </p:txBody>
      </p:sp>
      <p:sp>
        <p:nvSpPr>
          <p:cNvPr id="27" name="TextBox 27"/>
          <p:cNvSpPr txBox="1"/>
          <p:nvPr/>
        </p:nvSpPr>
        <p:spPr>
          <a:xfrm>
            <a:off x="9362515" y="5292791"/>
            <a:ext cx="586149" cy="389222"/>
          </a:xfrm>
          <a:prstGeom prst="rect">
            <a:avLst/>
          </a:prstGeom>
        </p:spPr>
        <p:txBody>
          <a:bodyPr lIns="0" tIns="0" rIns="0" bIns="0" rtlCol="0" anchor="t">
            <a:spAutoFit/>
          </a:bodyPr>
          <a:lstStyle/>
          <a:p>
            <a:pPr algn="l">
              <a:lnSpc>
                <a:spcPts val="3220"/>
              </a:lnSpc>
            </a:pPr>
            <a:r>
              <a:rPr lang="en-US" sz="2300" b="1">
                <a:solidFill>
                  <a:srgbClr val="B63A1F"/>
                </a:solidFill>
                <a:latin typeface="Montserrat Bold"/>
                <a:ea typeface="Montserrat Bold"/>
                <a:cs typeface="Montserrat Bold"/>
                <a:sym typeface="Montserrat Bold"/>
              </a:rPr>
              <a:t>04.</a:t>
            </a:r>
          </a:p>
        </p:txBody>
      </p:sp>
      <p:sp>
        <p:nvSpPr>
          <p:cNvPr id="21" name="TextBox 21"/>
          <p:cNvSpPr txBox="1"/>
          <p:nvPr/>
        </p:nvSpPr>
        <p:spPr>
          <a:xfrm>
            <a:off x="10059279" y="5292791"/>
            <a:ext cx="6091775" cy="389255"/>
          </a:xfrm>
          <a:prstGeom prst="rect">
            <a:avLst/>
          </a:prstGeom>
        </p:spPr>
        <p:txBody>
          <a:bodyPr lIns="0" tIns="0" rIns="0" bIns="0" rtlCol="0" anchor="t">
            <a:spAutoFit/>
          </a:bodyPr>
          <a:lstStyle/>
          <a:p>
            <a:pPr algn="l">
              <a:lnSpc>
                <a:spcPts val="3220"/>
              </a:lnSpc>
            </a:pPr>
            <a:r>
              <a:rPr lang="en-US" sz="2300" i="1">
                <a:solidFill>
                  <a:srgbClr val="96321C"/>
                </a:solidFill>
                <a:latin typeface="Montserrat Italics"/>
                <a:ea typeface="Montserrat Italics"/>
                <a:cs typeface="Montserrat Italics"/>
                <a:sym typeface="Montserrat Italics"/>
              </a:rPr>
              <a:t>Study 2: Policy Analysis </a:t>
            </a:r>
          </a:p>
        </p:txBody>
      </p:sp>
      <p:sp>
        <p:nvSpPr>
          <p:cNvPr id="14" name="AutoShape 14">
            <a:extLst>
              <a:ext uri="{C183D7F6-B498-43B3-948B-1728B52AA6E4}">
                <adec:decorative xmlns:adec="http://schemas.microsoft.com/office/drawing/2017/decorative" val="1"/>
              </a:ext>
            </a:extLst>
          </p:cNvPr>
          <p:cNvSpPr/>
          <p:nvPr/>
        </p:nvSpPr>
        <p:spPr>
          <a:xfrm>
            <a:off x="9115425" y="5920138"/>
            <a:ext cx="7035628" cy="0"/>
          </a:xfrm>
          <a:prstGeom prst="line">
            <a:avLst/>
          </a:prstGeom>
          <a:ln w="19050" cap="flat">
            <a:solidFill>
              <a:srgbClr val="B63A1F"/>
            </a:solidFill>
            <a:prstDash val="lgDash"/>
            <a:headEnd type="none" w="sm" len="sm"/>
            <a:tailEnd type="none" w="sm" len="sm"/>
          </a:ln>
        </p:spPr>
        <p:txBody>
          <a:bodyPr/>
          <a:lstStyle/>
          <a:p>
            <a:endParaRPr lang="en-GB"/>
          </a:p>
        </p:txBody>
      </p:sp>
      <p:sp>
        <p:nvSpPr>
          <p:cNvPr id="28" name="TextBox 28"/>
          <p:cNvSpPr txBox="1"/>
          <p:nvPr/>
        </p:nvSpPr>
        <p:spPr>
          <a:xfrm>
            <a:off x="9362515" y="6101113"/>
            <a:ext cx="586149" cy="389222"/>
          </a:xfrm>
          <a:prstGeom prst="rect">
            <a:avLst/>
          </a:prstGeom>
        </p:spPr>
        <p:txBody>
          <a:bodyPr lIns="0" tIns="0" rIns="0" bIns="0" rtlCol="0" anchor="t">
            <a:spAutoFit/>
          </a:bodyPr>
          <a:lstStyle/>
          <a:p>
            <a:pPr algn="l">
              <a:lnSpc>
                <a:spcPts val="3220"/>
              </a:lnSpc>
            </a:pPr>
            <a:r>
              <a:rPr lang="en-US" sz="2300" b="1">
                <a:solidFill>
                  <a:srgbClr val="B63A1F"/>
                </a:solidFill>
                <a:latin typeface="Montserrat Bold"/>
                <a:ea typeface="Montserrat Bold"/>
                <a:cs typeface="Montserrat Bold"/>
                <a:sym typeface="Montserrat Bold"/>
              </a:rPr>
              <a:t>05.</a:t>
            </a:r>
          </a:p>
        </p:txBody>
      </p:sp>
      <p:sp>
        <p:nvSpPr>
          <p:cNvPr id="22" name="TextBox 22"/>
          <p:cNvSpPr txBox="1"/>
          <p:nvPr/>
        </p:nvSpPr>
        <p:spPr>
          <a:xfrm>
            <a:off x="10059279" y="6101113"/>
            <a:ext cx="6091775" cy="389255"/>
          </a:xfrm>
          <a:prstGeom prst="rect">
            <a:avLst/>
          </a:prstGeom>
        </p:spPr>
        <p:txBody>
          <a:bodyPr lIns="0" tIns="0" rIns="0" bIns="0" rtlCol="0" anchor="t">
            <a:spAutoFit/>
          </a:bodyPr>
          <a:lstStyle/>
          <a:p>
            <a:pPr algn="l">
              <a:lnSpc>
                <a:spcPts val="3220"/>
              </a:lnSpc>
            </a:pPr>
            <a:r>
              <a:rPr lang="en-US" sz="2300" i="1">
                <a:solidFill>
                  <a:srgbClr val="96321C"/>
                </a:solidFill>
                <a:latin typeface="Montserrat Italics"/>
                <a:ea typeface="Montserrat Italics"/>
                <a:cs typeface="Montserrat Italics"/>
                <a:sym typeface="Montserrat Italics"/>
              </a:rPr>
              <a:t>Study 3: Photovoice – Lived Experiences </a:t>
            </a:r>
          </a:p>
        </p:txBody>
      </p:sp>
      <p:sp>
        <p:nvSpPr>
          <p:cNvPr id="15" name="AutoShape 15">
            <a:extLst>
              <a:ext uri="{C183D7F6-B498-43B3-948B-1728B52AA6E4}">
                <adec:decorative xmlns:adec="http://schemas.microsoft.com/office/drawing/2017/decorative" val="1"/>
              </a:ext>
            </a:extLst>
          </p:cNvPr>
          <p:cNvSpPr/>
          <p:nvPr/>
        </p:nvSpPr>
        <p:spPr>
          <a:xfrm>
            <a:off x="9115425" y="6718935"/>
            <a:ext cx="7035628" cy="0"/>
          </a:xfrm>
          <a:prstGeom prst="line">
            <a:avLst/>
          </a:prstGeom>
          <a:ln w="19050" cap="flat">
            <a:solidFill>
              <a:srgbClr val="B63A1F"/>
            </a:solidFill>
            <a:prstDash val="lgDash"/>
            <a:headEnd type="none" w="sm" len="sm"/>
            <a:tailEnd type="none" w="sm" len="sm"/>
          </a:ln>
        </p:spPr>
        <p:txBody>
          <a:bodyPr/>
          <a:lstStyle/>
          <a:p>
            <a:endParaRPr lang="en-GB"/>
          </a:p>
        </p:txBody>
      </p:sp>
      <p:sp>
        <p:nvSpPr>
          <p:cNvPr id="29" name="TextBox 29"/>
          <p:cNvSpPr txBox="1"/>
          <p:nvPr/>
        </p:nvSpPr>
        <p:spPr>
          <a:xfrm>
            <a:off x="9362515" y="6909435"/>
            <a:ext cx="586149" cy="389222"/>
          </a:xfrm>
          <a:prstGeom prst="rect">
            <a:avLst/>
          </a:prstGeom>
        </p:spPr>
        <p:txBody>
          <a:bodyPr lIns="0" tIns="0" rIns="0" bIns="0" rtlCol="0" anchor="t">
            <a:spAutoFit/>
          </a:bodyPr>
          <a:lstStyle/>
          <a:p>
            <a:pPr algn="l">
              <a:lnSpc>
                <a:spcPts val="3220"/>
              </a:lnSpc>
            </a:pPr>
            <a:r>
              <a:rPr lang="en-US" sz="2300" b="1">
                <a:solidFill>
                  <a:srgbClr val="B63A1F"/>
                </a:solidFill>
                <a:latin typeface="Montserrat Bold"/>
                <a:ea typeface="Montserrat Bold"/>
                <a:cs typeface="Montserrat Bold"/>
                <a:sym typeface="Montserrat Bold"/>
              </a:rPr>
              <a:t>06.</a:t>
            </a:r>
          </a:p>
        </p:txBody>
      </p:sp>
      <p:sp>
        <p:nvSpPr>
          <p:cNvPr id="23" name="TextBox 23"/>
          <p:cNvSpPr txBox="1"/>
          <p:nvPr/>
        </p:nvSpPr>
        <p:spPr>
          <a:xfrm>
            <a:off x="10059279" y="6909435"/>
            <a:ext cx="6091775" cy="389255"/>
          </a:xfrm>
          <a:prstGeom prst="rect">
            <a:avLst/>
          </a:prstGeom>
        </p:spPr>
        <p:txBody>
          <a:bodyPr lIns="0" tIns="0" rIns="0" bIns="0" rtlCol="0" anchor="t">
            <a:spAutoFit/>
          </a:bodyPr>
          <a:lstStyle/>
          <a:p>
            <a:pPr algn="l">
              <a:lnSpc>
                <a:spcPts val="3220"/>
              </a:lnSpc>
            </a:pPr>
            <a:r>
              <a:rPr lang="en-US" sz="2300" i="1">
                <a:solidFill>
                  <a:srgbClr val="96321C"/>
                </a:solidFill>
                <a:latin typeface="Montserrat Italics"/>
                <a:ea typeface="Montserrat Italics"/>
                <a:cs typeface="Montserrat Italics"/>
                <a:sym typeface="Montserrat Italics"/>
              </a:rPr>
              <a:t>Integrating the Three Studies </a:t>
            </a:r>
          </a:p>
        </p:txBody>
      </p:sp>
      <p:sp>
        <p:nvSpPr>
          <p:cNvPr id="16" name="AutoShape 16">
            <a:extLst>
              <a:ext uri="{C183D7F6-B498-43B3-948B-1728B52AA6E4}">
                <adec:decorative xmlns:adec="http://schemas.microsoft.com/office/drawing/2017/decorative" val="1"/>
              </a:ext>
            </a:extLst>
          </p:cNvPr>
          <p:cNvSpPr/>
          <p:nvPr/>
        </p:nvSpPr>
        <p:spPr>
          <a:xfrm>
            <a:off x="9153525" y="7527290"/>
            <a:ext cx="7035628" cy="0"/>
          </a:xfrm>
          <a:prstGeom prst="line">
            <a:avLst/>
          </a:prstGeom>
          <a:ln w="19050" cap="flat">
            <a:solidFill>
              <a:srgbClr val="B63A1F"/>
            </a:solidFill>
            <a:prstDash val="lgDash"/>
            <a:headEnd type="none" w="sm" len="sm"/>
            <a:tailEnd type="none" w="sm" len="sm"/>
          </a:ln>
        </p:spPr>
        <p:txBody>
          <a:bodyPr/>
          <a:lstStyle/>
          <a:p>
            <a:endParaRPr lang="en-GB"/>
          </a:p>
        </p:txBody>
      </p:sp>
      <p:sp>
        <p:nvSpPr>
          <p:cNvPr id="32" name="TextBox 32"/>
          <p:cNvSpPr txBox="1"/>
          <p:nvPr/>
        </p:nvSpPr>
        <p:spPr>
          <a:xfrm>
            <a:off x="9400615" y="7717790"/>
            <a:ext cx="586149" cy="389255"/>
          </a:xfrm>
          <a:prstGeom prst="rect">
            <a:avLst/>
          </a:prstGeom>
        </p:spPr>
        <p:txBody>
          <a:bodyPr lIns="0" tIns="0" rIns="0" bIns="0" rtlCol="0" anchor="t">
            <a:spAutoFit/>
          </a:bodyPr>
          <a:lstStyle/>
          <a:p>
            <a:pPr algn="l">
              <a:lnSpc>
                <a:spcPts val="3220"/>
              </a:lnSpc>
            </a:pPr>
            <a:r>
              <a:rPr lang="en-US" sz="2300" b="1">
                <a:solidFill>
                  <a:srgbClr val="B63A1F"/>
                </a:solidFill>
                <a:latin typeface="Montserrat Bold"/>
                <a:ea typeface="Montserrat Bold"/>
                <a:cs typeface="Montserrat Bold"/>
                <a:sym typeface="Montserrat Bold"/>
              </a:rPr>
              <a:t>07.</a:t>
            </a:r>
          </a:p>
        </p:txBody>
      </p:sp>
      <p:sp>
        <p:nvSpPr>
          <p:cNvPr id="31" name="TextBox 31"/>
          <p:cNvSpPr txBox="1"/>
          <p:nvPr/>
        </p:nvSpPr>
        <p:spPr>
          <a:xfrm>
            <a:off x="10097379" y="7717790"/>
            <a:ext cx="6091775" cy="389255"/>
          </a:xfrm>
          <a:prstGeom prst="rect">
            <a:avLst/>
          </a:prstGeom>
        </p:spPr>
        <p:txBody>
          <a:bodyPr lIns="0" tIns="0" rIns="0" bIns="0" rtlCol="0" anchor="t">
            <a:spAutoFit/>
          </a:bodyPr>
          <a:lstStyle/>
          <a:p>
            <a:pPr algn="l">
              <a:lnSpc>
                <a:spcPts val="3220"/>
              </a:lnSpc>
            </a:pPr>
            <a:r>
              <a:rPr lang="en-US" sz="2300" i="1">
                <a:solidFill>
                  <a:srgbClr val="96321C"/>
                </a:solidFill>
                <a:latin typeface="Montserrat Italics"/>
                <a:ea typeface="Montserrat Italics"/>
                <a:cs typeface="Montserrat Italics"/>
                <a:sym typeface="Montserrat Italics"/>
              </a:rPr>
              <a:t>Implications for Practice and Policy </a:t>
            </a:r>
          </a:p>
        </p:txBody>
      </p:sp>
      <p:sp>
        <p:nvSpPr>
          <p:cNvPr id="33" name="AutoShape 33">
            <a:extLst>
              <a:ext uri="{C183D7F6-B498-43B3-948B-1728B52AA6E4}">
                <adec:decorative xmlns:adec="http://schemas.microsoft.com/office/drawing/2017/decorative" val="1"/>
              </a:ext>
            </a:extLst>
          </p:cNvPr>
          <p:cNvSpPr/>
          <p:nvPr/>
        </p:nvSpPr>
        <p:spPr>
          <a:xfrm>
            <a:off x="9210115" y="8335645"/>
            <a:ext cx="7035628" cy="0"/>
          </a:xfrm>
          <a:prstGeom prst="line">
            <a:avLst/>
          </a:prstGeom>
          <a:ln w="19050" cap="flat">
            <a:solidFill>
              <a:srgbClr val="B63A1F"/>
            </a:solidFill>
            <a:prstDash val="lgDash"/>
            <a:headEnd type="none" w="sm" len="sm"/>
            <a:tailEnd type="none" w="sm" len="sm"/>
          </a:ln>
        </p:spPr>
        <p:txBody>
          <a:bodyPr/>
          <a:lstStyle/>
          <a:p>
            <a:endParaRPr lang="en-GB"/>
          </a:p>
        </p:txBody>
      </p:sp>
      <p:sp>
        <p:nvSpPr>
          <p:cNvPr id="35" name="TextBox 35"/>
          <p:cNvSpPr txBox="1"/>
          <p:nvPr/>
        </p:nvSpPr>
        <p:spPr>
          <a:xfrm>
            <a:off x="9457206" y="8526145"/>
            <a:ext cx="586149" cy="389255"/>
          </a:xfrm>
          <a:prstGeom prst="rect">
            <a:avLst/>
          </a:prstGeom>
        </p:spPr>
        <p:txBody>
          <a:bodyPr lIns="0" tIns="0" rIns="0" bIns="0" rtlCol="0" anchor="t">
            <a:spAutoFit/>
          </a:bodyPr>
          <a:lstStyle/>
          <a:p>
            <a:pPr algn="l">
              <a:lnSpc>
                <a:spcPts val="3220"/>
              </a:lnSpc>
            </a:pPr>
            <a:r>
              <a:rPr lang="en-US" sz="2300" b="1">
                <a:solidFill>
                  <a:srgbClr val="B63A1F"/>
                </a:solidFill>
                <a:latin typeface="Montserrat Bold"/>
                <a:ea typeface="Montserrat Bold"/>
                <a:cs typeface="Montserrat Bold"/>
                <a:sym typeface="Montserrat Bold"/>
              </a:rPr>
              <a:t>08.</a:t>
            </a:r>
          </a:p>
        </p:txBody>
      </p:sp>
      <p:sp>
        <p:nvSpPr>
          <p:cNvPr id="34" name="TextBox 34"/>
          <p:cNvSpPr txBox="1"/>
          <p:nvPr/>
        </p:nvSpPr>
        <p:spPr>
          <a:xfrm>
            <a:off x="10153969" y="8526145"/>
            <a:ext cx="6091775" cy="389255"/>
          </a:xfrm>
          <a:prstGeom prst="rect">
            <a:avLst/>
          </a:prstGeom>
        </p:spPr>
        <p:txBody>
          <a:bodyPr lIns="0" tIns="0" rIns="0" bIns="0" rtlCol="0" anchor="t">
            <a:spAutoFit/>
          </a:bodyPr>
          <a:lstStyle/>
          <a:p>
            <a:pPr algn="l">
              <a:lnSpc>
                <a:spcPts val="3220"/>
              </a:lnSpc>
            </a:pPr>
            <a:r>
              <a:rPr lang="en-US" sz="2300" i="1">
                <a:solidFill>
                  <a:srgbClr val="96321C"/>
                </a:solidFill>
                <a:latin typeface="Montserrat Italics"/>
                <a:ea typeface="Montserrat Italics"/>
                <a:cs typeface="Montserrat Italics"/>
                <a:sym typeface="Montserrat Italics"/>
              </a:rPr>
              <a:t>Conclusions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Grp="1"/>
          </p:cNvSpPr>
          <p:nvPr>
            <p:ph type="title" idx="4294967295"/>
          </p:nvPr>
        </p:nvSpPr>
        <p:spPr>
          <a:xfrm>
            <a:off x="1472184" y="942975"/>
            <a:ext cx="16442700" cy="6804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43"/>
              </a:lnSpc>
              <a:spcBef>
                <a:spcPts val="0"/>
              </a:spcBef>
              <a:spcAft>
                <a:spcPts val="0"/>
              </a:spcAft>
              <a:buClrTx/>
              <a:buSzTx/>
              <a:buFontTx/>
              <a:buNone/>
              <a:tabLst/>
              <a:defRPr/>
            </a:pPr>
            <a:r>
              <a:rPr kumimoji="0" lang="en-US" sz="3959" b="0" i="0" u="none" strike="noStrike" kern="1200" cap="none" spc="0" normalizeH="0" baseline="0" noProof="0" dirty="0">
                <a:ln>
                  <a:noFill/>
                </a:ln>
                <a:solidFill>
                  <a:srgbClr val="B63A1F"/>
                </a:solidFill>
                <a:effectLst/>
                <a:uLnTx/>
                <a:uFillTx/>
                <a:latin typeface="More Sugar"/>
                <a:ea typeface="More Sugar"/>
                <a:cs typeface="More Sugar"/>
                <a:sym typeface="More Sugar"/>
              </a:rPr>
              <a:t>WHY SPORT MATTERS IN HIGHER EDUCATION &amp; EMPLOYMENT</a:t>
            </a:r>
          </a:p>
        </p:txBody>
      </p:sp>
      <p:grpSp>
        <p:nvGrpSpPr>
          <p:cNvPr id="2" name="Group 2">
            <a:extLst>
              <a:ext uri="{C183D7F6-B498-43B3-948B-1728B52AA6E4}">
                <adec:decorative xmlns:adec="http://schemas.microsoft.com/office/drawing/2017/decorative" val="1"/>
              </a:ext>
            </a:extLst>
          </p:cNvPr>
          <p:cNvGrpSpPr/>
          <p:nvPr/>
        </p:nvGrpSpPr>
        <p:grpSpPr>
          <a:xfrm rot="788896">
            <a:off x="4681210" y="6902327"/>
            <a:ext cx="7651353" cy="6952718"/>
            <a:chOff x="0" y="0"/>
            <a:chExt cx="670855" cy="609600"/>
          </a:xfrm>
        </p:grpSpPr>
        <p:sp>
          <p:nvSpPr>
            <p:cNvPr id="3" name="Freeform 3">
              <a:extLst>
                <a:ext uri="{C183D7F6-B498-43B3-948B-1728B52AA6E4}">
                  <adec:decorative xmlns:adec="http://schemas.microsoft.com/office/drawing/2017/decorative" val="1"/>
                </a:ext>
              </a:extLst>
            </p:cNvPr>
            <p:cNvSpPr/>
            <p:nvPr/>
          </p:nvSpPr>
          <p:spPr>
            <a:xfrm>
              <a:off x="0" y="0"/>
              <a:ext cx="670855" cy="609600"/>
            </a:xfrm>
            <a:custGeom>
              <a:avLst/>
              <a:gdLst/>
              <a:ahLst/>
              <a:cxnLst/>
              <a:rect l="l" t="t" r="r" b="b"/>
              <a:pathLst>
                <a:path w="670855" h="609600">
                  <a:moveTo>
                    <a:pt x="203200" y="609600"/>
                  </a:moveTo>
                  <a:lnTo>
                    <a:pt x="467655" y="609600"/>
                  </a:lnTo>
                  <a:lnTo>
                    <a:pt x="670855" y="0"/>
                  </a:lnTo>
                  <a:lnTo>
                    <a:pt x="0" y="0"/>
                  </a:lnTo>
                  <a:lnTo>
                    <a:pt x="203200" y="609600"/>
                  </a:lnTo>
                  <a:close/>
                </a:path>
              </a:pathLst>
            </a:custGeom>
            <a:solidFill>
              <a:srgbClr val="FFF8F1"/>
            </a:solidFill>
          </p:spPr>
          <p:txBody>
            <a:bodyPr/>
            <a:lstStyle/>
            <a:p>
              <a:endParaRPr lang="en-GB"/>
            </a:p>
          </p:txBody>
        </p:sp>
        <p:sp>
          <p:nvSpPr>
            <p:cNvPr id="4" name="TextBox 4"/>
            <p:cNvSpPr txBox="1"/>
            <p:nvPr/>
          </p:nvSpPr>
          <p:spPr>
            <a:xfrm>
              <a:off x="127000" y="-38100"/>
              <a:ext cx="416855"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C183D7F6-B498-43B3-948B-1728B52AA6E4}">
                <adec:decorative xmlns:adec="http://schemas.microsoft.com/office/drawing/2017/decorative" val="1"/>
              </a:ext>
            </a:extLst>
          </p:cNvPr>
          <p:cNvGrpSpPr/>
          <p:nvPr/>
        </p:nvGrpSpPr>
        <p:grpSpPr>
          <a:xfrm rot="-656586">
            <a:off x="2648832" y="7455322"/>
            <a:ext cx="6835476" cy="5703589"/>
            <a:chOff x="0" y="0"/>
            <a:chExt cx="503651" cy="420251"/>
          </a:xfrm>
        </p:grpSpPr>
        <p:sp>
          <p:nvSpPr>
            <p:cNvPr id="6" name="Freeform 6">
              <a:extLst>
                <a:ext uri="{C183D7F6-B498-43B3-948B-1728B52AA6E4}">
                  <adec:decorative xmlns:adec="http://schemas.microsoft.com/office/drawing/2017/decorative" val="1"/>
                </a:ext>
              </a:extLst>
            </p:cNvPr>
            <p:cNvSpPr/>
            <p:nvPr/>
          </p:nvSpPr>
          <p:spPr>
            <a:xfrm>
              <a:off x="0" y="0"/>
              <a:ext cx="503651" cy="420251"/>
            </a:xfrm>
            <a:custGeom>
              <a:avLst/>
              <a:gdLst/>
              <a:ahLst/>
              <a:cxnLst/>
              <a:rect l="l" t="t" r="r" b="b"/>
              <a:pathLst>
                <a:path w="503651" h="420251">
                  <a:moveTo>
                    <a:pt x="203200" y="420251"/>
                  </a:moveTo>
                  <a:lnTo>
                    <a:pt x="300451" y="420251"/>
                  </a:lnTo>
                  <a:lnTo>
                    <a:pt x="503651" y="0"/>
                  </a:lnTo>
                  <a:lnTo>
                    <a:pt x="0" y="0"/>
                  </a:lnTo>
                  <a:lnTo>
                    <a:pt x="203200" y="420251"/>
                  </a:lnTo>
                  <a:close/>
                </a:path>
              </a:pathLst>
            </a:custGeom>
            <a:solidFill>
              <a:srgbClr val="FFE1DA"/>
            </a:solidFill>
          </p:spPr>
          <p:txBody>
            <a:bodyPr/>
            <a:lstStyle/>
            <a:p>
              <a:endParaRPr lang="en-GB"/>
            </a:p>
          </p:txBody>
        </p:sp>
        <p:sp>
          <p:nvSpPr>
            <p:cNvPr id="7" name="TextBox 7"/>
            <p:cNvSpPr txBox="1"/>
            <p:nvPr/>
          </p:nvSpPr>
          <p:spPr>
            <a:xfrm>
              <a:off x="127000" y="-38100"/>
              <a:ext cx="249651" cy="458351"/>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540834" y="2379995"/>
            <a:ext cx="15206332" cy="6273420"/>
          </a:xfrm>
          <a:prstGeom prst="rect">
            <a:avLst/>
          </a:prstGeom>
        </p:spPr>
        <p:txBody>
          <a:bodyPr lIns="0" tIns="0" rIns="0" bIns="0" rtlCol="0" anchor="t">
            <a:spAutoFit/>
          </a:bodyPr>
          <a:lstStyle/>
          <a:p>
            <a:pPr algn="l">
              <a:lnSpc>
                <a:spcPts val="3345"/>
              </a:lnSpc>
            </a:pPr>
            <a:r>
              <a:rPr lang="en-US" sz="2389" b="1" i="1">
                <a:solidFill>
                  <a:srgbClr val="B63A1F"/>
                </a:solidFill>
                <a:latin typeface="Montserrat Bold Italics"/>
                <a:ea typeface="Montserrat Bold Italics"/>
                <a:cs typeface="Montserrat Bold Italics"/>
                <a:sym typeface="Montserrat Bold Italics"/>
              </a:rPr>
              <a:t>Sport is not separate from education or work — it can be a bridge between them.</a:t>
            </a:r>
          </a:p>
          <a:p>
            <a:pPr algn="l">
              <a:lnSpc>
                <a:spcPts val="3345"/>
              </a:lnSpc>
            </a:pPr>
            <a:endParaRPr lang="en-US" sz="2389" b="1" i="1">
              <a:solidFill>
                <a:srgbClr val="B63A1F"/>
              </a:solidFill>
              <a:latin typeface="Montserrat Bold Italics"/>
              <a:ea typeface="Montserrat Bold Italics"/>
              <a:cs typeface="Montserrat Bold Italics"/>
              <a:sym typeface="Montserrat Bold Italics"/>
            </a:endParaRPr>
          </a:p>
          <a:p>
            <a:pPr algn="l">
              <a:lnSpc>
                <a:spcPts val="3345"/>
              </a:lnSpc>
            </a:pPr>
            <a:endParaRPr lang="en-US" sz="2389" b="1" i="1">
              <a:solidFill>
                <a:srgbClr val="B63A1F"/>
              </a:solidFill>
              <a:latin typeface="Montserrat Bold Italics"/>
              <a:ea typeface="Montserrat Bold Italics"/>
              <a:cs typeface="Montserrat Bold Italics"/>
              <a:sym typeface="Montserrat Bold Italics"/>
            </a:endParaRPr>
          </a:p>
          <a:p>
            <a:pPr algn="l">
              <a:lnSpc>
                <a:spcPts val="3345"/>
              </a:lnSpc>
            </a:pPr>
            <a:r>
              <a:rPr lang="en-US" sz="2389" b="1" i="1">
                <a:solidFill>
                  <a:srgbClr val="B63A1F"/>
                </a:solidFill>
                <a:latin typeface="Montserrat Bold Italics"/>
                <a:ea typeface="Montserrat Bold Italics"/>
                <a:cs typeface="Montserrat Bold Italics"/>
                <a:sym typeface="Montserrat Bold Italics"/>
              </a:rPr>
              <a:t>Why we’re talking about sport</a:t>
            </a:r>
          </a:p>
          <a:p>
            <a:pPr marL="515997" lvl="1" indent="-257998" algn="l">
              <a:lnSpc>
                <a:spcPts val="3345"/>
              </a:lnSpc>
              <a:buFont typeface="Arial"/>
              <a:buChar char="•"/>
            </a:pPr>
            <a:r>
              <a:rPr lang="en-US" sz="2389" i="1">
                <a:solidFill>
                  <a:srgbClr val="96321C"/>
                </a:solidFill>
                <a:latin typeface="Montserrat Italics"/>
                <a:ea typeface="Montserrat Italics"/>
                <a:cs typeface="Montserrat Italics"/>
                <a:sym typeface="Montserrat Italics"/>
              </a:rPr>
              <a:t>One of the most inclusive tools for engagement, skills development, and social mobility</a:t>
            </a:r>
          </a:p>
          <a:p>
            <a:pPr marL="515997" lvl="1" indent="-257998" algn="l">
              <a:lnSpc>
                <a:spcPts val="3345"/>
              </a:lnSpc>
              <a:buFont typeface="Arial"/>
              <a:buChar char="•"/>
            </a:pPr>
            <a:r>
              <a:rPr lang="en-US" sz="2389" i="1">
                <a:solidFill>
                  <a:srgbClr val="96321C"/>
                </a:solidFill>
                <a:latin typeface="Montserrat Italics"/>
                <a:ea typeface="Montserrat Italics"/>
                <a:cs typeface="Montserrat Italics"/>
                <a:sym typeface="Montserrat Italics"/>
              </a:rPr>
              <a:t>Directly supports the goals of access, retention, wellbeing, and employability</a:t>
            </a:r>
          </a:p>
          <a:p>
            <a:pPr algn="l">
              <a:lnSpc>
                <a:spcPts val="3345"/>
              </a:lnSpc>
            </a:pPr>
            <a:r>
              <a:rPr lang="en-US" sz="2389" b="1" i="1">
                <a:solidFill>
                  <a:srgbClr val="B63A1F"/>
                </a:solidFill>
                <a:latin typeface="Montserrat Bold Italics"/>
                <a:ea typeface="Montserrat Bold Italics"/>
                <a:cs typeface="Montserrat Bold Italics"/>
                <a:sym typeface="Montserrat Bold Italics"/>
              </a:rPr>
              <a:t>Sport and education</a:t>
            </a:r>
          </a:p>
          <a:p>
            <a:pPr marL="515997" lvl="1" indent="-257998" algn="l">
              <a:lnSpc>
                <a:spcPts val="3345"/>
              </a:lnSpc>
              <a:buFont typeface="Arial"/>
              <a:buChar char="•"/>
            </a:pPr>
            <a:r>
              <a:rPr lang="en-US" sz="2389" i="1">
                <a:solidFill>
                  <a:srgbClr val="96321C"/>
                </a:solidFill>
                <a:latin typeface="Montserrat Italics"/>
                <a:ea typeface="Montserrat Italics"/>
                <a:cs typeface="Montserrat Italics"/>
                <a:sym typeface="Montserrat Italics"/>
              </a:rPr>
              <a:t>Opens access for underrepresented students</a:t>
            </a:r>
          </a:p>
          <a:p>
            <a:pPr marL="515997" lvl="1" indent="-257998" algn="l">
              <a:lnSpc>
                <a:spcPts val="3345"/>
              </a:lnSpc>
              <a:buFont typeface="Arial"/>
              <a:buChar char="•"/>
            </a:pPr>
            <a:r>
              <a:rPr lang="en-US" sz="2389" i="1">
                <a:solidFill>
                  <a:srgbClr val="96321C"/>
                </a:solidFill>
                <a:latin typeface="Montserrat Italics"/>
                <a:ea typeface="Montserrat Italics"/>
                <a:cs typeface="Montserrat Italics"/>
                <a:sym typeface="Montserrat Italics"/>
              </a:rPr>
              <a:t>Builds belonging, motivation, and retention</a:t>
            </a:r>
          </a:p>
          <a:p>
            <a:pPr marL="515997" lvl="1" indent="-257998" algn="l">
              <a:lnSpc>
                <a:spcPts val="3345"/>
              </a:lnSpc>
              <a:buFont typeface="Arial"/>
              <a:buChar char="•"/>
            </a:pPr>
            <a:r>
              <a:rPr lang="en-US" sz="2389" i="1">
                <a:solidFill>
                  <a:srgbClr val="96321C"/>
                </a:solidFill>
                <a:latin typeface="Montserrat Italics"/>
                <a:ea typeface="Montserrat Italics"/>
                <a:cs typeface="Montserrat Italics"/>
                <a:sym typeface="Montserrat Italics"/>
              </a:rPr>
              <a:t>Supports holistic development: wellbeing, confidence, resilience</a:t>
            </a:r>
          </a:p>
          <a:p>
            <a:pPr algn="l">
              <a:lnSpc>
                <a:spcPts val="3345"/>
              </a:lnSpc>
            </a:pPr>
            <a:r>
              <a:rPr lang="en-US" sz="2389" b="1" i="1">
                <a:solidFill>
                  <a:srgbClr val="B63A1F"/>
                </a:solidFill>
                <a:latin typeface="Montserrat Bold Italics"/>
                <a:ea typeface="Montserrat Bold Italics"/>
                <a:cs typeface="Montserrat Bold Italics"/>
                <a:sym typeface="Montserrat Bold Italics"/>
              </a:rPr>
              <a:t>Sport and employability</a:t>
            </a:r>
          </a:p>
          <a:p>
            <a:pPr marL="515997" lvl="1" indent="-257998" algn="l">
              <a:lnSpc>
                <a:spcPts val="3345"/>
              </a:lnSpc>
              <a:buFont typeface="Arial"/>
              <a:buChar char="•"/>
            </a:pPr>
            <a:r>
              <a:rPr lang="en-US" sz="2389" i="1">
                <a:solidFill>
                  <a:srgbClr val="96321C"/>
                </a:solidFill>
                <a:latin typeface="Montserrat Italics"/>
                <a:ea typeface="Montserrat Italics"/>
                <a:cs typeface="Montserrat Italics"/>
                <a:sym typeface="Montserrat Italics"/>
              </a:rPr>
              <a:t>Develops core graduate skills:</a:t>
            </a:r>
          </a:p>
          <a:p>
            <a:pPr marL="1031993" lvl="2" indent="-343998" algn="l">
              <a:lnSpc>
                <a:spcPts val="3345"/>
              </a:lnSpc>
              <a:buFont typeface="Arial"/>
              <a:buChar char="⚬"/>
            </a:pPr>
            <a:r>
              <a:rPr lang="en-US" sz="2389" i="1">
                <a:solidFill>
                  <a:srgbClr val="96321C"/>
                </a:solidFill>
                <a:latin typeface="Montserrat Italics"/>
                <a:ea typeface="Montserrat Italics"/>
                <a:cs typeface="Montserrat Italics"/>
                <a:sym typeface="Montserrat Italics"/>
              </a:rPr>
              <a:t>leadership • teamwork • discipline • resilience • accountability</a:t>
            </a:r>
          </a:p>
          <a:p>
            <a:pPr marL="515997" lvl="1" indent="-257998" algn="l">
              <a:lnSpc>
                <a:spcPts val="3345"/>
              </a:lnSpc>
              <a:buFont typeface="Arial"/>
              <a:buChar char="•"/>
            </a:pPr>
            <a:r>
              <a:rPr lang="en-US" sz="2389" i="1">
                <a:solidFill>
                  <a:srgbClr val="96321C"/>
                </a:solidFill>
                <a:latin typeface="Montserrat Italics"/>
                <a:ea typeface="Montserrat Italics"/>
                <a:cs typeface="Montserrat Italics"/>
                <a:sym typeface="Montserrat Italics"/>
              </a:rPr>
              <a:t>Provides experiences of responsibility and professional behaviour</a:t>
            </a:r>
          </a:p>
          <a:p>
            <a:pPr marL="515997" lvl="1" indent="-257998" algn="l">
              <a:lnSpc>
                <a:spcPts val="3345"/>
              </a:lnSpc>
              <a:buFont typeface="Arial"/>
              <a:buChar char="•"/>
            </a:pPr>
            <a:r>
              <a:rPr lang="en-US" sz="2389" i="1">
                <a:solidFill>
                  <a:srgbClr val="96321C"/>
                </a:solidFill>
                <a:latin typeface="Montserrat Italics"/>
                <a:ea typeface="Montserrat Italics"/>
                <a:cs typeface="Montserrat Italics"/>
                <a:sym typeface="Montserrat Italics"/>
              </a:rPr>
              <a:t>Opens employment pathways (coaching, health, data, marketing, events, community)</a:t>
            </a:r>
          </a:p>
        </p:txBody>
      </p:sp>
      <p:sp>
        <p:nvSpPr>
          <p:cNvPr id="8" name="Freeform 8" descr="A group of basketball players in white and pink uniforms huddle around a basketball."/>
          <p:cNvSpPr/>
          <p:nvPr/>
        </p:nvSpPr>
        <p:spPr>
          <a:xfrm>
            <a:off x="14473279" y="4267097"/>
            <a:ext cx="3261053" cy="3997354"/>
          </a:xfrm>
          <a:custGeom>
            <a:avLst/>
            <a:gdLst/>
            <a:ahLst/>
            <a:cxnLst/>
            <a:rect l="l" t="t" r="r" b="b"/>
            <a:pathLst>
              <a:path w="3261053" h="3997354">
                <a:moveTo>
                  <a:pt x="0" y="0"/>
                </a:moveTo>
                <a:lnTo>
                  <a:pt x="3261054" y="0"/>
                </a:lnTo>
                <a:lnTo>
                  <a:pt x="3261054" y="3997354"/>
                </a:lnTo>
                <a:lnTo>
                  <a:pt x="0" y="3997354"/>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a:spLocks noGrp="1"/>
          </p:cNvSpPr>
          <p:nvPr>
            <p:ph type="title" idx="4294967295"/>
          </p:nvPr>
        </p:nvSpPr>
        <p:spPr>
          <a:xfrm>
            <a:off x="7133002" y="1670070"/>
            <a:ext cx="4021995" cy="6804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43"/>
              </a:lnSpc>
              <a:spcBef>
                <a:spcPts val="0"/>
              </a:spcBef>
              <a:spcAft>
                <a:spcPts val="0"/>
              </a:spcAft>
              <a:buClrTx/>
              <a:buSzTx/>
              <a:buFontTx/>
              <a:buNone/>
              <a:tabLst/>
              <a:defRPr/>
            </a:pPr>
            <a:r>
              <a:rPr kumimoji="0" lang="en-US" sz="3959" b="0" i="0" u="none" strike="noStrike" kern="1200" cap="none" spc="0" normalizeH="0" baseline="0" noProof="0" dirty="0">
                <a:ln>
                  <a:noFill/>
                </a:ln>
                <a:solidFill>
                  <a:srgbClr val="B63A1F"/>
                </a:solidFill>
                <a:effectLst/>
                <a:uLnTx/>
                <a:uFillTx/>
                <a:latin typeface="More Sugar"/>
                <a:ea typeface="More Sugar"/>
                <a:cs typeface="More Sugar"/>
                <a:sym typeface="More Sugar"/>
              </a:rPr>
              <a:t>INTRODUCTION</a:t>
            </a:r>
          </a:p>
        </p:txBody>
      </p:sp>
      <p:sp>
        <p:nvSpPr>
          <p:cNvPr id="8" name="TextBox 8"/>
          <p:cNvSpPr txBox="1"/>
          <p:nvPr/>
        </p:nvSpPr>
        <p:spPr>
          <a:xfrm>
            <a:off x="2570936" y="3055396"/>
            <a:ext cx="13146128" cy="850900"/>
          </a:xfrm>
          <a:prstGeom prst="rect">
            <a:avLst/>
          </a:prstGeom>
        </p:spPr>
        <p:txBody>
          <a:bodyPr lIns="0" tIns="0" rIns="0" bIns="0" rtlCol="0" anchor="t">
            <a:spAutoFit/>
          </a:bodyPr>
          <a:lstStyle/>
          <a:p>
            <a:pPr algn="ctr">
              <a:lnSpc>
                <a:spcPts val="3499"/>
              </a:lnSpc>
            </a:pPr>
            <a:r>
              <a:rPr lang="en-US" sz="2499" i="1">
                <a:solidFill>
                  <a:srgbClr val="B63A1F"/>
                </a:solidFill>
                <a:latin typeface="Montserrat Italics"/>
                <a:ea typeface="Montserrat Italics"/>
                <a:cs typeface="Montserrat Italics"/>
                <a:sym typeface="Montserrat Italics"/>
              </a:rPr>
              <a:t>E</a:t>
            </a:r>
            <a:r>
              <a:rPr lang="en-US" sz="2499" i="1">
                <a:solidFill>
                  <a:srgbClr val="96321C"/>
                </a:solidFill>
                <a:latin typeface="Montserrat Italics"/>
                <a:ea typeface="Montserrat Italics"/>
                <a:cs typeface="Montserrat Italics"/>
                <a:sym typeface="Montserrat Italics"/>
              </a:rPr>
              <a:t>veryday assistive technology (AT) is foundational to inclusive sport participation, yet it’s often invisible in policy, research, and public imagination.</a:t>
            </a:r>
          </a:p>
        </p:txBody>
      </p:sp>
      <p:grpSp>
        <p:nvGrpSpPr>
          <p:cNvPr id="2" name="Group 2">
            <a:extLst>
              <a:ext uri="{C183D7F6-B498-43B3-948B-1728B52AA6E4}">
                <adec:decorative xmlns:adec="http://schemas.microsoft.com/office/drawing/2017/decorative" val="1"/>
              </a:ext>
            </a:extLst>
          </p:cNvPr>
          <p:cNvGrpSpPr/>
          <p:nvPr/>
        </p:nvGrpSpPr>
        <p:grpSpPr>
          <a:xfrm rot="788896">
            <a:off x="4681210" y="6902327"/>
            <a:ext cx="7651353" cy="6952718"/>
            <a:chOff x="0" y="0"/>
            <a:chExt cx="670855" cy="609600"/>
          </a:xfrm>
        </p:grpSpPr>
        <p:sp>
          <p:nvSpPr>
            <p:cNvPr id="3" name="Freeform 3">
              <a:extLst>
                <a:ext uri="{C183D7F6-B498-43B3-948B-1728B52AA6E4}">
                  <adec:decorative xmlns:adec="http://schemas.microsoft.com/office/drawing/2017/decorative" val="1"/>
                </a:ext>
              </a:extLst>
            </p:cNvPr>
            <p:cNvSpPr/>
            <p:nvPr/>
          </p:nvSpPr>
          <p:spPr>
            <a:xfrm>
              <a:off x="0" y="0"/>
              <a:ext cx="670855" cy="609600"/>
            </a:xfrm>
            <a:custGeom>
              <a:avLst/>
              <a:gdLst/>
              <a:ahLst/>
              <a:cxnLst/>
              <a:rect l="l" t="t" r="r" b="b"/>
              <a:pathLst>
                <a:path w="670855" h="609600">
                  <a:moveTo>
                    <a:pt x="203200" y="609600"/>
                  </a:moveTo>
                  <a:lnTo>
                    <a:pt x="467655" y="609600"/>
                  </a:lnTo>
                  <a:lnTo>
                    <a:pt x="670855" y="0"/>
                  </a:lnTo>
                  <a:lnTo>
                    <a:pt x="0" y="0"/>
                  </a:lnTo>
                  <a:lnTo>
                    <a:pt x="203200" y="609600"/>
                  </a:lnTo>
                  <a:close/>
                </a:path>
              </a:pathLst>
            </a:custGeom>
            <a:solidFill>
              <a:srgbClr val="FFF8F1"/>
            </a:solidFill>
          </p:spPr>
          <p:txBody>
            <a:bodyPr/>
            <a:lstStyle/>
            <a:p>
              <a:endParaRPr lang="en-GB"/>
            </a:p>
          </p:txBody>
        </p:sp>
        <p:sp>
          <p:nvSpPr>
            <p:cNvPr id="4" name="TextBox 4"/>
            <p:cNvSpPr txBox="1"/>
            <p:nvPr/>
          </p:nvSpPr>
          <p:spPr>
            <a:xfrm>
              <a:off x="127000" y="-38100"/>
              <a:ext cx="416855"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a:extLst>
              <a:ext uri="{C183D7F6-B498-43B3-948B-1728B52AA6E4}">
                <adec:decorative xmlns:adec="http://schemas.microsoft.com/office/drawing/2017/decorative" val="1"/>
              </a:ext>
            </a:extLst>
          </p:cNvPr>
          <p:cNvGrpSpPr/>
          <p:nvPr/>
        </p:nvGrpSpPr>
        <p:grpSpPr>
          <a:xfrm>
            <a:off x="1028700" y="4595605"/>
            <a:ext cx="4871716" cy="1750206"/>
            <a:chOff x="0" y="0"/>
            <a:chExt cx="1416435" cy="508866"/>
          </a:xfrm>
        </p:grpSpPr>
        <p:sp>
          <p:nvSpPr>
            <p:cNvPr id="11" name="Freeform 11">
              <a:extLst>
                <a:ext uri="{C183D7F6-B498-43B3-948B-1728B52AA6E4}">
                  <adec:decorative xmlns:adec="http://schemas.microsoft.com/office/drawing/2017/decorative" val="1"/>
                </a:ext>
              </a:extLst>
            </p:cNvPr>
            <p:cNvSpPr/>
            <p:nvPr/>
          </p:nvSpPr>
          <p:spPr>
            <a:xfrm>
              <a:off x="0" y="0"/>
              <a:ext cx="1416435" cy="508866"/>
            </a:xfrm>
            <a:custGeom>
              <a:avLst/>
              <a:gdLst/>
              <a:ahLst/>
              <a:cxnLst/>
              <a:rect l="l" t="t" r="r" b="b"/>
              <a:pathLst>
                <a:path w="1416435" h="508866">
                  <a:moveTo>
                    <a:pt x="1213235" y="0"/>
                  </a:moveTo>
                  <a:cubicBezTo>
                    <a:pt x="1325459" y="0"/>
                    <a:pt x="1416435" y="113914"/>
                    <a:pt x="1416435" y="254433"/>
                  </a:cubicBezTo>
                  <a:cubicBezTo>
                    <a:pt x="1416435" y="394953"/>
                    <a:pt x="1325459" y="508866"/>
                    <a:pt x="1213235" y="508866"/>
                  </a:cubicBezTo>
                  <a:lnTo>
                    <a:pt x="203200" y="508866"/>
                  </a:lnTo>
                  <a:cubicBezTo>
                    <a:pt x="90976" y="508866"/>
                    <a:pt x="0" y="394953"/>
                    <a:pt x="0" y="254433"/>
                  </a:cubicBezTo>
                  <a:cubicBezTo>
                    <a:pt x="0" y="113914"/>
                    <a:pt x="90976" y="0"/>
                    <a:pt x="203200" y="0"/>
                  </a:cubicBezTo>
                  <a:close/>
                </a:path>
              </a:pathLst>
            </a:custGeom>
            <a:ln w="19050" cap="sq">
              <a:solidFill>
                <a:srgbClr val="B63A1F"/>
              </a:solidFill>
              <a:prstDash val="solid"/>
              <a:miter/>
            </a:ln>
          </p:spPr>
          <p:txBody>
            <a:bodyPr/>
            <a:lstStyle/>
            <a:p>
              <a:endParaRPr lang="en-GB"/>
            </a:p>
          </p:txBody>
        </p:sp>
        <p:sp>
          <p:nvSpPr>
            <p:cNvPr id="12" name="TextBox 12"/>
            <p:cNvSpPr txBox="1"/>
            <p:nvPr/>
          </p:nvSpPr>
          <p:spPr>
            <a:xfrm>
              <a:off x="0" y="-57150"/>
              <a:ext cx="1416435" cy="566016"/>
            </a:xfrm>
            <a:prstGeom prst="rect">
              <a:avLst/>
            </a:prstGeom>
          </p:spPr>
          <p:txBody>
            <a:bodyPr lIns="50800" tIns="50800" rIns="50800" bIns="50800" rtlCol="0" anchor="ctr"/>
            <a:lstStyle/>
            <a:p>
              <a:pPr algn="ctr">
                <a:lnSpc>
                  <a:spcPts val="2800"/>
                </a:lnSpc>
              </a:pPr>
              <a:endParaRPr/>
            </a:p>
          </p:txBody>
        </p:sp>
      </p:grpSp>
      <p:sp>
        <p:nvSpPr>
          <p:cNvPr id="13" name="TextBox 13"/>
          <p:cNvSpPr txBox="1"/>
          <p:nvPr/>
        </p:nvSpPr>
        <p:spPr>
          <a:xfrm>
            <a:off x="1667897" y="5100820"/>
            <a:ext cx="3593324" cy="696913"/>
          </a:xfrm>
          <a:prstGeom prst="rect">
            <a:avLst/>
          </a:prstGeom>
        </p:spPr>
        <p:txBody>
          <a:bodyPr lIns="0" tIns="0" rIns="0" bIns="0" rtlCol="0" anchor="t">
            <a:spAutoFit/>
          </a:bodyPr>
          <a:lstStyle/>
          <a:p>
            <a:pPr algn="ctr">
              <a:lnSpc>
                <a:spcPts val="2800"/>
              </a:lnSpc>
            </a:pPr>
            <a:r>
              <a:rPr lang="en-US" sz="2000" b="1" dirty="0">
                <a:solidFill>
                  <a:srgbClr val="B63A1F"/>
                </a:solidFill>
                <a:latin typeface="Glacial Indifference Bold"/>
                <a:ea typeface="Glacial Indifference Bold"/>
                <a:cs typeface="Glacial Indifference Bold"/>
                <a:sym typeface="Glacial Indifference Bold"/>
              </a:rPr>
              <a:t>Physical, mental, and social benefits of Sport</a:t>
            </a:r>
          </a:p>
        </p:txBody>
      </p:sp>
      <p:grpSp>
        <p:nvGrpSpPr>
          <p:cNvPr id="22" name="Group 22">
            <a:extLst>
              <a:ext uri="{C183D7F6-B498-43B3-948B-1728B52AA6E4}">
                <adec:decorative xmlns:adec="http://schemas.microsoft.com/office/drawing/2017/decorative" val="1"/>
              </a:ext>
            </a:extLst>
          </p:cNvPr>
          <p:cNvGrpSpPr/>
          <p:nvPr/>
        </p:nvGrpSpPr>
        <p:grpSpPr>
          <a:xfrm>
            <a:off x="6708142" y="4648854"/>
            <a:ext cx="4871716" cy="1750206"/>
            <a:chOff x="0" y="0"/>
            <a:chExt cx="1416435" cy="508866"/>
          </a:xfrm>
        </p:grpSpPr>
        <p:sp>
          <p:nvSpPr>
            <p:cNvPr id="23" name="Freeform 23">
              <a:extLst>
                <a:ext uri="{C183D7F6-B498-43B3-948B-1728B52AA6E4}">
                  <adec:decorative xmlns:adec="http://schemas.microsoft.com/office/drawing/2017/decorative" val="1"/>
                </a:ext>
              </a:extLst>
            </p:cNvPr>
            <p:cNvSpPr/>
            <p:nvPr/>
          </p:nvSpPr>
          <p:spPr>
            <a:xfrm>
              <a:off x="0" y="0"/>
              <a:ext cx="1416435" cy="508866"/>
            </a:xfrm>
            <a:custGeom>
              <a:avLst/>
              <a:gdLst/>
              <a:ahLst/>
              <a:cxnLst/>
              <a:rect l="l" t="t" r="r" b="b"/>
              <a:pathLst>
                <a:path w="1416435" h="508866">
                  <a:moveTo>
                    <a:pt x="1213235" y="0"/>
                  </a:moveTo>
                  <a:cubicBezTo>
                    <a:pt x="1325459" y="0"/>
                    <a:pt x="1416435" y="113914"/>
                    <a:pt x="1416435" y="254433"/>
                  </a:cubicBezTo>
                  <a:cubicBezTo>
                    <a:pt x="1416435" y="394953"/>
                    <a:pt x="1325459" y="508866"/>
                    <a:pt x="1213235" y="508866"/>
                  </a:cubicBezTo>
                  <a:lnTo>
                    <a:pt x="203200" y="508866"/>
                  </a:lnTo>
                  <a:cubicBezTo>
                    <a:pt x="90976" y="508866"/>
                    <a:pt x="0" y="394953"/>
                    <a:pt x="0" y="254433"/>
                  </a:cubicBezTo>
                  <a:cubicBezTo>
                    <a:pt x="0" y="113914"/>
                    <a:pt x="90976" y="0"/>
                    <a:pt x="203200" y="0"/>
                  </a:cubicBezTo>
                  <a:close/>
                </a:path>
              </a:pathLst>
            </a:custGeom>
            <a:ln w="19050" cap="sq">
              <a:solidFill>
                <a:srgbClr val="B63A1F"/>
              </a:solidFill>
              <a:prstDash val="solid"/>
              <a:miter/>
            </a:ln>
          </p:spPr>
          <p:txBody>
            <a:bodyPr/>
            <a:lstStyle/>
            <a:p>
              <a:endParaRPr lang="en-GB"/>
            </a:p>
          </p:txBody>
        </p:sp>
        <p:sp>
          <p:nvSpPr>
            <p:cNvPr id="24" name="TextBox 24"/>
            <p:cNvSpPr txBox="1"/>
            <p:nvPr/>
          </p:nvSpPr>
          <p:spPr>
            <a:xfrm>
              <a:off x="0" y="-57150"/>
              <a:ext cx="1416435" cy="566016"/>
            </a:xfrm>
            <a:prstGeom prst="rect">
              <a:avLst/>
            </a:prstGeom>
          </p:spPr>
          <p:txBody>
            <a:bodyPr lIns="50800" tIns="50800" rIns="50800" bIns="50800" rtlCol="0" anchor="ctr"/>
            <a:lstStyle/>
            <a:p>
              <a:pPr algn="ctr">
                <a:lnSpc>
                  <a:spcPts val="2800"/>
                </a:lnSpc>
              </a:pPr>
              <a:endParaRPr/>
            </a:p>
          </p:txBody>
        </p:sp>
      </p:grpSp>
      <p:sp>
        <p:nvSpPr>
          <p:cNvPr id="25" name="TextBox 25"/>
          <p:cNvSpPr txBox="1"/>
          <p:nvPr/>
        </p:nvSpPr>
        <p:spPr>
          <a:xfrm>
            <a:off x="6857042" y="5154069"/>
            <a:ext cx="4573917" cy="696913"/>
          </a:xfrm>
          <a:prstGeom prst="rect">
            <a:avLst/>
          </a:prstGeom>
        </p:spPr>
        <p:txBody>
          <a:bodyPr lIns="0" tIns="0" rIns="0" bIns="0" rtlCol="0" anchor="t">
            <a:spAutoFit/>
          </a:bodyPr>
          <a:lstStyle/>
          <a:p>
            <a:pPr algn="ctr">
              <a:lnSpc>
                <a:spcPts val="2800"/>
              </a:lnSpc>
            </a:pPr>
            <a:r>
              <a:rPr lang="en-US" sz="2000" b="1" dirty="0">
                <a:solidFill>
                  <a:srgbClr val="B63A1F"/>
                </a:solidFill>
                <a:latin typeface="Glacial Indifference Bold"/>
                <a:ea typeface="Glacial Indifference Bold"/>
                <a:cs typeface="Glacial Indifference Bold"/>
                <a:sym typeface="Glacial Indifference Bold"/>
              </a:rPr>
              <a:t>Participation rates remain low due to barriers, stigma, and limited access</a:t>
            </a:r>
          </a:p>
        </p:txBody>
      </p:sp>
      <p:grpSp>
        <p:nvGrpSpPr>
          <p:cNvPr id="15" name="Group 15">
            <a:extLst>
              <a:ext uri="{C183D7F6-B498-43B3-948B-1728B52AA6E4}">
                <adec:decorative xmlns:adec="http://schemas.microsoft.com/office/drawing/2017/decorative" val="1"/>
              </a:ext>
            </a:extLst>
          </p:cNvPr>
          <p:cNvGrpSpPr/>
          <p:nvPr/>
        </p:nvGrpSpPr>
        <p:grpSpPr>
          <a:xfrm>
            <a:off x="12389483" y="4595605"/>
            <a:ext cx="4871716" cy="1750206"/>
            <a:chOff x="0" y="0"/>
            <a:chExt cx="1416435" cy="508866"/>
          </a:xfrm>
        </p:grpSpPr>
        <p:sp>
          <p:nvSpPr>
            <p:cNvPr id="16" name="Freeform 16">
              <a:extLst>
                <a:ext uri="{C183D7F6-B498-43B3-948B-1728B52AA6E4}">
                  <adec:decorative xmlns:adec="http://schemas.microsoft.com/office/drawing/2017/decorative" val="1"/>
                </a:ext>
              </a:extLst>
            </p:cNvPr>
            <p:cNvSpPr/>
            <p:nvPr/>
          </p:nvSpPr>
          <p:spPr>
            <a:xfrm>
              <a:off x="0" y="0"/>
              <a:ext cx="1416435" cy="508866"/>
            </a:xfrm>
            <a:custGeom>
              <a:avLst/>
              <a:gdLst/>
              <a:ahLst/>
              <a:cxnLst/>
              <a:rect l="l" t="t" r="r" b="b"/>
              <a:pathLst>
                <a:path w="1416435" h="508866">
                  <a:moveTo>
                    <a:pt x="1213235" y="0"/>
                  </a:moveTo>
                  <a:cubicBezTo>
                    <a:pt x="1325459" y="0"/>
                    <a:pt x="1416435" y="113914"/>
                    <a:pt x="1416435" y="254433"/>
                  </a:cubicBezTo>
                  <a:cubicBezTo>
                    <a:pt x="1416435" y="394953"/>
                    <a:pt x="1325459" y="508866"/>
                    <a:pt x="1213235" y="508866"/>
                  </a:cubicBezTo>
                  <a:lnTo>
                    <a:pt x="203200" y="508866"/>
                  </a:lnTo>
                  <a:cubicBezTo>
                    <a:pt x="90976" y="508866"/>
                    <a:pt x="0" y="394953"/>
                    <a:pt x="0" y="254433"/>
                  </a:cubicBezTo>
                  <a:cubicBezTo>
                    <a:pt x="0" y="113914"/>
                    <a:pt x="90976" y="0"/>
                    <a:pt x="203200" y="0"/>
                  </a:cubicBezTo>
                  <a:close/>
                </a:path>
              </a:pathLst>
            </a:custGeom>
            <a:ln w="19050" cap="sq">
              <a:solidFill>
                <a:srgbClr val="B63A1F"/>
              </a:solidFill>
              <a:prstDash val="solid"/>
              <a:miter/>
            </a:ln>
          </p:spPr>
          <p:txBody>
            <a:bodyPr/>
            <a:lstStyle/>
            <a:p>
              <a:endParaRPr lang="en-GB"/>
            </a:p>
          </p:txBody>
        </p:sp>
        <p:sp>
          <p:nvSpPr>
            <p:cNvPr id="17" name="TextBox 17"/>
            <p:cNvSpPr txBox="1"/>
            <p:nvPr/>
          </p:nvSpPr>
          <p:spPr>
            <a:xfrm>
              <a:off x="0" y="-57150"/>
              <a:ext cx="1416435" cy="566016"/>
            </a:xfrm>
            <a:prstGeom prst="rect">
              <a:avLst/>
            </a:prstGeom>
          </p:spPr>
          <p:txBody>
            <a:bodyPr lIns="50800" tIns="50800" rIns="50800" bIns="50800" rtlCol="0" anchor="ctr"/>
            <a:lstStyle/>
            <a:p>
              <a:pPr algn="ctr">
                <a:lnSpc>
                  <a:spcPts val="2800"/>
                </a:lnSpc>
              </a:pPr>
              <a:endParaRPr/>
            </a:p>
          </p:txBody>
        </p:sp>
      </p:grpSp>
      <p:sp>
        <p:nvSpPr>
          <p:cNvPr id="18" name="TextBox 18"/>
          <p:cNvSpPr txBox="1"/>
          <p:nvPr/>
        </p:nvSpPr>
        <p:spPr>
          <a:xfrm>
            <a:off x="13093942" y="5047571"/>
            <a:ext cx="3462798" cy="696913"/>
          </a:xfrm>
          <a:prstGeom prst="rect">
            <a:avLst/>
          </a:prstGeom>
        </p:spPr>
        <p:txBody>
          <a:bodyPr lIns="0" tIns="0" rIns="0" bIns="0" rtlCol="0" anchor="t">
            <a:spAutoFit/>
          </a:bodyPr>
          <a:lstStyle/>
          <a:p>
            <a:pPr algn="ctr">
              <a:lnSpc>
                <a:spcPts val="2800"/>
              </a:lnSpc>
            </a:pPr>
            <a:r>
              <a:rPr lang="en-US" sz="2000" b="1" dirty="0">
                <a:solidFill>
                  <a:srgbClr val="B63A1F"/>
                </a:solidFill>
                <a:latin typeface="Glacial Indifference Bold"/>
                <a:ea typeface="Glacial Indifference Bold"/>
                <a:cs typeface="Glacial Indifference Bold"/>
                <a:sym typeface="Glacial Indifference Bold"/>
              </a:rPr>
              <a:t>Everyday AT is a key facilitator but overlooked</a:t>
            </a:r>
          </a:p>
        </p:txBody>
      </p:sp>
      <p:grpSp>
        <p:nvGrpSpPr>
          <p:cNvPr id="5" name="Group 5">
            <a:extLst>
              <a:ext uri="{C183D7F6-B498-43B3-948B-1728B52AA6E4}">
                <adec:decorative xmlns:adec="http://schemas.microsoft.com/office/drawing/2017/decorative" val="1"/>
              </a:ext>
            </a:extLst>
          </p:cNvPr>
          <p:cNvGrpSpPr/>
          <p:nvPr/>
        </p:nvGrpSpPr>
        <p:grpSpPr>
          <a:xfrm rot="-656586">
            <a:off x="2648832" y="7455322"/>
            <a:ext cx="6835476" cy="5703589"/>
            <a:chOff x="0" y="0"/>
            <a:chExt cx="503651" cy="420251"/>
          </a:xfrm>
        </p:grpSpPr>
        <p:sp>
          <p:nvSpPr>
            <p:cNvPr id="6" name="Freeform 6">
              <a:extLst>
                <a:ext uri="{C183D7F6-B498-43B3-948B-1728B52AA6E4}">
                  <adec:decorative xmlns:adec="http://schemas.microsoft.com/office/drawing/2017/decorative" val="1"/>
                </a:ext>
              </a:extLst>
            </p:cNvPr>
            <p:cNvSpPr/>
            <p:nvPr/>
          </p:nvSpPr>
          <p:spPr>
            <a:xfrm>
              <a:off x="0" y="0"/>
              <a:ext cx="503651" cy="420251"/>
            </a:xfrm>
            <a:custGeom>
              <a:avLst/>
              <a:gdLst/>
              <a:ahLst/>
              <a:cxnLst/>
              <a:rect l="l" t="t" r="r" b="b"/>
              <a:pathLst>
                <a:path w="503651" h="420251">
                  <a:moveTo>
                    <a:pt x="203200" y="420251"/>
                  </a:moveTo>
                  <a:lnTo>
                    <a:pt x="300451" y="420251"/>
                  </a:lnTo>
                  <a:lnTo>
                    <a:pt x="503651" y="0"/>
                  </a:lnTo>
                  <a:lnTo>
                    <a:pt x="0" y="0"/>
                  </a:lnTo>
                  <a:lnTo>
                    <a:pt x="203200" y="420251"/>
                  </a:lnTo>
                  <a:close/>
                </a:path>
              </a:pathLst>
            </a:custGeom>
            <a:solidFill>
              <a:srgbClr val="FFE1DA"/>
            </a:solidFill>
          </p:spPr>
          <p:txBody>
            <a:bodyPr/>
            <a:lstStyle/>
            <a:p>
              <a:endParaRPr lang="en-GB"/>
            </a:p>
          </p:txBody>
        </p:sp>
        <p:sp>
          <p:nvSpPr>
            <p:cNvPr id="7" name="TextBox 7"/>
            <p:cNvSpPr txBox="1"/>
            <p:nvPr/>
          </p:nvSpPr>
          <p:spPr>
            <a:xfrm>
              <a:off x="127000" y="-38100"/>
              <a:ext cx="249651" cy="458351"/>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descr="Two people in a boat rowing together, wearing white shirts and visors."/>
          <p:cNvSpPr/>
          <p:nvPr/>
        </p:nvSpPr>
        <p:spPr>
          <a:xfrm>
            <a:off x="8663946" y="6399060"/>
            <a:ext cx="8889650" cy="4100351"/>
          </a:xfrm>
          <a:custGeom>
            <a:avLst/>
            <a:gdLst/>
            <a:ahLst/>
            <a:cxnLst/>
            <a:rect l="l" t="t" r="r" b="b"/>
            <a:pathLst>
              <a:path w="8889650" h="4100351">
                <a:moveTo>
                  <a:pt x="0" y="0"/>
                </a:moveTo>
                <a:lnTo>
                  <a:pt x="8889650" y="0"/>
                </a:lnTo>
                <a:lnTo>
                  <a:pt x="8889650" y="4100351"/>
                </a:lnTo>
                <a:lnTo>
                  <a:pt x="0" y="410035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6708142" y="1670070"/>
            <a:ext cx="5648273" cy="68047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43"/>
              </a:lnSpc>
              <a:spcBef>
                <a:spcPts val="0"/>
              </a:spcBef>
              <a:spcAft>
                <a:spcPts val="0"/>
              </a:spcAft>
              <a:buClrTx/>
              <a:buSzTx/>
              <a:buFontTx/>
              <a:buNone/>
              <a:tabLst/>
              <a:defRPr/>
            </a:pPr>
            <a:r>
              <a:rPr kumimoji="0" lang="en-US" sz="3959" b="0" i="0" u="none" strike="noStrike" kern="1200" cap="none" spc="0" normalizeH="0" baseline="0" noProof="0" dirty="0">
                <a:ln>
                  <a:noFill/>
                </a:ln>
                <a:solidFill>
                  <a:srgbClr val="B63A1F"/>
                </a:solidFill>
                <a:effectLst/>
                <a:uLnTx/>
                <a:uFillTx/>
                <a:latin typeface="More Sugar"/>
                <a:ea typeface="More Sugar"/>
                <a:cs typeface="More Sugar"/>
                <a:sym typeface="More Sugar"/>
              </a:rPr>
              <a:t>DEFINING THE SCOPE</a:t>
            </a:r>
          </a:p>
        </p:txBody>
      </p:sp>
      <p:grpSp>
        <p:nvGrpSpPr>
          <p:cNvPr id="2" name="Group 2">
            <a:extLst>
              <a:ext uri="{C183D7F6-B498-43B3-948B-1728B52AA6E4}">
                <adec:decorative xmlns:adec="http://schemas.microsoft.com/office/drawing/2017/decorative" val="1"/>
              </a:ext>
            </a:extLst>
          </p:cNvPr>
          <p:cNvGrpSpPr/>
          <p:nvPr/>
        </p:nvGrpSpPr>
        <p:grpSpPr>
          <a:xfrm rot="788896">
            <a:off x="4681210" y="6902327"/>
            <a:ext cx="7651353" cy="6952718"/>
            <a:chOff x="0" y="0"/>
            <a:chExt cx="670855" cy="609600"/>
          </a:xfrm>
        </p:grpSpPr>
        <p:sp>
          <p:nvSpPr>
            <p:cNvPr id="3" name="Freeform 3">
              <a:extLst>
                <a:ext uri="{C183D7F6-B498-43B3-948B-1728B52AA6E4}">
                  <adec:decorative xmlns:adec="http://schemas.microsoft.com/office/drawing/2017/decorative" val="1"/>
                </a:ext>
              </a:extLst>
            </p:cNvPr>
            <p:cNvSpPr/>
            <p:nvPr/>
          </p:nvSpPr>
          <p:spPr>
            <a:xfrm>
              <a:off x="0" y="0"/>
              <a:ext cx="670855" cy="609600"/>
            </a:xfrm>
            <a:custGeom>
              <a:avLst/>
              <a:gdLst/>
              <a:ahLst/>
              <a:cxnLst/>
              <a:rect l="l" t="t" r="r" b="b"/>
              <a:pathLst>
                <a:path w="670855" h="609600">
                  <a:moveTo>
                    <a:pt x="203200" y="609600"/>
                  </a:moveTo>
                  <a:lnTo>
                    <a:pt x="467655" y="609600"/>
                  </a:lnTo>
                  <a:lnTo>
                    <a:pt x="670855" y="0"/>
                  </a:lnTo>
                  <a:lnTo>
                    <a:pt x="0" y="0"/>
                  </a:lnTo>
                  <a:lnTo>
                    <a:pt x="203200" y="609600"/>
                  </a:lnTo>
                  <a:close/>
                </a:path>
              </a:pathLst>
            </a:custGeom>
            <a:solidFill>
              <a:srgbClr val="FFF8F1"/>
            </a:solidFill>
          </p:spPr>
          <p:txBody>
            <a:bodyPr/>
            <a:lstStyle/>
            <a:p>
              <a:endParaRPr lang="en-GB"/>
            </a:p>
          </p:txBody>
        </p:sp>
        <p:sp>
          <p:nvSpPr>
            <p:cNvPr id="4" name="TextBox 4"/>
            <p:cNvSpPr txBox="1"/>
            <p:nvPr/>
          </p:nvSpPr>
          <p:spPr>
            <a:xfrm>
              <a:off x="127000" y="-38100"/>
              <a:ext cx="416855" cy="6477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C183D7F6-B498-43B3-948B-1728B52AA6E4}">
                <adec:decorative xmlns:adec="http://schemas.microsoft.com/office/drawing/2017/decorative" val="1"/>
              </a:ext>
            </a:extLst>
          </p:cNvPr>
          <p:cNvGrpSpPr/>
          <p:nvPr/>
        </p:nvGrpSpPr>
        <p:grpSpPr>
          <a:xfrm rot="-656586">
            <a:off x="2648832" y="7455322"/>
            <a:ext cx="6835476" cy="5703589"/>
            <a:chOff x="0" y="0"/>
            <a:chExt cx="503651" cy="420251"/>
          </a:xfrm>
        </p:grpSpPr>
        <p:sp>
          <p:nvSpPr>
            <p:cNvPr id="6" name="Freeform 6">
              <a:extLst>
                <a:ext uri="{C183D7F6-B498-43B3-948B-1728B52AA6E4}">
                  <adec:decorative xmlns:adec="http://schemas.microsoft.com/office/drawing/2017/decorative" val="1"/>
                </a:ext>
              </a:extLst>
            </p:cNvPr>
            <p:cNvSpPr/>
            <p:nvPr/>
          </p:nvSpPr>
          <p:spPr>
            <a:xfrm>
              <a:off x="0" y="0"/>
              <a:ext cx="503651" cy="420251"/>
            </a:xfrm>
            <a:custGeom>
              <a:avLst/>
              <a:gdLst/>
              <a:ahLst/>
              <a:cxnLst/>
              <a:rect l="l" t="t" r="r" b="b"/>
              <a:pathLst>
                <a:path w="503651" h="420251">
                  <a:moveTo>
                    <a:pt x="203200" y="420251"/>
                  </a:moveTo>
                  <a:lnTo>
                    <a:pt x="300451" y="420251"/>
                  </a:lnTo>
                  <a:lnTo>
                    <a:pt x="503651" y="0"/>
                  </a:lnTo>
                  <a:lnTo>
                    <a:pt x="0" y="0"/>
                  </a:lnTo>
                  <a:lnTo>
                    <a:pt x="203200" y="420251"/>
                  </a:lnTo>
                  <a:close/>
                </a:path>
              </a:pathLst>
            </a:custGeom>
            <a:solidFill>
              <a:srgbClr val="FFE1DA"/>
            </a:solidFill>
          </p:spPr>
          <p:txBody>
            <a:bodyPr/>
            <a:lstStyle/>
            <a:p>
              <a:endParaRPr lang="en-GB"/>
            </a:p>
          </p:txBody>
        </p:sp>
        <p:sp>
          <p:nvSpPr>
            <p:cNvPr id="7" name="TextBox 7"/>
            <p:cNvSpPr txBox="1"/>
            <p:nvPr/>
          </p:nvSpPr>
          <p:spPr>
            <a:xfrm>
              <a:off x="127000" y="-38100"/>
              <a:ext cx="249651" cy="458351"/>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662402" y="3036346"/>
            <a:ext cx="16963197" cy="4949675"/>
          </a:xfrm>
          <a:prstGeom prst="rect">
            <a:avLst/>
          </a:prstGeom>
        </p:spPr>
        <p:txBody>
          <a:bodyPr lIns="0" tIns="0" rIns="0" bIns="0" rtlCol="0" anchor="t">
            <a:spAutoFit/>
          </a:bodyPr>
          <a:lstStyle/>
          <a:p>
            <a:pPr marL="675961" lvl="1" indent="-337980" algn="l">
              <a:lnSpc>
                <a:spcPts val="4383"/>
              </a:lnSpc>
              <a:buFont typeface="Arial"/>
              <a:buChar char="•"/>
            </a:pPr>
            <a:r>
              <a:rPr lang="en-US" sz="3130" b="1" i="1">
                <a:solidFill>
                  <a:srgbClr val="B63A1F"/>
                </a:solidFill>
                <a:latin typeface="Montserrat Bold Italics"/>
                <a:ea typeface="Montserrat Bold Italics"/>
                <a:cs typeface="Montserrat Bold Italics"/>
                <a:sym typeface="Montserrat Bold Italics"/>
              </a:rPr>
              <a:t>Broad definition of sport</a:t>
            </a:r>
            <a:r>
              <a:rPr lang="en-US" sz="3130" i="1">
                <a:solidFill>
                  <a:srgbClr val="B63A1F"/>
                </a:solidFill>
                <a:latin typeface="Montserrat Italics"/>
                <a:ea typeface="Montserrat Italics"/>
                <a:cs typeface="Montserrat Italics"/>
                <a:sym typeface="Montserrat Italics"/>
              </a:rPr>
              <a:t>: </a:t>
            </a:r>
            <a:r>
              <a:rPr lang="en-US" sz="3130" i="1">
                <a:solidFill>
                  <a:srgbClr val="96321C"/>
                </a:solidFill>
                <a:latin typeface="Montserrat Italics"/>
                <a:ea typeface="Montserrat Italics"/>
                <a:cs typeface="Montserrat Italics"/>
                <a:sym typeface="Montserrat Italics"/>
              </a:rPr>
              <a:t>Intentional physical activity at all levels—recreational, community, non‑elite.</a:t>
            </a:r>
          </a:p>
          <a:p>
            <a:pPr marL="675961" lvl="1" indent="-337980" algn="l">
              <a:lnSpc>
                <a:spcPts val="4383"/>
              </a:lnSpc>
              <a:buFont typeface="Arial"/>
              <a:buChar char="•"/>
            </a:pPr>
            <a:r>
              <a:rPr lang="en-US" sz="3130" i="1">
                <a:solidFill>
                  <a:srgbClr val="B63A1F"/>
                </a:solidFill>
                <a:latin typeface="Montserrat Italics"/>
                <a:ea typeface="Montserrat Italics"/>
                <a:cs typeface="Montserrat Italics"/>
                <a:sym typeface="Montserrat Italics"/>
              </a:rPr>
              <a:t>What counts as “</a:t>
            </a:r>
            <a:r>
              <a:rPr lang="en-US" sz="3130" b="1" i="1">
                <a:solidFill>
                  <a:srgbClr val="B63A1F"/>
                </a:solidFill>
                <a:latin typeface="Montserrat Bold Italics"/>
                <a:ea typeface="Montserrat Bold Italics"/>
                <a:cs typeface="Montserrat Bold Italics"/>
                <a:sym typeface="Montserrat Bold Italics"/>
              </a:rPr>
              <a:t>everyday assistive technology</a:t>
            </a:r>
            <a:r>
              <a:rPr lang="en-US" sz="3130" i="1">
                <a:solidFill>
                  <a:srgbClr val="B63A1F"/>
                </a:solidFill>
                <a:latin typeface="Montserrat Italics"/>
                <a:ea typeface="Montserrat Italics"/>
                <a:cs typeface="Montserrat Italics"/>
                <a:sym typeface="Montserrat Italics"/>
              </a:rPr>
              <a:t>”:</a:t>
            </a:r>
          </a:p>
          <a:p>
            <a:pPr marL="1351922" lvl="2" indent="-450641" algn="l">
              <a:lnSpc>
                <a:spcPts val="4383"/>
              </a:lnSpc>
              <a:buFont typeface="Arial"/>
              <a:buChar char="⚬"/>
            </a:pPr>
            <a:r>
              <a:rPr lang="en-US" sz="3130" i="1">
                <a:solidFill>
                  <a:srgbClr val="96321C"/>
                </a:solidFill>
                <a:latin typeface="Montserrat Italics"/>
                <a:ea typeface="Montserrat Italics"/>
                <a:cs typeface="Montserrat Italics"/>
                <a:sym typeface="Montserrat Italics"/>
              </a:rPr>
              <a:t>Not just specialized sport equipment.</a:t>
            </a:r>
          </a:p>
          <a:p>
            <a:pPr marL="1351922" lvl="2" indent="-450641" algn="l">
              <a:lnSpc>
                <a:spcPts val="4383"/>
              </a:lnSpc>
              <a:buFont typeface="Arial"/>
              <a:buChar char="⚬"/>
            </a:pPr>
            <a:r>
              <a:rPr lang="en-US" sz="3130" i="1">
                <a:solidFill>
                  <a:srgbClr val="96321C"/>
                </a:solidFill>
                <a:latin typeface="Montserrat Italics"/>
                <a:ea typeface="Montserrat Italics"/>
                <a:cs typeface="Montserrat Italics"/>
                <a:sym typeface="Montserrat Italics"/>
              </a:rPr>
              <a:t>Includes mobility devices, communication tools, environmental controls, personal care tech, transport aids, etc.</a:t>
            </a:r>
          </a:p>
          <a:p>
            <a:pPr marL="675961" lvl="1" indent="-337980" algn="l">
              <a:lnSpc>
                <a:spcPts val="4383"/>
              </a:lnSpc>
              <a:buFont typeface="Arial"/>
              <a:buChar char="•"/>
            </a:pPr>
            <a:r>
              <a:rPr lang="en-US" sz="3130" b="1" i="1">
                <a:solidFill>
                  <a:srgbClr val="B63A1F"/>
                </a:solidFill>
                <a:latin typeface="Montserrat Bold Italics"/>
                <a:ea typeface="Montserrat Bold Italics"/>
                <a:cs typeface="Montserrat Bold Italics"/>
                <a:sym typeface="Montserrat Bold Italics"/>
              </a:rPr>
              <a:t>Why “everyday” matters</a:t>
            </a:r>
            <a:r>
              <a:rPr lang="en-US" sz="3130" i="1">
                <a:solidFill>
                  <a:srgbClr val="B63A1F"/>
                </a:solidFill>
                <a:latin typeface="Montserrat Italics"/>
                <a:ea typeface="Montserrat Italics"/>
                <a:cs typeface="Montserrat Italics"/>
                <a:sym typeface="Montserrat Italics"/>
              </a:rPr>
              <a:t>: </a:t>
            </a:r>
            <a:r>
              <a:rPr lang="en-US" sz="3130" i="1">
                <a:solidFill>
                  <a:srgbClr val="96321C"/>
                </a:solidFill>
                <a:latin typeface="Montserrat Italics"/>
                <a:ea typeface="Montserrat Italics"/>
                <a:cs typeface="Montserrat Italics"/>
                <a:sym typeface="Montserrat Italics"/>
              </a:rPr>
              <a:t>These technologies shape the entire participation journey, not just performance.</a:t>
            </a:r>
          </a:p>
          <a:p>
            <a:pPr algn="l">
              <a:lnSpc>
                <a:spcPts val="4383"/>
              </a:lnSpc>
            </a:pPr>
            <a:endParaRPr lang="en-US" sz="3130" i="1">
              <a:solidFill>
                <a:srgbClr val="96321C"/>
              </a:solidFill>
              <a:latin typeface="Montserrat Italics"/>
              <a:ea typeface="Montserrat Italics"/>
              <a:cs typeface="Montserrat Italics"/>
              <a:sym typeface="Montserrat Itali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a:extLst>
              <a:ext uri="{C183D7F6-B498-43B3-948B-1728B52AA6E4}">
                <adec:decorative xmlns:adec="http://schemas.microsoft.com/office/drawing/2017/decorative" val="1"/>
              </a:ext>
            </a:extLst>
          </p:cNvPr>
          <p:cNvGrpSpPr/>
          <p:nvPr/>
        </p:nvGrpSpPr>
        <p:grpSpPr>
          <a:xfrm>
            <a:off x="9829147" y="8805912"/>
            <a:ext cx="13458323" cy="6399636"/>
            <a:chOff x="0" y="0"/>
            <a:chExt cx="883781" cy="420251"/>
          </a:xfrm>
        </p:grpSpPr>
        <p:sp>
          <p:nvSpPr>
            <p:cNvPr id="6" name="Freeform 6">
              <a:extLst>
                <a:ext uri="{C183D7F6-B498-43B3-948B-1728B52AA6E4}">
                  <adec:decorative xmlns:adec="http://schemas.microsoft.com/office/drawing/2017/decorative" val="1"/>
                </a:ext>
              </a:extLst>
            </p:cNvPr>
            <p:cNvSpPr/>
            <p:nvPr/>
          </p:nvSpPr>
          <p:spPr>
            <a:xfrm>
              <a:off x="0" y="0"/>
              <a:ext cx="883781" cy="420251"/>
            </a:xfrm>
            <a:custGeom>
              <a:avLst/>
              <a:gdLst/>
              <a:ahLst/>
              <a:cxnLst/>
              <a:rect l="l" t="t" r="r" b="b"/>
              <a:pathLst>
                <a:path w="883781" h="420251">
                  <a:moveTo>
                    <a:pt x="203200" y="420251"/>
                  </a:moveTo>
                  <a:lnTo>
                    <a:pt x="680581" y="420251"/>
                  </a:lnTo>
                  <a:lnTo>
                    <a:pt x="883781" y="0"/>
                  </a:lnTo>
                  <a:lnTo>
                    <a:pt x="0" y="0"/>
                  </a:lnTo>
                  <a:lnTo>
                    <a:pt x="203200" y="420251"/>
                  </a:lnTo>
                  <a:close/>
                </a:path>
              </a:pathLst>
            </a:custGeom>
            <a:solidFill>
              <a:srgbClr val="FFE1DA"/>
            </a:solidFill>
          </p:spPr>
          <p:txBody>
            <a:bodyPr/>
            <a:lstStyle/>
            <a:p>
              <a:endParaRPr lang="en-GB"/>
            </a:p>
          </p:txBody>
        </p:sp>
        <p:sp>
          <p:nvSpPr>
            <p:cNvPr id="7" name="TextBox 7"/>
            <p:cNvSpPr txBox="1"/>
            <p:nvPr/>
          </p:nvSpPr>
          <p:spPr>
            <a:xfrm>
              <a:off x="127000" y="-38100"/>
              <a:ext cx="629781" cy="458351"/>
            </a:xfrm>
            <a:prstGeom prst="rect">
              <a:avLst/>
            </a:prstGeom>
          </p:spPr>
          <p:txBody>
            <a:bodyPr lIns="50800" tIns="50800" rIns="50800" bIns="50800" rtlCol="0" anchor="ctr"/>
            <a:lstStyle/>
            <a:p>
              <a:pPr algn="ctr">
                <a:lnSpc>
                  <a:spcPts val="2659"/>
                </a:lnSpc>
                <a:spcBef>
                  <a:spcPct val="0"/>
                </a:spcBef>
              </a:pPr>
              <a:endParaRPr/>
            </a:p>
          </p:txBody>
        </p:sp>
      </p:grpSp>
      <p:sp>
        <p:nvSpPr>
          <p:cNvPr id="15" name="Title 14">
            <a:extLst>
              <a:ext uri="{FF2B5EF4-FFF2-40B4-BE49-F238E27FC236}">
                <a16:creationId xmlns:a16="http://schemas.microsoft.com/office/drawing/2014/main" id="{07F718EA-9CAD-ED5F-619F-FD24C304A9AE}"/>
              </a:ext>
              <a:ext uri="{C183D7F6-B498-43B3-948B-1728B52AA6E4}">
                <adec:decorative xmlns:adec="http://schemas.microsoft.com/office/drawing/2017/decorative" val="1"/>
              </a:ext>
            </a:extLst>
          </p:cNvPr>
          <p:cNvSpPr txBox="1">
            <a:spLocks noGrp="1"/>
          </p:cNvSpPr>
          <p:nvPr>
            <p:ph type="title" idx="4294967295"/>
          </p:nvPr>
        </p:nvSpPr>
        <p:spPr>
          <a:xfrm>
            <a:off x="6072992" y="-505465"/>
            <a:ext cx="525868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mn-lt"/>
                <a:ea typeface="+mn-ea"/>
                <a:cs typeface="+mn-cs"/>
              </a:rPr>
              <a:t>Intro to Study 1</a:t>
            </a:r>
          </a:p>
        </p:txBody>
      </p:sp>
      <p:grpSp>
        <p:nvGrpSpPr>
          <p:cNvPr id="2" name="Group 2">
            <a:extLst>
              <a:ext uri="{C183D7F6-B498-43B3-948B-1728B52AA6E4}">
                <adec:decorative xmlns:adec="http://schemas.microsoft.com/office/drawing/2017/decorative" val="1"/>
              </a:ext>
            </a:extLst>
          </p:cNvPr>
          <p:cNvGrpSpPr/>
          <p:nvPr/>
        </p:nvGrpSpPr>
        <p:grpSpPr>
          <a:xfrm rot="-10800000">
            <a:off x="856132" y="2456378"/>
            <a:ext cx="16580430" cy="5829853"/>
            <a:chOff x="0" y="0"/>
            <a:chExt cx="1350644" cy="474901"/>
          </a:xfrm>
        </p:grpSpPr>
        <p:sp>
          <p:nvSpPr>
            <p:cNvPr id="3" name="Freeform 3">
              <a:extLst>
                <a:ext uri="{C183D7F6-B498-43B3-948B-1728B52AA6E4}">
                  <adec:decorative xmlns:adec="http://schemas.microsoft.com/office/drawing/2017/decorative" val="1"/>
                </a:ext>
              </a:extLst>
            </p:cNvPr>
            <p:cNvSpPr/>
            <p:nvPr/>
          </p:nvSpPr>
          <p:spPr>
            <a:xfrm>
              <a:off x="0" y="0"/>
              <a:ext cx="1350644" cy="474901"/>
            </a:xfrm>
            <a:custGeom>
              <a:avLst/>
              <a:gdLst/>
              <a:ahLst/>
              <a:cxnLst/>
              <a:rect l="l" t="t" r="r" b="b"/>
              <a:pathLst>
                <a:path w="1350644" h="474901">
                  <a:moveTo>
                    <a:pt x="203200" y="474901"/>
                  </a:moveTo>
                  <a:lnTo>
                    <a:pt x="1147444" y="474901"/>
                  </a:lnTo>
                  <a:lnTo>
                    <a:pt x="1350644" y="0"/>
                  </a:lnTo>
                  <a:lnTo>
                    <a:pt x="0" y="0"/>
                  </a:lnTo>
                  <a:lnTo>
                    <a:pt x="203200" y="474901"/>
                  </a:lnTo>
                  <a:close/>
                </a:path>
              </a:pathLst>
            </a:custGeom>
            <a:solidFill>
              <a:srgbClr val="FFF8F1"/>
            </a:solidFill>
          </p:spPr>
          <p:txBody>
            <a:bodyPr/>
            <a:lstStyle/>
            <a:p>
              <a:endParaRPr lang="en-GB"/>
            </a:p>
          </p:txBody>
        </p:sp>
        <p:sp>
          <p:nvSpPr>
            <p:cNvPr id="4" name="TextBox 4"/>
            <p:cNvSpPr txBox="1"/>
            <p:nvPr/>
          </p:nvSpPr>
          <p:spPr>
            <a:xfrm>
              <a:off x="127000" y="-38100"/>
              <a:ext cx="1096644" cy="513001"/>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7491515" y="3061328"/>
            <a:ext cx="3304970" cy="412750"/>
          </a:xfrm>
          <a:prstGeom prst="rect">
            <a:avLst/>
          </a:prstGeom>
        </p:spPr>
        <p:txBody>
          <a:bodyPr lIns="0" tIns="0" rIns="0" bIns="0" rtlCol="0" anchor="t">
            <a:spAutoFit/>
          </a:bodyPr>
          <a:lstStyle/>
          <a:p>
            <a:pPr algn="ctr">
              <a:lnSpc>
                <a:spcPts val="3499"/>
              </a:lnSpc>
            </a:pPr>
            <a:r>
              <a:rPr lang="en-US" sz="2499" i="1" dirty="0">
                <a:solidFill>
                  <a:srgbClr val="B63A1F"/>
                </a:solidFill>
                <a:latin typeface="Montserrat Italics"/>
                <a:ea typeface="Montserrat Italics"/>
                <a:cs typeface="Montserrat Italics"/>
                <a:sym typeface="Montserrat Italics"/>
              </a:rPr>
              <a:t>STUDY 1</a:t>
            </a:r>
          </a:p>
        </p:txBody>
      </p:sp>
      <p:sp>
        <p:nvSpPr>
          <p:cNvPr id="13" name="TextBox 13"/>
          <p:cNvSpPr txBox="1">
            <a:spLocks/>
          </p:cNvSpPr>
          <p:nvPr/>
        </p:nvSpPr>
        <p:spPr>
          <a:xfrm>
            <a:off x="4889471" y="3681194"/>
            <a:ext cx="8509059" cy="17589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0" normalizeH="0" baseline="0" noProof="0">
                <a:ln>
                  <a:noFill/>
                </a:ln>
                <a:solidFill>
                  <a:srgbClr val="B63A1F"/>
                </a:solidFill>
                <a:effectLst/>
                <a:uLnTx/>
                <a:uFillTx/>
                <a:latin typeface="More Sugar"/>
                <a:ea typeface="More Sugar"/>
                <a:cs typeface="More Sugar"/>
                <a:sym typeface="More Sugar"/>
              </a:rPr>
              <a:t>SURVEY OF 50 </a:t>
            </a:r>
          </a:p>
          <a:p>
            <a:pPr marL="0" marR="0" lvl="0" indent="0" algn="ctr"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0" normalizeH="0" baseline="0" noProof="0">
                <a:ln>
                  <a:noFill/>
                </a:ln>
                <a:solidFill>
                  <a:srgbClr val="B63A1F"/>
                </a:solidFill>
                <a:effectLst/>
                <a:uLnTx/>
                <a:uFillTx/>
                <a:latin typeface="More Sugar"/>
                <a:ea typeface="More Sugar"/>
                <a:cs typeface="More Sugar"/>
                <a:sym typeface="More Sugar"/>
              </a:rPr>
              <a:t>ASSISTIVE PRODUCTS </a:t>
            </a:r>
            <a:endParaRPr kumimoji="0" lang="en-US" sz="5000" b="0" i="0" u="none" strike="noStrike" kern="1200" cap="none" spc="0" normalizeH="0" baseline="0" noProof="0" dirty="0">
              <a:ln>
                <a:noFill/>
              </a:ln>
              <a:solidFill>
                <a:srgbClr val="B63A1F"/>
              </a:solidFill>
              <a:effectLst/>
              <a:uLnTx/>
              <a:uFillTx/>
              <a:latin typeface="More Sugar"/>
              <a:ea typeface="More Sugar"/>
              <a:cs typeface="More Sugar"/>
              <a:sym typeface="More Sugar"/>
            </a:endParaRPr>
          </a:p>
        </p:txBody>
      </p:sp>
      <p:sp>
        <p:nvSpPr>
          <p:cNvPr id="14" name="TextBox 14"/>
          <p:cNvSpPr txBox="1"/>
          <p:nvPr/>
        </p:nvSpPr>
        <p:spPr>
          <a:xfrm>
            <a:off x="3226387" y="6012994"/>
            <a:ext cx="11835225" cy="412750"/>
          </a:xfrm>
          <a:prstGeom prst="rect">
            <a:avLst/>
          </a:prstGeom>
        </p:spPr>
        <p:txBody>
          <a:bodyPr lIns="0" tIns="0" rIns="0" bIns="0" rtlCol="0" anchor="t">
            <a:spAutoFit/>
          </a:bodyPr>
          <a:lstStyle/>
          <a:p>
            <a:pPr algn="ctr">
              <a:lnSpc>
                <a:spcPts val="3499"/>
              </a:lnSpc>
            </a:pPr>
            <a:r>
              <a:rPr lang="en-US" sz="2499" b="1">
                <a:solidFill>
                  <a:srgbClr val="B63A1F"/>
                </a:solidFill>
                <a:latin typeface="Montserrat Bold"/>
                <a:ea typeface="Montserrat Bold"/>
                <a:cs typeface="Montserrat Bold"/>
                <a:sym typeface="Montserrat Bold"/>
              </a:rPr>
              <a:t>Everyday AT often determines whether participation is possible at all</a:t>
            </a:r>
          </a:p>
        </p:txBody>
      </p:sp>
      <p:sp>
        <p:nvSpPr>
          <p:cNvPr id="9" name="Freeform 9" descr="A pink wheelchair with gray wheels and armrests, and footrests."/>
          <p:cNvSpPr/>
          <p:nvPr/>
        </p:nvSpPr>
        <p:spPr>
          <a:xfrm>
            <a:off x="244456" y="503019"/>
            <a:ext cx="3695839" cy="4114800"/>
          </a:xfrm>
          <a:custGeom>
            <a:avLst/>
            <a:gdLst/>
            <a:ahLst/>
            <a:cxnLst/>
            <a:rect l="l" t="t" r="r" b="b"/>
            <a:pathLst>
              <a:path w="3695839" h="4114800">
                <a:moveTo>
                  <a:pt x="0" y="0"/>
                </a:moveTo>
                <a:lnTo>
                  <a:pt x="3695838" y="0"/>
                </a:lnTo>
                <a:lnTo>
                  <a:pt x="3695838" y="4114800"/>
                </a:lnTo>
                <a:lnTo>
                  <a:pt x="0" y="411480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8" name="Freeform 8" descr="Two hands holding a piece of paper with Braille dots on it."/>
          <p:cNvSpPr/>
          <p:nvPr/>
        </p:nvSpPr>
        <p:spPr>
          <a:xfrm>
            <a:off x="13933133" y="503019"/>
            <a:ext cx="4017073" cy="4114800"/>
          </a:xfrm>
          <a:custGeom>
            <a:avLst/>
            <a:gdLst/>
            <a:ahLst/>
            <a:cxnLst/>
            <a:rect l="l" t="t" r="r" b="b"/>
            <a:pathLst>
              <a:path w="4017073" h="4114800">
                <a:moveTo>
                  <a:pt x="0" y="0"/>
                </a:moveTo>
                <a:lnTo>
                  <a:pt x="4017074" y="0"/>
                </a:lnTo>
                <a:lnTo>
                  <a:pt x="4017074"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descr="A pair of round, dark-rimmed glasses with clear lenses."/>
          <p:cNvSpPr/>
          <p:nvPr/>
        </p:nvSpPr>
        <p:spPr>
          <a:xfrm rot="-428166">
            <a:off x="587961" y="6550547"/>
            <a:ext cx="5276852" cy="4036792"/>
          </a:xfrm>
          <a:custGeom>
            <a:avLst/>
            <a:gdLst/>
            <a:ahLst/>
            <a:cxnLst/>
            <a:rect l="l" t="t" r="r" b="b"/>
            <a:pathLst>
              <a:path w="5276852" h="4036792">
                <a:moveTo>
                  <a:pt x="0" y="0"/>
                </a:moveTo>
                <a:lnTo>
                  <a:pt x="5276852" y="0"/>
                </a:lnTo>
                <a:lnTo>
                  <a:pt x="5276852" y="4036792"/>
                </a:lnTo>
                <a:lnTo>
                  <a:pt x="0" y="4036792"/>
                </a:lnTo>
                <a:lnTo>
                  <a:pt x="0" y="0"/>
                </a:lnTo>
                <a:close/>
              </a:path>
            </a:pathLst>
          </a:custGeom>
          <a:blipFill>
            <a:blip r:embed="rId5"/>
            <a:stretch>
              <a:fillRect/>
            </a:stretch>
          </a:blipFill>
        </p:spPr>
        <p:txBody>
          <a:bodyPr/>
          <a:lstStyle/>
          <a:p>
            <a:endParaRPr lang="en-GB"/>
          </a:p>
        </p:txBody>
      </p:sp>
      <p:sp>
        <p:nvSpPr>
          <p:cNvPr id="11" name="Freeform 11" descr="A preassure-relief mattress with a white quilted top and pink sides"/>
          <p:cNvSpPr/>
          <p:nvPr/>
        </p:nvSpPr>
        <p:spPr>
          <a:xfrm>
            <a:off x="12007347" y="6860186"/>
            <a:ext cx="4938682" cy="2852089"/>
          </a:xfrm>
          <a:custGeom>
            <a:avLst/>
            <a:gdLst/>
            <a:ahLst/>
            <a:cxnLst/>
            <a:rect l="l" t="t" r="r" b="b"/>
            <a:pathLst>
              <a:path w="4938682" h="2852089">
                <a:moveTo>
                  <a:pt x="0" y="0"/>
                </a:moveTo>
                <a:lnTo>
                  <a:pt x="4938682" y="0"/>
                </a:lnTo>
                <a:lnTo>
                  <a:pt x="4938682" y="2852089"/>
                </a:lnTo>
                <a:lnTo>
                  <a:pt x="0" y="2852089"/>
                </a:lnTo>
                <a:lnTo>
                  <a:pt x="0" y="0"/>
                </a:lnTo>
                <a:close/>
              </a:path>
            </a:pathLst>
          </a:custGeom>
          <a:blipFill>
            <a:blip r:embed="rId6"/>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a:extLst>
              <a:ext uri="{C183D7F6-B498-43B3-948B-1728B52AA6E4}">
                <adec:decorative xmlns:adec="http://schemas.microsoft.com/office/drawing/2017/decorative" val="1"/>
              </a:ext>
            </a:extLst>
          </p:cNvPr>
          <p:cNvSpPr/>
          <p:nvPr/>
        </p:nvSpPr>
        <p:spPr>
          <a:xfrm>
            <a:off x="244456" y="503019"/>
            <a:ext cx="2923336" cy="3254726"/>
          </a:xfrm>
          <a:custGeom>
            <a:avLst/>
            <a:gdLst/>
            <a:ahLst/>
            <a:cxnLst/>
            <a:rect l="l" t="t" r="r" b="b"/>
            <a:pathLst>
              <a:path w="2923336" h="3254726">
                <a:moveTo>
                  <a:pt x="0" y="0"/>
                </a:moveTo>
                <a:lnTo>
                  <a:pt x="2923336" y="0"/>
                </a:lnTo>
                <a:lnTo>
                  <a:pt x="2923336" y="3254726"/>
                </a:lnTo>
                <a:lnTo>
                  <a:pt x="0" y="325472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2" name="Group 2">
            <a:extLst>
              <a:ext uri="{C183D7F6-B498-43B3-948B-1728B52AA6E4}">
                <adec:decorative xmlns:adec="http://schemas.microsoft.com/office/drawing/2017/decorative" val="1"/>
              </a:ext>
            </a:extLst>
          </p:cNvPr>
          <p:cNvGrpSpPr/>
          <p:nvPr/>
        </p:nvGrpSpPr>
        <p:grpSpPr>
          <a:xfrm rot="-10800000">
            <a:off x="4609156" y="568748"/>
            <a:ext cx="9069689" cy="3188997"/>
            <a:chOff x="0" y="0"/>
            <a:chExt cx="1350644" cy="474901"/>
          </a:xfrm>
        </p:grpSpPr>
        <p:sp>
          <p:nvSpPr>
            <p:cNvPr id="3" name="Freeform 3">
              <a:extLst>
                <a:ext uri="{C183D7F6-B498-43B3-948B-1728B52AA6E4}">
                  <adec:decorative xmlns:adec="http://schemas.microsoft.com/office/drawing/2017/decorative" val="1"/>
                </a:ext>
              </a:extLst>
            </p:cNvPr>
            <p:cNvSpPr/>
            <p:nvPr/>
          </p:nvSpPr>
          <p:spPr>
            <a:xfrm>
              <a:off x="0" y="0"/>
              <a:ext cx="1350644" cy="474901"/>
            </a:xfrm>
            <a:custGeom>
              <a:avLst/>
              <a:gdLst/>
              <a:ahLst/>
              <a:cxnLst/>
              <a:rect l="l" t="t" r="r" b="b"/>
              <a:pathLst>
                <a:path w="1350644" h="474901">
                  <a:moveTo>
                    <a:pt x="203200" y="474901"/>
                  </a:moveTo>
                  <a:lnTo>
                    <a:pt x="1147444" y="474901"/>
                  </a:lnTo>
                  <a:lnTo>
                    <a:pt x="1350644" y="0"/>
                  </a:lnTo>
                  <a:lnTo>
                    <a:pt x="0" y="0"/>
                  </a:lnTo>
                  <a:lnTo>
                    <a:pt x="203200" y="474901"/>
                  </a:lnTo>
                  <a:close/>
                </a:path>
              </a:pathLst>
            </a:custGeom>
            <a:solidFill>
              <a:srgbClr val="FFF8F1"/>
            </a:solidFill>
          </p:spPr>
          <p:txBody>
            <a:bodyPr/>
            <a:lstStyle/>
            <a:p>
              <a:endParaRPr lang="en-GB"/>
            </a:p>
          </p:txBody>
        </p:sp>
        <p:sp>
          <p:nvSpPr>
            <p:cNvPr id="4" name="TextBox 4"/>
            <p:cNvSpPr txBox="1"/>
            <p:nvPr/>
          </p:nvSpPr>
          <p:spPr>
            <a:xfrm>
              <a:off x="127000" y="-38100"/>
              <a:ext cx="1096644" cy="513001"/>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a:spLocks noGrp="1"/>
          </p:cNvSpPr>
          <p:nvPr>
            <p:ph type="title" idx="4294967295"/>
          </p:nvPr>
        </p:nvSpPr>
        <p:spPr>
          <a:xfrm>
            <a:off x="4889471" y="1573270"/>
            <a:ext cx="8509059" cy="17589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lvl="0">
              <a:lnSpc>
                <a:spcPts val="7000"/>
              </a:lnSpc>
              <a:spcBef>
                <a:spcPts val="0"/>
              </a:spcBef>
              <a:defRPr/>
            </a:pPr>
            <a:r>
              <a:rPr lang="en-US" sz="5000" dirty="0">
                <a:solidFill>
                  <a:srgbClr val="B63A1F"/>
                </a:solidFill>
                <a:latin typeface="More Sugar"/>
                <a:ea typeface="More Sugar"/>
                <a:cs typeface="More Sugar"/>
                <a:sym typeface="More Sugar"/>
              </a:rPr>
              <a:t>SURVEY OF 50 </a:t>
            </a:r>
            <a:br>
              <a:rPr lang="en-US" sz="5000" dirty="0">
                <a:solidFill>
                  <a:srgbClr val="B63A1F"/>
                </a:solidFill>
                <a:latin typeface="More Sugar"/>
                <a:ea typeface="More Sugar"/>
                <a:cs typeface="More Sugar"/>
                <a:sym typeface="More Sugar"/>
              </a:rPr>
            </a:br>
            <a:r>
              <a:rPr lang="en-US" sz="5000" dirty="0">
                <a:solidFill>
                  <a:srgbClr val="B63A1F"/>
                </a:solidFill>
                <a:latin typeface="More Sugar"/>
                <a:ea typeface="More Sugar"/>
                <a:cs typeface="More Sugar"/>
                <a:sym typeface="More Sugar"/>
              </a:rPr>
              <a:t>ASSISTIVE PRODUCTS </a:t>
            </a:r>
            <a:endParaRPr kumimoji="0" lang="en-US" sz="5000" b="0" i="0" u="none" strike="noStrike" kern="1200" cap="none" spc="0" normalizeH="0" baseline="0" noProof="0" dirty="0">
              <a:ln>
                <a:noFill/>
              </a:ln>
              <a:solidFill>
                <a:srgbClr val="B63A1F"/>
              </a:solidFill>
              <a:effectLst/>
              <a:uLnTx/>
              <a:uFillTx/>
              <a:latin typeface="More Sugar"/>
              <a:ea typeface="More Sugar"/>
              <a:cs typeface="More Sugar"/>
              <a:sym typeface="More Sugar"/>
            </a:endParaRPr>
          </a:p>
        </p:txBody>
      </p:sp>
      <p:sp>
        <p:nvSpPr>
          <p:cNvPr id="13" name="TextBox 13"/>
          <p:cNvSpPr txBox="1"/>
          <p:nvPr/>
        </p:nvSpPr>
        <p:spPr>
          <a:xfrm>
            <a:off x="7654143" y="990600"/>
            <a:ext cx="2979715" cy="412750"/>
          </a:xfrm>
          <a:prstGeom prst="rect">
            <a:avLst/>
          </a:prstGeom>
        </p:spPr>
        <p:txBody>
          <a:bodyPr lIns="0" tIns="0" rIns="0" bIns="0" rtlCol="0" anchor="t">
            <a:spAutoFit/>
          </a:bodyPr>
          <a:lstStyle/>
          <a:p>
            <a:pPr algn="ctr">
              <a:lnSpc>
                <a:spcPts val="3499"/>
              </a:lnSpc>
            </a:pPr>
            <a:r>
              <a:rPr lang="en-US" sz="2499" i="1" dirty="0">
                <a:solidFill>
                  <a:srgbClr val="B63A1F"/>
                </a:solidFill>
                <a:latin typeface="Montserrat Italics"/>
                <a:ea typeface="Montserrat Italics"/>
                <a:cs typeface="Montserrat Italics"/>
                <a:sym typeface="Montserrat Italics"/>
              </a:rPr>
              <a:t>STUDY 1</a:t>
            </a:r>
          </a:p>
        </p:txBody>
      </p:sp>
      <p:sp>
        <p:nvSpPr>
          <p:cNvPr id="8" name="Freeform 8">
            <a:extLst>
              <a:ext uri="{C183D7F6-B498-43B3-948B-1728B52AA6E4}">
                <adec:decorative xmlns:adec="http://schemas.microsoft.com/office/drawing/2017/decorative" val="1"/>
              </a:ext>
            </a:extLst>
          </p:cNvPr>
          <p:cNvSpPr/>
          <p:nvPr/>
        </p:nvSpPr>
        <p:spPr>
          <a:xfrm>
            <a:off x="14249400" y="0"/>
            <a:ext cx="3527987" cy="3613815"/>
          </a:xfrm>
          <a:custGeom>
            <a:avLst/>
            <a:gdLst/>
            <a:ahLst/>
            <a:cxnLst/>
            <a:rect l="l" t="t" r="r" b="b"/>
            <a:pathLst>
              <a:path w="3527987" h="3613815">
                <a:moveTo>
                  <a:pt x="0" y="0"/>
                </a:moveTo>
                <a:lnTo>
                  <a:pt x="3527987" y="0"/>
                </a:lnTo>
                <a:lnTo>
                  <a:pt x="3527987" y="3613815"/>
                </a:lnTo>
                <a:lnTo>
                  <a:pt x="0" y="3613815"/>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a:extLst>
              <a:ext uri="{C183D7F6-B498-43B3-948B-1728B52AA6E4}">
                <adec:decorative xmlns:adec="http://schemas.microsoft.com/office/drawing/2017/decorative" val="1"/>
              </a:ext>
            </a:extLst>
          </p:cNvPr>
          <p:cNvSpPr/>
          <p:nvPr/>
        </p:nvSpPr>
        <p:spPr>
          <a:xfrm rot="-428166">
            <a:off x="-369841" y="7674195"/>
            <a:ext cx="3747604" cy="2866917"/>
          </a:xfrm>
          <a:custGeom>
            <a:avLst/>
            <a:gdLst/>
            <a:ahLst/>
            <a:cxnLst/>
            <a:rect l="l" t="t" r="r" b="b"/>
            <a:pathLst>
              <a:path w="3747604" h="2866917">
                <a:moveTo>
                  <a:pt x="0" y="0"/>
                </a:moveTo>
                <a:lnTo>
                  <a:pt x="3747603" y="0"/>
                </a:lnTo>
                <a:lnTo>
                  <a:pt x="3747603" y="2866917"/>
                </a:lnTo>
                <a:lnTo>
                  <a:pt x="0" y="2866917"/>
                </a:lnTo>
                <a:lnTo>
                  <a:pt x="0" y="0"/>
                </a:lnTo>
                <a:close/>
              </a:path>
            </a:pathLst>
          </a:custGeom>
          <a:blipFill>
            <a:blip r:embed="rId5"/>
            <a:stretch>
              <a:fillRect/>
            </a:stretch>
          </a:blipFill>
        </p:spPr>
        <p:txBody>
          <a:bodyPr/>
          <a:lstStyle/>
          <a:p>
            <a:endParaRPr lang="en-GB"/>
          </a:p>
        </p:txBody>
      </p:sp>
      <p:grpSp>
        <p:nvGrpSpPr>
          <p:cNvPr id="5" name="Group 5">
            <a:extLst>
              <a:ext uri="{C183D7F6-B498-43B3-948B-1728B52AA6E4}">
                <adec:decorative xmlns:adec="http://schemas.microsoft.com/office/drawing/2017/decorative" val="1"/>
              </a:ext>
            </a:extLst>
          </p:cNvPr>
          <p:cNvGrpSpPr/>
          <p:nvPr/>
        </p:nvGrpSpPr>
        <p:grpSpPr>
          <a:xfrm>
            <a:off x="9753600" y="9296400"/>
            <a:ext cx="13458323" cy="6399636"/>
            <a:chOff x="0" y="0"/>
            <a:chExt cx="883781" cy="420251"/>
          </a:xfrm>
        </p:grpSpPr>
        <p:sp>
          <p:nvSpPr>
            <p:cNvPr id="6" name="Freeform 6">
              <a:extLst>
                <a:ext uri="{C183D7F6-B498-43B3-948B-1728B52AA6E4}">
                  <adec:decorative xmlns:adec="http://schemas.microsoft.com/office/drawing/2017/decorative" val="1"/>
                </a:ext>
              </a:extLst>
            </p:cNvPr>
            <p:cNvSpPr/>
            <p:nvPr/>
          </p:nvSpPr>
          <p:spPr>
            <a:xfrm>
              <a:off x="0" y="0"/>
              <a:ext cx="883781" cy="420251"/>
            </a:xfrm>
            <a:custGeom>
              <a:avLst/>
              <a:gdLst/>
              <a:ahLst/>
              <a:cxnLst/>
              <a:rect l="l" t="t" r="r" b="b"/>
              <a:pathLst>
                <a:path w="883781" h="420251">
                  <a:moveTo>
                    <a:pt x="203200" y="420251"/>
                  </a:moveTo>
                  <a:lnTo>
                    <a:pt x="680581" y="420251"/>
                  </a:lnTo>
                  <a:lnTo>
                    <a:pt x="883781" y="0"/>
                  </a:lnTo>
                  <a:lnTo>
                    <a:pt x="0" y="0"/>
                  </a:lnTo>
                  <a:lnTo>
                    <a:pt x="203200" y="420251"/>
                  </a:lnTo>
                  <a:close/>
                </a:path>
              </a:pathLst>
            </a:custGeom>
            <a:solidFill>
              <a:srgbClr val="FFE1DA"/>
            </a:solidFill>
          </p:spPr>
          <p:txBody>
            <a:bodyPr/>
            <a:lstStyle/>
            <a:p>
              <a:endParaRPr lang="en-GB"/>
            </a:p>
          </p:txBody>
        </p:sp>
        <p:sp>
          <p:nvSpPr>
            <p:cNvPr id="7" name="TextBox 7"/>
            <p:cNvSpPr txBox="1"/>
            <p:nvPr/>
          </p:nvSpPr>
          <p:spPr>
            <a:xfrm>
              <a:off x="127000" y="-38100"/>
              <a:ext cx="629781" cy="458351"/>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descr="A light pink mattress with a white top patterned with small, light brown circles."/>
          <p:cNvSpPr/>
          <p:nvPr/>
        </p:nvSpPr>
        <p:spPr>
          <a:xfrm>
            <a:off x="14025872" y="7501835"/>
            <a:ext cx="4516286" cy="2608155"/>
          </a:xfrm>
          <a:custGeom>
            <a:avLst/>
            <a:gdLst/>
            <a:ahLst/>
            <a:cxnLst/>
            <a:rect l="l" t="t" r="r" b="b"/>
            <a:pathLst>
              <a:path w="4516286" h="2608155">
                <a:moveTo>
                  <a:pt x="0" y="0"/>
                </a:moveTo>
                <a:lnTo>
                  <a:pt x="4516286" y="0"/>
                </a:lnTo>
                <a:lnTo>
                  <a:pt x="4516286" y="2608155"/>
                </a:lnTo>
                <a:lnTo>
                  <a:pt x="0" y="2608155"/>
                </a:lnTo>
                <a:lnTo>
                  <a:pt x="0" y="0"/>
                </a:lnTo>
                <a:close/>
              </a:path>
            </a:pathLst>
          </a:custGeom>
          <a:blipFill>
            <a:blip r:embed="rId6"/>
            <a:stretch>
              <a:fillRect/>
            </a:stretch>
          </a:blipFill>
        </p:spPr>
        <p:txBody>
          <a:bodyPr/>
          <a:lstStyle/>
          <a:p>
            <a:endParaRPr lang="en-GB"/>
          </a:p>
        </p:txBody>
      </p:sp>
      <p:sp>
        <p:nvSpPr>
          <p:cNvPr id="12" name="TextBox 12">
            <a:extLst>
              <a:ext uri="{C183D7F6-B498-43B3-948B-1728B52AA6E4}">
                <adec:decorative xmlns:adec="http://schemas.microsoft.com/office/drawing/2017/decorative" val="1"/>
              </a:ext>
            </a:extLst>
          </p:cNvPr>
          <p:cNvSpPr txBox="1"/>
          <p:nvPr/>
        </p:nvSpPr>
        <p:spPr>
          <a:xfrm>
            <a:off x="2784598" y="3880139"/>
            <a:ext cx="13499417" cy="5227515"/>
          </a:xfrm>
          <a:prstGeom prst="rect">
            <a:avLst/>
          </a:prstGeom>
        </p:spPr>
        <p:txBody>
          <a:bodyPr lIns="0" tIns="0" rIns="0" bIns="0" rtlCol="0" anchor="t">
            <a:spAutoFit/>
          </a:bodyPr>
          <a:lstStyle/>
          <a:p>
            <a:pPr marL="581274" lvl="1" indent="-290637" algn="just">
              <a:lnSpc>
                <a:spcPts val="3769"/>
              </a:lnSpc>
              <a:buFont typeface="Arial"/>
              <a:buChar char="•"/>
            </a:pPr>
            <a:r>
              <a:rPr lang="en-US" sz="2692" dirty="0">
                <a:solidFill>
                  <a:srgbClr val="96321C"/>
                </a:solidFill>
                <a:latin typeface="Glacial Indifference"/>
                <a:ea typeface="Glacial Indifference"/>
                <a:cs typeface="Glacial Indifference"/>
                <a:sym typeface="Glacial Indifference"/>
              </a:rPr>
              <a:t>Purpose: To map how everyday AT supports participation before, during, and after sport.</a:t>
            </a:r>
          </a:p>
          <a:p>
            <a:pPr marL="581274" lvl="1" indent="-290637" algn="just">
              <a:lnSpc>
                <a:spcPts val="3769"/>
              </a:lnSpc>
              <a:buFont typeface="Arial"/>
              <a:buChar char="•"/>
            </a:pPr>
            <a:r>
              <a:rPr lang="en-US" sz="2692" dirty="0">
                <a:solidFill>
                  <a:srgbClr val="96321C"/>
                </a:solidFill>
                <a:latin typeface="Glacial Indifference"/>
                <a:ea typeface="Glacial Indifference"/>
                <a:cs typeface="Glacial Indifference"/>
                <a:sym typeface="Glacial Indifference"/>
              </a:rPr>
              <a:t>Key findings structured around the participation timeline:</a:t>
            </a:r>
          </a:p>
          <a:p>
            <a:pPr marL="1162547" lvl="2" indent="-387516" algn="just">
              <a:lnSpc>
                <a:spcPts val="3769"/>
              </a:lnSpc>
              <a:buFont typeface="Arial"/>
              <a:buChar char="⚬"/>
            </a:pPr>
            <a:r>
              <a:rPr lang="en-US" sz="2692" dirty="0">
                <a:solidFill>
                  <a:srgbClr val="96321C"/>
                </a:solidFill>
                <a:latin typeface="Glacial Indifference"/>
                <a:ea typeface="Glacial Indifference"/>
                <a:cs typeface="Glacial Indifference"/>
                <a:sym typeface="Glacial Indifference"/>
              </a:rPr>
              <a:t>Before sport:</a:t>
            </a:r>
          </a:p>
          <a:p>
            <a:pPr marL="1743821" lvl="3" indent="-435955" algn="just">
              <a:lnSpc>
                <a:spcPts val="3769"/>
              </a:lnSpc>
              <a:buFont typeface="Arial"/>
              <a:buChar char="￭"/>
            </a:pPr>
            <a:r>
              <a:rPr lang="en-US" sz="2692" dirty="0">
                <a:solidFill>
                  <a:srgbClr val="96321C"/>
                </a:solidFill>
                <a:latin typeface="Glacial Indifference"/>
                <a:ea typeface="Glacial Indifference"/>
                <a:cs typeface="Glacial Indifference"/>
                <a:sym typeface="Glacial Indifference"/>
              </a:rPr>
              <a:t>Travel and transport (wheelchairs, ramps, </a:t>
            </a:r>
            <a:r>
              <a:rPr lang="en-US" sz="2692" dirty="0" err="1">
                <a:solidFill>
                  <a:srgbClr val="96321C"/>
                </a:solidFill>
                <a:latin typeface="Glacial Indifference"/>
                <a:ea typeface="Glacial Indifference"/>
                <a:cs typeface="Glacial Indifference"/>
                <a:sym typeface="Glacial Indifference"/>
              </a:rPr>
              <a:t>etc</a:t>
            </a:r>
            <a:r>
              <a:rPr lang="en-US" sz="2692" dirty="0">
                <a:solidFill>
                  <a:srgbClr val="96321C"/>
                </a:solidFill>
                <a:latin typeface="Glacial Indifference"/>
                <a:ea typeface="Glacial Indifference"/>
                <a:cs typeface="Glacial Indifference"/>
                <a:sym typeface="Glacial Indifference"/>
              </a:rPr>
              <a:t>).</a:t>
            </a:r>
          </a:p>
          <a:p>
            <a:pPr marL="1162547" lvl="2" indent="-387516" algn="just">
              <a:lnSpc>
                <a:spcPts val="3769"/>
              </a:lnSpc>
              <a:buFont typeface="Arial"/>
              <a:buChar char="⚬"/>
            </a:pPr>
            <a:r>
              <a:rPr lang="en-US" sz="2692" dirty="0">
                <a:solidFill>
                  <a:srgbClr val="96321C"/>
                </a:solidFill>
                <a:latin typeface="Glacial Indifference"/>
                <a:ea typeface="Glacial Indifference"/>
                <a:cs typeface="Glacial Indifference"/>
                <a:sym typeface="Glacial Indifference"/>
              </a:rPr>
              <a:t>During sport:</a:t>
            </a:r>
          </a:p>
          <a:p>
            <a:pPr marL="1743821" lvl="3" indent="-435955" algn="just">
              <a:lnSpc>
                <a:spcPts val="3769"/>
              </a:lnSpc>
              <a:buFont typeface="Arial"/>
              <a:buChar char="￭"/>
            </a:pPr>
            <a:r>
              <a:rPr lang="en-US" sz="2692" dirty="0">
                <a:solidFill>
                  <a:srgbClr val="96321C"/>
                </a:solidFill>
                <a:latin typeface="Glacial Indifference"/>
                <a:ea typeface="Glacial Indifference"/>
                <a:cs typeface="Glacial Indifference"/>
                <a:sym typeface="Glacial Indifference"/>
              </a:rPr>
              <a:t>Communication devices for coaching and teamwork.</a:t>
            </a:r>
          </a:p>
          <a:p>
            <a:pPr marL="1743821" lvl="3" indent="-435955" algn="just">
              <a:lnSpc>
                <a:spcPts val="3769"/>
              </a:lnSpc>
              <a:buFont typeface="Arial"/>
              <a:buChar char="￭"/>
            </a:pPr>
            <a:r>
              <a:rPr lang="en-US" sz="2692" dirty="0">
                <a:solidFill>
                  <a:srgbClr val="96321C"/>
                </a:solidFill>
                <a:latin typeface="Glacial Indifference"/>
                <a:ea typeface="Glacial Indifference"/>
                <a:cs typeface="Glacial Indifference"/>
                <a:sym typeface="Glacial Indifference"/>
              </a:rPr>
              <a:t>Stability, mobility, and safety supports.</a:t>
            </a:r>
          </a:p>
          <a:p>
            <a:pPr marL="1743821" lvl="3" indent="-435955" algn="just">
              <a:lnSpc>
                <a:spcPts val="3769"/>
              </a:lnSpc>
              <a:buFont typeface="Arial"/>
              <a:buChar char="￭"/>
            </a:pPr>
            <a:r>
              <a:rPr lang="en-US" sz="2692" dirty="0">
                <a:solidFill>
                  <a:srgbClr val="96321C"/>
                </a:solidFill>
                <a:latin typeface="Glacial Indifference"/>
                <a:ea typeface="Glacial Indifference"/>
                <a:cs typeface="Glacial Indifference"/>
                <a:sym typeface="Glacial Indifference"/>
              </a:rPr>
              <a:t>Sensory aids facilitating engagement.</a:t>
            </a:r>
          </a:p>
          <a:p>
            <a:pPr marL="1162547" lvl="2" indent="-387516" algn="just">
              <a:lnSpc>
                <a:spcPts val="3769"/>
              </a:lnSpc>
              <a:buFont typeface="Arial"/>
              <a:buChar char="⚬"/>
            </a:pPr>
            <a:r>
              <a:rPr lang="en-US" sz="2692" dirty="0">
                <a:solidFill>
                  <a:srgbClr val="96321C"/>
                </a:solidFill>
                <a:latin typeface="Glacial Indifference"/>
                <a:ea typeface="Glacial Indifference"/>
                <a:cs typeface="Glacial Indifference"/>
                <a:sym typeface="Glacial Indifference"/>
              </a:rPr>
              <a:t>After sport:</a:t>
            </a:r>
          </a:p>
          <a:p>
            <a:pPr marL="1743821" lvl="3" indent="-435955" algn="just">
              <a:lnSpc>
                <a:spcPts val="3769"/>
              </a:lnSpc>
              <a:buFont typeface="Arial"/>
              <a:buChar char="￭"/>
            </a:pPr>
            <a:r>
              <a:rPr lang="en-US" sz="2692" dirty="0">
                <a:solidFill>
                  <a:srgbClr val="96321C"/>
                </a:solidFill>
                <a:latin typeface="Glacial Indifference"/>
                <a:ea typeface="Glacial Indifference"/>
                <a:cs typeface="Glacial Indifference"/>
                <a:sym typeface="Glacial Indifference"/>
              </a:rPr>
              <a:t>Recovery supports (pressure relief mattress).</a:t>
            </a:r>
          </a:p>
          <a:p>
            <a:pPr marL="1743821" lvl="3" indent="-435955" algn="just">
              <a:lnSpc>
                <a:spcPts val="3769"/>
              </a:lnSpc>
              <a:buFont typeface="Arial"/>
              <a:buChar char="￭"/>
            </a:pPr>
            <a:r>
              <a:rPr lang="en-US" sz="2692" dirty="0">
                <a:solidFill>
                  <a:srgbClr val="96321C"/>
                </a:solidFill>
                <a:latin typeface="Glacial Indifference"/>
                <a:ea typeface="Glacial Indifference"/>
                <a:cs typeface="Glacial Indifference"/>
                <a:sym typeface="Glacial Indifference"/>
              </a:rPr>
              <a:t>Hygiene and changing aids (chairs for shower/bath/toilet)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8">
            <a:extLst>
              <a:ext uri="{C183D7F6-B498-43B3-948B-1728B52AA6E4}">
                <adec:decorative xmlns:adec="http://schemas.microsoft.com/office/drawing/2017/decorative" val="1"/>
              </a:ext>
            </a:extLst>
          </p:cNvPr>
          <p:cNvGrpSpPr/>
          <p:nvPr/>
        </p:nvGrpSpPr>
        <p:grpSpPr>
          <a:xfrm rot="1636563">
            <a:off x="-5283844" y="331154"/>
            <a:ext cx="10153133" cy="5703589"/>
            <a:chOff x="0" y="0"/>
            <a:chExt cx="748102" cy="420251"/>
          </a:xfrm>
        </p:grpSpPr>
        <p:sp>
          <p:nvSpPr>
            <p:cNvPr id="9" name="Freeform 9">
              <a:extLst>
                <a:ext uri="{C183D7F6-B498-43B3-948B-1728B52AA6E4}">
                  <adec:decorative xmlns:adec="http://schemas.microsoft.com/office/drawing/2017/decorative" val="1"/>
                </a:ext>
              </a:extLst>
            </p:cNvPr>
            <p:cNvSpPr/>
            <p:nvPr/>
          </p:nvSpPr>
          <p:spPr>
            <a:xfrm>
              <a:off x="0" y="0"/>
              <a:ext cx="748102" cy="420251"/>
            </a:xfrm>
            <a:custGeom>
              <a:avLst/>
              <a:gdLst/>
              <a:ahLst/>
              <a:cxnLst/>
              <a:rect l="l" t="t" r="r" b="b"/>
              <a:pathLst>
                <a:path w="748102" h="420251">
                  <a:moveTo>
                    <a:pt x="203200" y="420251"/>
                  </a:moveTo>
                  <a:lnTo>
                    <a:pt x="544902" y="420251"/>
                  </a:lnTo>
                  <a:lnTo>
                    <a:pt x="748102" y="0"/>
                  </a:lnTo>
                  <a:lnTo>
                    <a:pt x="0" y="0"/>
                  </a:lnTo>
                  <a:lnTo>
                    <a:pt x="203200" y="420251"/>
                  </a:lnTo>
                  <a:close/>
                </a:path>
              </a:pathLst>
            </a:custGeom>
            <a:solidFill>
              <a:srgbClr val="FFF8F1"/>
            </a:solidFill>
          </p:spPr>
          <p:txBody>
            <a:bodyPr/>
            <a:lstStyle/>
            <a:p>
              <a:endParaRPr lang="en-GB"/>
            </a:p>
          </p:txBody>
        </p:sp>
        <p:sp>
          <p:nvSpPr>
            <p:cNvPr id="10" name="TextBox 10"/>
            <p:cNvSpPr txBox="1"/>
            <p:nvPr/>
          </p:nvSpPr>
          <p:spPr>
            <a:xfrm>
              <a:off x="127000" y="-38100"/>
              <a:ext cx="494102" cy="458351"/>
            </a:xfrm>
            <a:prstGeom prst="rect">
              <a:avLst/>
            </a:prstGeom>
          </p:spPr>
          <p:txBody>
            <a:bodyPr lIns="50800" tIns="50800" rIns="50800" bIns="50800" rtlCol="0" anchor="ctr"/>
            <a:lstStyle/>
            <a:p>
              <a:pPr algn="ctr">
                <a:lnSpc>
                  <a:spcPts val="2659"/>
                </a:lnSpc>
                <a:spcBef>
                  <a:spcPct val="0"/>
                </a:spcBef>
              </a:pPr>
              <a:endParaRPr/>
            </a:p>
          </p:txBody>
        </p:sp>
      </p:grpSp>
      <p:grpSp>
        <p:nvGrpSpPr>
          <p:cNvPr id="2" name="Group 2">
            <a:extLst>
              <a:ext uri="{C183D7F6-B498-43B3-948B-1728B52AA6E4}">
                <adec:decorative xmlns:adec="http://schemas.microsoft.com/office/drawing/2017/decorative" val="1"/>
              </a:ext>
            </a:extLst>
          </p:cNvPr>
          <p:cNvGrpSpPr/>
          <p:nvPr/>
        </p:nvGrpSpPr>
        <p:grpSpPr>
          <a:xfrm rot="-1296966">
            <a:off x="10092580" y="2893960"/>
            <a:ext cx="7053606" cy="6496499"/>
            <a:chOff x="0" y="0"/>
            <a:chExt cx="812800" cy="748604"/>
          </a:xfrm>
        </p:grpSpPr>
        <p:sp>
          <p:nvSpPr>
            <p:cNvPr id="3" name="Freeform 3">
              <a:extLst>
                <a:ext uri="{C183D7F6-B498-43B3-948B-1728B52AA6E4}">
                  <adec:decorative xmlns:adec="http://schemas.microsoft.com/office/drawing/2017/decorative" val="1"/>
                </a:ext>
              </a:extLst>
            </p:cNvPr>
            <p:cNvSpPr/>
            <p:nvPr/>
          </p:nvSpPr>
          <p:spPr>
            <a:xfrm>
              <a:off x="0" y="0"/>
              <a:ext cx="812800" cy="748604"/>
            </a:xfrm>
            <a:custGeom>
              <a:avLst/>
              <a:gdLst/>
              <a:ahLst/>
              <a:cxnLst/>
              <a:rect l="l" t="t" r="r" b="b"/>
              <a:pathLst>
                <a:path w="812800" h="748604">
                  <a:moveTo>
                    <a:pt x="203200" y="748604"/>
                  </a:moveTo>
                  <a:lnTo>
                    <a:pt x="609600" y="748604"/>
                  </a:lnTo>
                  <a:lnTo>
                    <a:pt x="812800" y="0"/>
                  </a:lnTo>
                  <a:lnTo>
                    <a:pt x="0" y="0"/>
                  </a:lnTo>
                  <a:lnTo>
                    <a:pt x="203200" y="748604"/>
                  </a:lnTo>
                  <a:close/>
                </a:path>
              </a:pathLst>
            </a:custGeom>
            <a:solidFill>
              <a:srgbClr val="FFF8F1"/>
            </a:solidFill>
          </p:spPr>
          <p:txBody>
            <a:bodyPr/>
            <a:lstStyle/>
            <a:p>
              <a:endParaRPr lang="en-GB"/>
            </a:p>
          </p:txBody>
        </p:sp>
        <p:sp>
          <p:nvSpPr>
            <p:cNvPr id="4" name="TextBox 4"/>
            <p:cNvSpPr txBox="1"/>
            <p:nvPr/>
          </p:nvSpPr>
          <p:spPr>
            <a:xfrm>
              <a:off x="127000" y="-38100"/>
              <a:ext cx="558800" cy="78670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C183D7F6-B498-43B3-948B-1728B52AA6E4}">
                <adec:decorative xmlns:adec="http://schemas.microsoft.com/office/drawing/2017/decorative" val="1"/>
              </a:ext>
            </a:extLst>
          </p:cNvPr>
          <p:cNvGrpSpPr/>
          <p:nvPr/>
        </p:nvGrpSpPr>
        <p:grpSpPr>
          <a:xfrm rot="1636563">
            <a:off x="11997866" y="5698371"/>
            <a:ext cx="10153133" cy="5703589"/>
            <a:chOff x="0" y="0"/>
            <a:chExt cx="748102" cy="420251"/>
          </a:xfrm>
        </p:grpSpPr>
        <p:sp>
          <p:nvSpPr>
            <p:cNvPr id="6" name="Freeform 6">
              <a:extLst>
                <a:ext uri="{C183D7F6-B498-43B3-948B-1728B52AA6E4}">
                  <adec:decorative xmlns:adec="http://schemas.microsoft.com/office/drawing/2017/decorative" val="1"/>
                </a:ext>
              </a:extLst>
            </p:cNvPr>
            <p:cNvSpPr/>
            <p:nvPr/>
          </p:nvSpPr>
          <p:spPr>
            <a:xfrm>
              <a:off x="0" y="0"/>
              <a:ext cx="748102" cy="420251"/>
            </a:xfrm>
            <a:custGeom>
              <a:avLst/>
              <a:gdLst/>
              <a:ahLst/>
              <a:cxnLst/>
              <a:rect l="l" t="t" r="r" b="b"/>
              <a:pathLst>
                <a:path w="748102" h="420251">
                  <a:moveTo>
                    <a:pt x="203200" y="420251"/>
                  </a:moveTo>
                  <a:lnTo>
                    <a:pt x="544902" y="420251"/>
                  </a:lnTo>
                  <a:lnTo>
                    <a:pt x="748102" y="0"/>
                  </a:lnTo>
                  <a:lnTo>
                    <a:pt x="0" y="0"/>
                  </a:lnTo>
                  <a:lnTo>
                    <a:pt x="203200" y="420251"/>
                  </a:lnTo>
                  <a:close/>
                </a:path>
              </a:pathLst>
            </a:custGeom>
            <a:solidFill>
              <a:srgbClr val="FFE1DA"/>
            </a:solidFill>
          </p:spPr>
          <p:txBody>
            <a:bodyPr/>
            <a:lstStyle/>
            <a:p>
              <a:endParaRPr lang="en-GB"/>
            </a:p>
          </p:txBody>
        </p:sp>
        <p:sp>
          <p:nvSpPr>
            <p:cNvPr id="7" name="TextBox 7"/>
            <p:cNvSpPr txBox="1"/>
            <p:nvPr/>
          </p:nvSpPr>
          <p:spPr>
            <a:xfrm>
              <a:off x="127000" y="-38100"/>
              <a:ext cx="494102" cy="458351"/>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1401980" y="1086168"/>
            <a:ext cx="7892253" cy="412750"/>
          </a:xfrm>
          <a:prstGeom prst="rect">
            <a:avLst/>
          </a:prstGeom>
        </p:spPr>
        <p:txBody>
          <a:bodyPr lIns="0" tIns="0" rIns="0" bIns="0" rtlCol="0" anchor="t">
            <a:spAutoFit/>
          </a:bodyPr>
          <a:lstStyle/>
          <a:p>
            <a:pPr algn="l">
              <a:lnSpc>
                <a:spcPts val="3499"/>
              </a:lnSpc>
            </a:pPr>
            <a:r>
              <a:rPr lang="en-US" sz="2499" i="1">
                <a:solidFill>
                  <a:srgbClr val="B63A1F"/>
                </a:solidFill>
                <a:latin typeface="Montserrat Italics"/>
                <a:ea typeface="Montserrat Italics"/>
                <a:cs typeface="Montserrat Italics"/>
                <a:sym typeface="Montserrat Italics"/>
              </a:rPr>
              <a:t>STUDY 2</a:t>
            </a:r>
          </a:p>
        </p:txBody>
      </p:sp>
      <p:sp>
        <p:nvSpPr>
          <p:cNvPr id="14" name="TextBox 14"/>
          <p:cNvSpPr txBox="1">
            <a:spLocks noGrp="1"/>
          </p:cNvSpPr>
          <p:nvPr>
            <p:ph type="title" idx="4294967295"/>
          </p:nvPr>
        </p:nvSpPr>
        <p:spPr>
          <a:xfrm>
            <a:off x="1401980" y="1585457"/>
            <a:ext cx="9853440" cy="9366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699"/>
              </a:lnSpc>
              <a:spcBef>
                <a:spcPts val="0"/>
              </a:spcBef>
              <a:spcAft>
                <a:spcPts val="0"/>
              </a:spcAft>
              <a:buClrTx/>
              <a:buSzTx/>
              <a:buFontTx/>
              <a:buNone/>
              <a:tabLst/>
              <a:defRPr/>
            </a:pPr>
            <a:r>
              <a:rPr kumimoji="0" lang="en-US" sz="5499" b="0" i="0" u="none" strike="noStrike" kern="1200" cap="none" spc="0" normalizeH="0" baseline="0" noProof="0" dirty="0">
                <a:ln>
                  <a:noFill/>
                </a:ln>
                <a:solidFill>
                  <a:srgbClr val="B63A1F"/>
                </a:solidFill>
                <a:effectLst/>
                <a:uLnTx/>
                <a:uFillTx/>
                <a:latin typeface="More Sugar"/>
                <a:ea typeface="More Sugar"/>
                <a:cs typeface="More Sugar"/>
                <a:sym typeface="More Sugar"/>
              </a:rPr>
              <a:t>POLICY ANALYSIS</a:t>
            </a:r>
          </a:p>
        </p:txBody>
      </p:sp>
      <p:sp>
        <p:nvSpPr>
          <p:cNvPr id="13" name="TextBox 13"/>
          <p:cNvSpPr txBox="1"/>
          <p:nvPr/>
        </p:nvSpPr>
        <p:spPr>
          <a:xfrm>
            <a:off x="1028700" y="2902974"/>
            <a:ext cx="11242507" cy="5985903"/>
          </a:xfrm>
          <a:prstGeom prst="rect">
            <a:avLst/>
          </a:prstGeom>
        </p:spPr>
        <p:txBody>
          <a:bodyPr lIns="0" tIns="0" rIns="0" bIns="0" rtlCol="0" anchor="t">
            <a:spAutoFit/>
          </a:bodyPr>
          <a:lstStyle/>
          <a:p>
            <a:pPr marL="531012" lvl="1" indent="-265506" algn="l">
              <a:lnSpc>
                <a:spcPts val="3443"/>
              </a:lnSpc>
              <a:buFont typeface="Arial"/>
              <a:buChar char="•"/>
            </a:pPr>
            <a:r>
              <a:rPr lang="en-US" sz="2459" dirty="0">
                <a:solidFill>
                  <a:srgbClr val="96321C"/>
                </a:solidFill>
                <a:latin typeface="Glacial Indifference"/>
                <a:ea typeface="Glacial Indifference"/>
                <a:cs typeface="Glacial Indifference"/>
                <a:sym typeface="Glacial Indifference"/>
              </a:rPr>
              <a:t>Purpose: How rights‑based frameworks shape access to AT.</a:t>
            </a:r>
          </a:p>
          <a:p>
            <a:pPr algn="l">
              <a:lnSpc>
                <a:spcPts val="3443"/>
              </a:lnSpc>
            </a:pPr>
            <a:endParaRPr lang="en-US" sz="2459" dirty="0">
              <a:solidFill>
                <a:srgbClr val="96321C"/>
              </a:solidFill>
              <a:latin typeface="Glacial Indifference"/>
              <a:ea typeface="Glacial Indifference"/>
              <a:cs typeface="Glacial Indifference"/>
              <a:sym typeface="Glacial Indifference"/>
            </a:endParaRPr>
          </a:p>
          <a:p>
            <a:pPr marL="531012" lvl="1" indent="-265506" algn="l">
              <a:lnSpc>
                <a:spcPts val="3443"/>
              </a:lnSpc>
              <a:buFont typeface="Arial"/>
              <a:buChar char="•"/>
            </a:pPr>
            <a:r>
              <a:rPr lang="en-US" sz="2459" dirty="0">
                <a:solidFill>
                  <a:srgbClr val="96321C"/>
                </a:solidFill>
                <a:latin typeface="Glacial Indifference"/>
                <a:ea typeface="Glacial Indifference"/>
                <a:cs typeface="Glacial Indifference"/>
                <a:sym typeface="Glacial Indifference"/>
              </a:rPr>
              <a:t>UN Convention on the Rights of Persons with Disabilities (CRPD):</a:t>
            </a:r>
          </a:p>
          <a:p>
            <a:pPr marL="1062024" lvl="2" indent="-354008" algn="l">
              <a:lnSpc>
                <a:spcPts val="3443"/>
              </a:lnSpc>
              <a:buFont typeface="Arial"/>
              <a:buChar char="⚬"/>
            </a:pPr>
            <a:r>
              <a:rPr lang="en-US" sz="2459" dirty="0">
                <a:solidFill>
                  <a:srgbClr val="96321C"/>
                </a:solidFill>
                <a:latin typeface="Glacial Indifference"/>
                <a:ea typeface="Glacial Indifference"/>
                <a:cs typeface="Glacial Indifference"/>
                <a:sym typeface="Glacial Indifference"/>
              </a:rPr>
              <a:t>Emphasizes participation, inclusion, and access to enabling technologies.</a:t>
            </a:r>
          </a:p>
          <a:p>
            <a:pPr marL="1062024" lvl="2" indent="-354008" algn="l">
              <a:lnSpc>
                <a:spcPts val="3443"/>
              </a:lnSpc>
              <a:buFont typeface="Arial"/>
              <a:buChar char="⚬"/>
            </a:pPr>
            <a:r>
              <a:rPr lang="en-US" sz="2459" dirty="0">
                <a:solidFill>
                  <a:srgbClr val="96321C"/>
                </a:solidFill>
                <a:latin typeface="Glacial Indifference"/>
                <a:ea typeface="Glacial Indifference"/>
                <a:cs typeface="Glacial Indifference"/>
                <a:sym typeface="Glacial Indifference"/>
              </a:rPr>
              <a:t>Frames AT as a right, not a luxury.</a:t>
            </a:r>
          </a:p>
          <a:p>
            <a:pPr marL="531012" lvl="1" indent="-265506" algn="l">
              <a:lnSpc>
                <a:spcPts val="3443"/>
              </a:lnSpc>
              <a:buFont typeface="Arial"/>
              <a:buChar char="•"/>
            </a:pPr>
            <a:r>
              <a:rPr lang="en-US" sz="2459" dirty="0">
                <a:solidFill>
                  <a:srgbClr val="96321C"/>
                </a:solidFill>
                <a:latin typeface="Glacial Indifference"/>
                <a:ea typeface="Glacial Indifference"/>
                <a:cs typeface="Glacial Indifference"/>
                <a:sym typeface="Glacial Indifference"/>
              </a:rPr>
              <a:t>National AT policies:</a:t>
            </a:r>
          </a:p>
          <a:p>
            <a:pPr marL="1062024" lvl="2" indent="-354008" algn="l">
              <a:lnSpc>
                <a:spcPts val="3443"/>
              </a:lnSpc>
              <a:buFont typeface="Arial"/>
              <a:buChar char="⚬"/>
            </a:pPr>
            <a:r>
              <a:rPr lang="en-US" sz="2459" dirty="0">
                <a:solidFill>
                  <a:srgbClr val="96321C"/>
                </a:solidFill>
                <a:latin typeface="Glacial Indifference"/>
                <a:ea typeface="Glacial Indifference"/>
                <a:cs typeface="Glacial Indifference"/>
                <a:sym typeface="Glacial Indifference"/>
              </a:rPr>
              <a:t>Variation in funding, provision timelines, and eligibility.</a:t>
            </a:r>
          </a:p>
          <a:p>
            <a:pPr marL="1062024" lvl="2" indent="-354008" algn="l">
              <a:lnSpc>
                <a:spcPts val="3443"/>
              </a:lnSpc>
              <a:buFont typeface="Arial"/>
              <a:buChar char="⚬"/>
            </a:pPr>
            <a:r>
              <a:rPr lang="en-US" sz="2459" dirty="0">
                <a:solidFill>
                  <a:srgbClr val="96321C"/>
                </a:solidFill>
                <a:latin typeface="Glacial Indifference"/>
                <a:ea typeface="Glacial Indifference"/>
                <a:cs typeface="Glacial Indifference"/>
                <a:sym typeface="Glacial Indifference"/>
              </a:rPr>
              <a:t>Delays or gaps in provision directly limit sport participation.</a:t>
            </a:r>
          </a:p>
          <a:p>
            <a:pPr marL="1062024" lvl="2" indent="-354008" algn="l">
              <a:lnSpc>
                <a:spcPts val="3443"/>
              </a:lnSpc>
              <a:buFont typeface="Arial"/>
              <a:buChar char="⚬"/>
            </a:pPr>
            <a:r>
              <a:rPr lang="en-US" sz="2459" dirty="0">
                <a:solidFill>
                  <a:srgbClr val="96321C"/>
                </a:solidFill>
                <a:latin typeface="Glacial Indifference"/>
                <a:ea typeface="Glacial Indifference"/>
                <a:cs typeface="Glacial Indifference"/>
                <a:sym typeface="Glacial Indifference"/>
              </a:rPr>
              <a:t>Policies rarely mention sport explicitly, but they shape the conditions for participation.</a:t>
            </a:r>
          </a:p>
          <a:p>
            <a:pPr algn="l">
              <a:lnSpc>
                <a:spcPts val="3443"/>
              </a:lnSpc>
            </a:pPr>
            <a:endParaRPr lang="en-US" sz="2459" dirty="0">
              <a:solidFill>
                <a:srgbClr val="96321C"/>
              </a:solidFill>
              <a:latin typeface="Glacial Indifference"/>
              <a:ea typeface="Glacial Indifference"/>
              <a:cs typeface="Glacial Indifference"/>
              <a:sym typeface="Glacial Indifference"/>
            </a:endParaRPr>
          </a:p>
          <a:p>
            <a:pPr marL="531012" lvl="1" indent="-265506" algn="l">
              <a:lnSpc>
                <a:spcPts val="3443"/>
              </a:lnSpc>
              <a:buFont typeface="Arial"/>
              <a:buChar char="•"/>
            </a:pPr>
            <a:r>
              <a:rPr lang="en-US" sz="2459" b="1" dirty="0">
                <a:solidFill>
                  <a:srgbClr val="B63A1F"/>
                </a:solidFill>
                <a:latin typeface="Glacial Indifference Bold"/>
                <a:ea typeface="Glacial Indifference Bold"/>
                <a:cs typeface="Glacial Indifference Bold"/>
                <a:sym typeface="Glacial Indifference Bold"/>
              </a:rPr>
              <a:t>Policy implementation determines whether everyday AT is available when needed—making it a structural factor in inclusive sport.</a:t>
            </a:r>
          </a:p>
          <a:p>
            <a:pPr algn="l">
              <a:lnSpc>
                <a:spcPts val="3443"/>
              </a:lnSpc>
            </a:pPr>
            <a:endParaRPr lang="en-US" sz="2459" b="1" dirty="0">
              <a:solidFill>
                <a:srgbClr val="B63A1F"/>
              </a:solidFill>
              <a:latin typeface="Glacial Indifference Bold"/>
              <a:ea typeface="Glacial Indifference Bold"/>
              <a:cs typeface="Glacial Indifference Bold"/>
              <a:sym typeface="Glacial Indifference Bold"/>
            </a:endParaRPr>
          </a:p>
        </p:txBody>
      </p:sp>
      <p:sp>
        <p:nvSpPr>
          <p:cNvPr id="11" name="Freeform 11" descr="A magnifying glass with a pink rim and a grey handle."/>
          <p:cNvSpPr/>
          <p:nvPr/>
        </p:nvSpPr>
        <p:spPr>
          <a:xfrm>
            <a:off x="12049215" y="3033248"/>
            <a:ext cx="6038177" cy="5849484"/>
          </a:xfrm>
          <a:custGeom>
            <a:avLst/>
            <a:gdLst/>
            <a:ahLst/>
            <a:cxnLst/>
            <a:rect l="l" t="t" r="r" b="b"/>
            <a:pathLst>
              <a:path w="6038177" h="5849484">
                <a:moveTo>
                  <a:pt x="0" y="0"/>
                </a:moveTo>
                <a:lnTo>
                  <a:pt x="6038177" y="0"/>
                </a:lnTo>
                <a:lnTo>
                  <a:pt x="6038177" y="5849484"/>
                </a:lnTo>
                <a:lnTo>
                  <a:pt x="0" y="5849484"/>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1296966">
            <a:off x="14224042" y="-110196"/>
            <a:ext cx="7053606" cy="6496499"/>
            <a:chOff x="0" y="0"/>
            <a:chExt cx="812800" cy="748604"/>
          </a:xfrm>
        </p:grpSpPr>
        <p:sp>
          <p:nvSpPr>
            <p:cNvPr id="3" name="Freeform 3">
              <a:extLst>
                <a:ext uri="{C183D7F6-B498-43B3-948B-1728B52AA6E4}">
                  <adec:decorative xmlns:adec="http://schemas.microsoft.com/office/drawing/2017/decorative" val="1"/>
                </a:ext>
              </a:extLst>
            </p:cNvPr>
            <p:cNvSpPr/>
            <p:nvPr/>
          </p:nvSpPr>
          <p:spPr>
            <a:xfrm>
              <a:off x="0" y="0"/>
              <a:ext cx="812800" cy="748604"/>
            </a:xfrm>
            <a:custGeom>
              <a:avLst/>
              <a:gdLst/>
              <a:ahLst/>
              <a:cxnLst/>
              <a:rect l="l" t="t" r="r" b="b"/>
              <a:pathLst>
                <a:path w="812800" h="748604">
                  <a:moveTo>
                    <a:pt x="203200" y="748604"/>
                  </a:moveTo>
                  <a:lnTo>
                    <a:pt x="609600" y="748604"/>
                  </a:lnTo>
                  <a:lnTo>
                    <a:pt x="812800" y="0"/>
                  </a:lnTo>
                  <a:lnTo>
                    <a:pt x="0" y="0"/>
                  </a:lnTo>
                  <a:lnTo>
                    <a:pt x="203200" y="748604"/>
                  </a:lnTo>
                  <a:close/>
                </a:path>
              </a:pathLst>
            </a:custGeom>
            <a:solidFill>
              <a:srgbClr val="FFF8F1"/>
            </a:solidFill>
          </p:spPr>
          <p:txBody>
            <a:bodyPr/>
            <a:lstStyle/>
            <a:p>
              <a:endParaRPr lang="en-GB"/>
            </a:p>
          </p:txBody>
        </p:sp>
        <p:sp>
          <p:nvSpPr>
            <p:cNvPr id="4" name="TextBox 4"/>
            <p:cNvSpPr txBox="1"/>
            <p:nvPr/>
          </p:nvSpPr>
          <p:spPr>
            <a:xfrm>
              <a:off x="127000" y="-38100"/>
              <a:ext cx="558800" cy="78670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C183D7F6-B498-43B3-948B-1728B52AA6E4}">
                <adec:decorative xmlns:adec="http://schemas.microsoft.com/office/drawing/2017/decorative" val="1"/>
              </a:ext>
            </a:extLst>
          </p:cNvPr>
          <p:cNvGrpSpPr/>
          <p:nvPr/>
        </p:nvGrpSpPr>
        <p:grpSpPr>
          <a:xfrm rot="1636563">
            <a:off x="13391646" y="6747220"/>
            <a:ext cx="10153133" cy="5703589"/>
            <a:chOff x="0" y="0"/>
            <a:chExt cx="748102" cy="420251"/>
          </a:xfrm>
        </p:grpSpPr>
        <p:sp>
          <p:nvSpPr>
            <p:cNvPr id="6" name="Freeform 6">
              <a:extLst>
                <a:ext uri="{C183D7F6-B498-43B3-948B-1728B52AA6E4}">
                  <adec:decorative xmlns:adec="http://schemas.microsoft.com/office/drawing/2017/decorative" val="1"/>
                </a:ext>
              </a:extLst>
            </p:cNvPr>
            <p:cNvSpPr/>
            <p:nvPr/>
          </p:nvSpPr>
          <p:spPr>
            <a:xfrm>
              <a:off x="0" y="0"/>
              <a:ext cx="748102" cy="420251"/>
            </a:xfrm>
            <a:custGeom>
              <a:avLst/>
              <a:gdLst/>
              <a:ahLst/>
              <a:cxnLst/>
              <a:rect l="l" t="t" r="r" b="b"/>
              <a:pathLst>
                <a:path w="748102" h="420251">
                  <a:moveTo>
                    <a:pt x="203200" y="420251"/>
                  </a:moveTo>
                  <a:lnTo>
                    <a:pt x="544902" y="420251"/>
                  </a:lnTo>
                  <a:lnTo>
                    <a:pt x="748102" y="0"/>
                  </a:lnTo>
                  <a:lnTo>
                    <a:pt x="0" y="0"/>
                  </a:lnTo>
                  <a:lnTo>
                    <a:pt x="203200" y="420251"/>
                  </a:lnTo>
                  <a:close/>
                </a:path>
              </a:pathLst>
            </a:custGeom>
            <a:solidFill>
              <a:srgbClr val="FFE1DA"/>
            </a:solidFill>
          </p:spPr>
          <p:txBody>
            <a:bodyPr/>
            <a:lstStyle/>
            <a:p>
              <a:endParaRPr lang="en-GB"/>
            </a:p>
          </p:txBody>
        </p:sp>
        <p:sp>
          <p:nvSpPr>
            <p:cNvPr id="7" name="TextBox 7"/>
            <p:cNvSpPr txBox="1"/>
            <p:nvPr/>
          </p:nvSpPr>
          <p:spPr>
            <a:xfrm>
              <a:off x="127000" y="-38100"/>
              <a:ext cx="494102" cy="458351"/>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a:extLst>
              <a:ext uri="{C183D7F6-B498-43B3-948B-1728B52AA6E4}">
                <adec:decorative xmlns:adec="http://schemas.microsoft.com/office/drawing/2017/decorative" val="1"/>
              </a:ext>
            </a:extLst>
          </p:cNvPr>
          <p:cNvSpPr/>
          <p:nvPr/>
        </p:nvSpPr>
        <p:spPr>
          <a:xfrm rot="-1398841" flipH="1">
            <a:off x="768627" y="1792715"/>
            <a:ext cx="6611711" cy="7184862"/>
          </a:xfrm>
          <a:custGeom>
            <a:avLst/>
            <a:gdLst/>
            <a:ahLst/>
            <a:cxnLst/>
            <a:rect l="l" t="t" r="r" b="b"/>
            <a:pathLst>
              <a:path w="6611711" h="7184862">
                <a:moveTo>
                  <a:pt x="6611711" y="0"/>
                </a:moveTo>
                <a:lnTo>
                  <a:pt x="0" y="0"/>
                </a:lnTo>
                <a:lnTo>
                  <a:pt x="0" y="7184862"/>
                </a:lnTo>
                <a:lnTo>
                  <a:pt x="6611711" y="7184862"/>
                </a:lnTo>
                <a:lnTo>
                  <a:pt x="6611711"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a:extLst>
              <a:ext uri="{C183D7F6-B498-43B3-948B-1728B52AA6E4}">
                <adec:decorative xmlns:adec="http://schemas.microsoft.com/office/drawing/2017/decorative" val="1"/>
              </a:ext>
            </a:extLst>
          </p:cNvPr>
          <p:cNvSpPr/>
          <p:nvPr/>
        </p:nvSpPr>
        <p:spPr>
          <a:xfrm>
            <a:off x="7209277" y="3745719"/>
            <a:ext cx="10293986" cy="1115133"/>
          </a:xfrm>
          <a:custGeom>
            <a:avLst/>
            <a:gdLst/>
            <a:ahLst/>
            <a:cxnLst/>
            <a:rect l="l" t="t" r="r" b="b"/>
            <a:pathLst>
              <a:path w="2992942" h="324221">
                <a:moveTo>
                  <a:pt x="2789742" y="0"/>
                </a:moveTo>
                <a:cubicBezTo>
                  <a:pt x="2901966" y="0"/>
                  <a:pt x="2992942" y="72579"/>
                  <a:pt x="2992942" y="162111"/>
                </a:cubicBezTo>
                <a:cubicBezTo>
                  <a:pt x="2992942" y="251642"/>
                  <a:pt x="2901966" y="324221"/>
                  <a:pt x="2789742" y="324221"/>
                </a:cubicBezTo>
                <a:lnTo>
                  <a:pt x="203200" y="324221"/>
                </a:lnTo>
                <a:cubicBezTo>
                  <a:pt x="90976" y="324221"/>
                  <a:pt x="0" y="251642"/>
                  <a:pt x="0" y="162111"/>
                </a:cubicBezTo>
                <a:cubicBezTo>
                  <a:pt x="0" y="72579"/>
                  <a:pt x="90976" y="0"/>
                  <a:pt x="203200" y="0"/>
                </a:cubicBezTo>
                <a:close/>
              </a:path>
            </a:pathLst>
          </a:custGeom>
          <a:ln w="19050" cap="sq">
            <a:solidFill>
              <a:srgbClr val="B63A1F"/>
            </a:solidFill>
            <a:prstDash val="solid"/>
            <a:miter/>
          </a:ln>
        </p:spPr>
        <p:txBody>
          <a:bodyPr/>
          <a:lstStyle/>
          <a:p>
            <a:endParaRPr lang="en-GB"/>
          </a:p>
        </p:txBody>
      </p:sp>
      <p:sp>
        <p:nvSpPr>
          <p:cNvPr id="10" name="TextBox 10">
            <a:extLst>
              <a:ext uri="{C183D7F6-B498-43B3-948B-1728B52AA6E4}">
                <adec:decorative xmlns:adec="http://schemas.microsoft.com/office/drawing/2017/decorative" val="1"/>
              </a:ext>
            </a:extLst>
          </p:cNvPr>
          <p:cNvSpPr txBox="1"/>
          <p:nvPr/>
        </p:nvSpPr>
        <p:spPr>
          <a:xfrm>
            <a:off x="7209277" y="3549156"/>
            <a:ext cx="10293986" cy="1311696"/>
          </a:xfrm>
          <a:prstGeom prst="rect">
            <a:avLst/>
          </a:prstGeom>
        </p:spPr>
        <p:txBody>
          <a:bodyPr lIns="50800" tIns="50800" rIns="50800" bIns="50800" rtlCol="0" anchor="ctr"/>
          <a:lstStyle/>
          <a:p>
            <a:pPr algn="ctr">
              <a:lnSpc>
                <a:spcPts val="2800"/>
              </a:lnSpc>
            </a:pPr>
            <a:endParaRPr/>
          </a:p>
        </p:txBody>
      </p:sp>
      <p:grpSp>
        <p:nvGrpSpPr>
          <p:cNvPr id="24" name="Group 24">
            <a:extLst>
              <a:ext uri="{C183D7F6-B498-43B3-948B-1728B52AA6E4}">
                <adec:decorative xmlns:adec="http://schemas.microsoft.com/office/drawing/2017/decorative" val="1"/>
              </a:ext>
            </a:extLst>
          </p:cNvPr>
          <p:cNvGrpSpPr/>
          <p:nvPr/>
        </p:nvGrpSpPr>
        <p:grpSpPr>
          <a:xfrm>
            <a:off x="7045882" y="5385146"/>
            <a:ext cx="9967488" cy="2080079"/>
            <a:chOff x="0" y="0"/>
            <a:chExt cx="2898013" cy="604776"/>
          </a:xfrm>
        </p:grpSpPr>
        <p:sp>
          <p:nvSpPr>
            <p:cNvPr id="25" name="Freeform 25">
              <a:extLst>
                <a:ext uri="{C183D7F6-B498-43B3-948B-1728B52AA6E4}">
                  <adec:decorative xmlns:adec="http://schemas.microsoft.com/office/drawing/2017/decorative" val="1"/>
                </a:ext>
              </a:extLst>
            </p:cNvPr>
            <p:cNvSpPr/>
            <p:nvPr/>
          </p:nvSpPr>
          <p:spPr>
            <a:xfrm>
              <a:off x="0" y="0"/>
              <a:ext cx="2898013" cy="604776"/>
            </a:xfrm>
            <a:custGeom>
              <a:avLst/>
              <a:gdLst/>
              <a:ahLst/>
              <a:cxnLst/>
              <a:rect l="l" t="t" r="r" b="b"/>
              <a:pathLst>
                <a:path w="2898013" h="604776">
                  <a:moveTo>
                    <a:pt x="2694813" y="0"/>
                  </a:moveTo>
                  <a:cubicBezTo>
                    <a:pt x="2807038" y="0"/>
                    <a:pt x="2898013" y="135384"/>
                    <a:pt x="2898013" y="302388"/>
                  </a:cubicBezTo>
                  <a:cubicBezTo>
                    <a:pt x="2898013" y="469392"/>
                    <a:pt x="2807038" y="604776"/>
                    <a:pt x="2694813" y="604776"/>
                  </a:cubicBezTo>
                  <a:lnTo>
                    <a:pt x="203200" y="604776"/>
                  </a:lnTo>
                  <a:cubicBezTo>
                    <a:pt x="90976" y="604776"/>
                    <a:pt x="0" y="469392"/>
                    <a:pt x="0" y="302388"/>
                  </a:cubicBezTo>
                  <a:cubicBezTo>
                    <a:pt x="0" y="135384"/>
                    <a:pt x="90976" y="0"/>
                    <a:pt x="203200" y="0"/>
                  </a:cubicBezTo>
                  <a:close/>
                </a:path>
              </a:pathLst>
            </a:custGeom>
            <a:solidFill>
              <a:srgbClr val="FFF8F1"/>
            </a:solidFill>
          </p:spPr>
          <p:txBody>
            <a:bodyPr/>
            <a:lstStyle/>
            <a:p>
              <a:endParaRPr lang="en-GB"/>
            </a:p>
          </p:txBody>
        </p:sp>
        <p:sp>
          <p:nvSpPr>
            <p:cNvPr id="26" name="TextBox 26"/>
            <p:cNvSpPr txBox="1"/>
            <p:nvPr/>
          </p:nvSpPr>
          <p:spPr>
            <a:xfrm>
              <a:off x="0" y="-57150"/>
              <a:ext cx="2898013" cy="661926"/>
            </a:xfrm>
            <a:prstGeom prst="rect">
              <a:avLst/>
            </a:prstGeom>
          </p:spPr>
          <p:txBody>
            <a:bodyPr lIns="50800" tIns="50800" rIns="50800" bIns="50800" rtlCol="0" anchor="ctr"/>
            <a:lstStyle/>
            <a:p>
              <a:pPr algn="ctr">
                <a:lnSpc>
                  <a:spcPts val="2800"/>
                </a:lnSpc>
              </a:pPr>
              <a:endParaRPr/>
            </a:p>
          </p:txBody>
        </p:sp>
      </p:grpSp>
      <p:grpSp>
        <p:nvGrpSpPr>
          <p:cNvPr id="14" name="Group 14">
            <a:extLst>
              <a:ext uri="{C183D7F6-B498-43B3-948B-1728B52AA6E4}">
                <adec:decorative xmlns:adec="http://schemas.microsoft.com/office/drawing/2017/decorative" val="1"/>
              </a:ext>
            </a:extLst>
          </p:cNvPr>
          <p:cNvGrpSpPr/>
          <p:nvPr/>
        </p:nvGrpSpPr>
        <p:grpSpPr>
          <a:xfrm>
            <a:off x="7209277" y="7915589"/>
            <a:ext cx="7344228" cy="1683425"/>
            <a:chOff x="0" y="0"/>
            <a:chExt cx="2135310" cy="489450"/>
          </a:xfrm>
        </p:grpSpPr>
        <p:sp>
          <p:nvSpPr>
            <p:cNvPr id="15" name="Freeform 15">
              <a:extLst>
                <a:ext uri="{C183D7F6-B498-43B3-948B-1728B52AA6E4}">
                  <adec:decorative xmlns:adec="http://schemas.microsoft.com/office/drawing/2017/decorative" val="1"/>
                </a:ext>
              </a:extLst>
            </p:cNvPr>
            <p:cNvSpPr/>
            <p:nvPr/>
          </p:nvSpPr>
          <p:spPr>
            <a:xfrm>
              <a:off x="0" y="0"/>
              <a:ext cx="2135310" cy="489450"/>
            </a:xfrm>
            <a:custGeom>
              <a:avLst/>
              <a:gdLst/>
              <a:ahLst/>
              <a:cxnLst/>
              <a:rect l="l" t="t" r="r" b="b"/>
              <a:pathLst>
                <a:path w="2135310" h="489450">
                  <a:moveTo>
                    <a:pt x="1932110" y="0"/>
                  </a:moveTo>
                  <a:cubicBezTo>
                    <a:pt x="2044334" y="0"/>
                    <a:pt x="2135310" y="109567"/>
                    <a:pt x="2135310" y="244725"/>
                  </a:cubicBezTo>
                  <a:cubicBezTo>
                    <a:pt x="2135310" y="379883"/>
                    <a:pt x="2044334" y="489450"/>
                    <a:pt x="1932110" y="489450"/>
                  </a:cubicBezTo>
                  <a:lnTo>
                    <a:pt x="203200" y="489450"/>
                  </a:lnTo>
                  <a:cubicBezTo>
                    <a:pt x="90976" y="489450"/>
                    <a:pt x="0" y="379883"/>
                    <a:pt x="0" y="244725"/>
                  </a:cubicBezTo>
                  <a:cubicBezTo>
                    <a:pt x="0" y="109567"/>
                    <a:pt x="90976" y="0"/>
                    <a:pt x="203200" y="0"/>
                  </a:cubicBezTo>
                  <a:close/>
                </a:path>
              </a:pathLst>
            </a:custGeom>
            <a:solidFill>
              <a:srgbClr val="FFF8F1"/>
            </a:solidFill>
          </p:spPr>
          <p:txBody>
            <a:bodyPr/>
            <a:lstStyle/>
            <a:p>
              <a:endParaRPr lang="en-GB"/>
            </a:p>
          </p:txBody>
        </p:sp>
        <p:sp>
          <p:nvSpPr>
            <p:cNvPr id="16" name="TextBox 16"/>
            <p:cNvSpPr txBox="1"/>
            <p:nvPr/>
          </p:nvSpPr>
          <p:spPr>
            <a:xfrm>
              <a:off x="0" y="-57150"/>
              <a:ext cx="2135310" cy="546600"/>
            </a:xfrm>
            <a:prstGeom prst="rect">
              <a:avLst/>
            </a:prstGeom>
          </p:spPr>
          <p:txBody>
            <a:bodyPr lIns="50800" tIns="50800" rIns="50800" bIns="50800" rtlCol="0" anchor="ctr"/>
            <a:lstStyle/>
            <a:p>
              <a:pPr algn="ctr">
                <a:lnSpc>
                  <a:spcPts val="2800"/>
                </a:lnSpc>
              </a:pPr>
              <a:endParaRPr/>
            </a:p>
          </p:txBody>
        </p:sp>
      </p:grpSp>
      <p:sp>
        <p:nvSpPr>
          <p:cNvPr id="22" name="TextBox 22"/>
          <p:cNvSpPr txBox="1"/>
          <p:nvPr/>
        </p:nvSpPr>
        <p:spPr>
          <a:xfrm>
            <a:off x="7045882" y="1175085"/>
            <a:ext cx="1604709" cy="412750"/>
          </a:xfrm>
          <a:prstGeom prst="rect">
            <a:avLst/>
          </a:prstGeom>
        </p:spPr>
        <p:txBody>
          <a:bodyPr lIns="0" tIns="0" rIns="0" bIns="0" rtlCol="0" anchor="t">
            <a:spAutoFit/>
          </a:bodyPr>
          <a:lstStyle/>
          <a:p>
            <a:pPr algn="l">
              <a:lnSpc>
                <a:spcPts val="3499"/>
              </a:lnSpc>
            </a:pPr>
            <a:r>
              <a:rPr lang="en-US" sz="2499" i="1">
                <a:solidFill>
                  <a:srgbClr val="B63A1F"/>
                </a:solidFill>
                <a:latin typeface="Montserrat Italics"/>
                <a:ea typeface="Montserrat Italics"/>
                <a:cs typeface="Montserrat Italics"/>
                <a:sym typeface="Montserrat Italics"/>
              </a:rPr>
              <a:t>STUDY 3</a:t>
            </a:r>
          </a:p>
        </p:txBody>
      </p:sp>
      <p:sp>
        <p:nvSpPr>
          <p:cNvPr id="19" name="TextBox 19"/>
          <p:cNvSpPr txBox="1">
            <a:spLocks noGrp="1"/>
          </p:cNvSpPr>
          <p:nvPr>
            <p:ph type="title" idx="4294967295"/>
          </p:nvPr>
        </p:nvSpPr>
        <p:spPr>
          <a:xfrm>
            <a:off x="7045882" y="1699318"/>
            <a:ext cx="6894405" cy="17589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B63A1F"/>
                </a:solidFill>
                <a:effectLst/>
                <a:uLnTx/>
                <a:uFillTx/>
                <a:latin typeface="More Sugar"/>
                <a:ea typeface="More Sugar"/>
                <a:cs typeface="More Sugar"/>
                <a:sym typeface="More Sugar"/>
              </a:rPr>
              <a:t>LIVED EXPERIENCES:</a:t>
            </a:r>
          </a:p>
          <a:p>
            <a:pPr marL="0" marR="0" lvl="0" indent="0" algn="l" defTabSz="914400" rtl="0" eaLnBrk="1" fontAlgn="auto" latinLnBrk="0" hangingPunct="1">
              <a:lnSpc>
                <a:spcPts val="7000"/>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B63A1F"/>
                </a:solidFill>
                <a:effectLst/>
                <a:uLnTx/>
                <a:uFillTx/>
                <a:latin typeface="More Sugar"/>
                <a:ea typeface="More Sugar"/>
                <a:cs typeface="More Sugar"/>
                <a:sym typeface="More Sugar"/>
              </a:rPr>
              <a:t>PHOTOVOICE</a:t>
            </a:r>
          </a:p>
        </p:txBody>
      </p:sp>
      <p:sp>
        <p:nvSpPr>
          <p:cNvPr id="21" name="Freeform 21" descr="A rough sketch of a digital camera in red outline with a speech bubble around it (representing Photovoice)"/>
          <p:cNvSpPr/>
          <p:nvPr/>
        </p:nvSpPr>
        <p:spPr>
          <a:xfrm>
            <a:off x="1371600" y="2887532"/>
            <a:ext cx="4668277" cy="3946639"/>
          </a:xfrm>
          <a:custGeom>
            <a:avLst/>
            <a:gdLst/>
            <a:ahLst/>
            <a:cxnLst/>
            <a:rect l="l" t="t" r="r" b="b"/>
            <a:pathLst>
              <a:path w="4668277" h="3946639">
                <a:moveTo>
                  <a:pt x="0" y="0"/>
                </a:moveTo>
                <a:lnTo>
                  <a:pt x="4668277" y="0"/>
                </a:lnTo>
                <a:lnTo>
                  <a:pt x="4668277" y="3946639"/>
                </a:lnTo>
                <a:lnTo>
                  <a:pt x="0" y="3946639"/>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2" name="TextBox 12"/>
          <p:cNvSpPr txBox="1"/>
          <p:nvPr/>
        </p:nvSpPr>
        <p:spPr>
          <a:xfrm>
            <a:off x="7699170" y="3844113"/>
            <a:ext cx="1444830" cy="358775"/>
          </a:xfrm>
          <a:prstGeom prst="rect">
            <a:avLst/>
          </a:prstGeom>
        </p:spPr>
        <p:txBody>
          <a:bodyPr lIns="0" tIns="0" rIns="0" bIns="0" rtlCol="0" anchor="t">
            <a:spAutoFit/>
          </a:bodyPr>
          <a:lstStyle/>
          <a:p>
            <a:pPr algn="l">
              <a:lnSpc>
                <a:spcPts val="2800"/>
              </a:lnSpc>
            </a:pPr>
            <a:r>
              <a:rPr lang="en-US" sz="2000" b="1">
                <a:solidFill>
                  <a:srgbClr val="B63A1F"/>
                </a:solidFill>
                <a:latin typeface="Glacial Indifference Bold"/>
                <a:ea typeface="Glacial Indifference Bold"/>
                <a:cs typeface="Glacial Indifference Bold"/>
                <a:sym typeface="Glacial Indifference Bold"/>
              </a:rPr>
              <a:t>Method</a:t>
            </a:r>
          </a:p>
        </p:txBody>
      </p:sp>
      <p:sp>
        <p:nvSpPr>
          <p:cNvPr id="11" name="TextBox 11"/>
          <p:cNvSpPr txBox="1"/>
          <p:nvPr/>
        </p:nvSpPr>
        <p:spPr>
          <a:xfrm>
            <a:off x="7699170" y="4145738"/>
            <a:ext cx="9314200" cy="358775"/>
          </a:xfrm>
          <a:prstGeom prst="rect">
            <a:avLst/>
          </a:prstGeom>
        </p:spPr>
        <p:txBody>
          <a:bodyPr lIns="0" tIns="0" rIns="0" bIns="0" rtlCol="0" anchor="t">
            <a:spAutoFit/>
          </a:bodyPr>
          <a:lstStyle/>
          <a:p>
            <a:pPr algn="l">
              <a:lnSpc>
                <a:spcPts val="2800"/>
              </a:lnSpc>
            </a:pPr>
            <a:r>
              <a:rPr lang="en-US" sz="2000" dirty="0">
                <a:solidFill>
                  <a:srgbClr val="96321C"/>
                </a:solidFill>
                <a:latin typeface="Glacial Indifference"/>
                <a:ea typeface="Glacial Indifference"/>
                <a:cs typeface="Glacial Indifference"/>
                <a:sym typeface="Glacial Indifference"/>
              </a:rPr>
              <a:t>Participants use photography to document how AT supports their sport participation.</a:t>
            </a:r>
          </a:p>
        </p:txBody>
      </p:sp>
      <p:sp>
        <p:nvSpPr>
          <p:cNvPr id="28" name="TextBox 28"/>
          <p:cNvSpPr txBox="1"/>
          <p:nvPr/>
        </p:nvSpPr>
        <p:spPr>
          <a:xfrm>
            <a:off x="7781705" y="5497827"/>
            <a:ext cx="5493756" cy="344488"/>
          </a:xfrm>
          <a:prstGeom prst="rect">
            <a:avLst/>
          </a:prstGeom>
        </p:spPr>
        <p:txBody>
          <a:bodyPr lIns="0" tIns="0" rIns="0" bIns="0" rtlCol="0" anchor="t">
            <a:spAutoFit/>
          </a:bodyPr>
          <a:lstStyle/>
          <a:p>
            <a:pPr algn="l">
              <a:lnSpc>
                <a:spcPts val="2800"/>
              </a:lnSpc>
            </a:pPr>
            <a:r>
              <a:rPr lang="en-US" sz="2000" b="1" dirty="0">
                <a:solidFill>
                  <a:srgbClr val="B63A1F"/>
                </a:solidFill>
                <a:latin typeface="Glacial Indifference Bold"/>
                <a:ea typeface="Glacial Indifference Bold"/>
                <a:cs typeface="Glacial Indifference Bold"/>
                <a:sym typeface="Glacial Indifference Bold"/>
              </a:rPr>
              <a:t>Themes emerging from user perspectives</a:t>
            </a:r>
          </a:p>
        </p:txBody>
      </p:sp>
      <p:sp>
        <p:nvSpPr>
          <p:cNvPr id="27" name="TextBox 27"/>
          <p:cNvSpPr txBox="1"/>
          <p:nvPr/>
        </p:nvSpPr>
        <p:spPr>
          <a:xfrm>
            <a:off x="7045882" y="5875652"/>
            <a:ext cx="10946080" cy="1754188"/>
          </a:xfrm>
          <a:prstGeom prst="rect">
            <a:avLst/>
          </a:prstGeom>
        </p:spPr>
        <p:txBody>
          <a:bodyPr lIns="0" tIns="0" rIns="0" bIns="0" rtlCol="0" anchor="t">
            <a:spAutoFit/>
          </a:bodyPr>
          <a:lstStyle/>
          <a:p>
            <a:pPr marL="863601" lvl="2" indent="-287867" algn="l">
              <a:lnSpc>
                <a:spcPts val="2800"/>
              </a:lnSpc>
              <a:buFont typeface="Arial"/>
              <a:buChar char="⚬"/>
            </a:pPr>
            <a:r>
              <a:rPr lang="en-US" sz="2000" dirty="0">
                <a:solidFill>
                  <a:srgbClr val="96321C"/>
                </a:solidFill>
                <a:latin typeface="Glacial Indifference"/>
                <a:ea typeface="Glacial Indifference"/>
                <a:cs typeface="Glacial Indifference"/>
                <a:sym typeface="Glacial Indifference"/>
              </a:rPr>
              <a:t>AT as empowerment and independence.</a:t>
            </a:r>
          </a:p>
          <a:p>
            <a:pPr marL="863601" lvl="2" indent="-287867" algn="l">
              <a:lnSpc>
                <a:spcPts val="2800"/>
              </a:lnSpc>
              <a:buFont typeface="Arial"/>
              <a:buChar char="⚬"/>
            </a:pPr>
            <a:r>
              <a:rPr lang="en-US" sz="2000" dirty="0">
                <a:solidFill>
                  <a:srgbClr val="96321C"/>
                </a:solidFill>
                <a:latin typeface="Glacial Indifference"/>
                <a:ea typeface="Glacial Indifference"/>
                <a:cs typeface="Glacial Indifference"/>
                <a:sym typeface="Glacial Indifference"/>
              </a:rPr>
              <a:t>AT as a social connector—allowing communication, belonging, and team identity.</a:t>
            </a:r>
          </a:p>
          <a:p>
            <a:pPr marL="863601" lvl="2" indent="-287867" algn="l">
              <a:lnSpc>
                <a:spcPts val="2800"/>
              </a:lnSpc>
              <a:buFont typeface="Arial"/>
              <a:buChar char="⚬"/>
            </a:pPr>
            <a:r>
              <a:rPr lang="en-US" sz="2000" dirty="0">
                <a:solidFill>
                  <a:srgbClr val="96321C"/>
                </a:solidFill>
                <a:latin typeface="Glacial Indifference"/>
                <a:ea typeface="Glacial Indifference"/>
                <a:cs typeface="Glacial Indifference"/>
                <a:sym typeface="Glacial Indifference"/>
              </a:rPr>
              <a:t>AT as a barrier when unavailable, unreliable, or poorly designed.</a:t>
            </a:r>
          </a:p>
          <a:p>
            <a:pPr marL="863601" lvl="2" indent="-287867" algn="l">
              <a:lnSpc>
                <a:spcPts val="2800"/>
              </a:lnSpc>
              <a:buFont typeface="Arial"/>
              <a:buChar char="⚬"/>
            </a:pPr>
            <a:r>
              <a:rPr lang="en-US" sz="2000" dirty="0">
                <a:solidFill>
                  <a:srgbClr val="96321C"/>
                </a:solidFill>
                <a:latin typeface="Glacial Indifference"/>
                <a:ea typeface="Glacial Indifference"/>
                <a:cs typeface="Glacial Indifference"/>
                <a:sym typeface="Glacial Indifference"/>
              </a:rPr>
              <a:t>Creativity and adaptation: users repurpose everyday tech in innovative ways.</a:t>
            </a:r>
          </a:p>
          <a:p>
            <a:pPr algn="l">
              <a:lnSpc>
                <a:spcPts val="2800"/>
              </a:lnSpc>
            </a:pPr>
            <a:endParaRPr lang="en-US" sz="2000" dirty="0">
              <a:solidFill>
                <a:srgbClr val="96321C"/>
              </a:solidFill>
              <a:latin typeface="Glacial Indifference"/>
              <a:ea typeface="Glacial Indifference"/>
              <a:cs typeface="Glacial Indifference"/>
              <a:sym typeface="Glacial Indifference"/>
            </a:endParaRPr>
          </a:p>
        </p:txBody>
      </p:sp>
      <p:sp>
        <p:nvSpPr>
          <p:cNvPr id="18" name="TextBox 18"/>
          <p:cNvSpPr txBox="1"/>
          <p:nvPr/>
        </p:nvSpPr>
        <p:spPr>
          <a:xfrm>
            <a:off x="7945101" y="8028270"/>
            <a:ext cx="3050855" cy="344488"/>
          </a:xfrm>
          <a:prstGeom prst="rect">
            <a:avLst/>
          </a:prstGeom>
        </p:spPr>
        <p:txBody>
          <a:bodyPr lIns="0" tIns="0" rIns="0" bIns="0" rtlCol="0" anchor="t">
            <a:spAutoFit/>
          </a:bodyPr>
          <a:lstStyle/>
          <a:p>
            <a:pPr algn="l">
              <a:lnSpc>
                <a:spcPts val="2800"/>
              </a:lnSpc>
            </a:pPr>
            <a:r>
              <a:rPr lang="en-US" sz="2000" b="1" dirty="0">
                <a:solidFill>
                  <a:srgbClr val="B63A1F"/>
                </a:solidFill>
                <a:latin typeface="Glacial Indifference Bold"/>
                <a:ea typeface="Glacial Indifference Bold"/>
                <a:cs typeface="Glacial Indifference Bold"/>
                <a:sym typeface="Glacial Indifference Bold"/>
              </a:rPr>
              <a:t>Why Photovoice matters</a:t>
            </a:r>
          </a:p>
        </p:txBody>
      </p:sp>
      <p:sp>
        <p:nvSpPr>
          <p:cNvPr id="17" name="TextBox 17"/>
          <p:cNvSpPr txBox="1"/>
          <p:nvPr/>
        </p:nvSpPr>
        <p:spPr>
          <a:xfrm>
            <a:off x="7209277" y="8406875"/>
            <a:ext cx="7344228" cy="1401763"/>
          </a:xfrm>
          <a:prstGeom prst="rect">
            <a:avLst/>
          </a:prstGeom>
        </p:spPr>
        <p:txBody>
          <a:bodyPr lIns="0" tIns="0" rIns="0" bIns="0" rtlCol="0" anchor="t">
            <a:spAutoFit/>
          </a:bodyPr>
          <a:lstStyle/>
          <a:p>
            <a:pPr marL="863601" lvl="2" indent="-287867" algn="l">
              <a:lnSpc>
                <a:spcPts val="2800"/>
              </a:lnSpc>
              <a:buFont typeface="Arial"/>
              <a:buChar char="⚬"/>
            </a:pPr>
            <a:r>
              <a:rPr lang="en-US" sz="2000" dirty="0">
                <a:solidFill>
                  <a:srgbClr val="96321C"/>
                </a:solidFill>
                <a:latin typeface="Glacial Indifference"/>
                <a:ea typeface="Glacial Indifference"/>
                <a:cs typeface="Glacial Indifference"/>
                <a:sym typeface="Glacial Indifference"/>
              </a:rPr>
              <a:t>Centers user expertise.</a:t>
            </a:r>
          </a:p>
          <a:p>
            <a:pPr marL="863601" lvl="2" indent="-287867" algn="l">
              <a:lnSpc>
                <a:spcPts val="2800"/>
              </a:lnSpc>
              <a:buFont typeface="Arial"/>
              <a:buChar char="⚬"/>
            </a:pPr>
            <a:r>
              <a:rPr lang="en-US" sz="2000" dirty="0">
                <a:solidFill>
                  <a:srgbClr val="96321C"/>
                </a:solidFill>
                <a:latin typeface="Glacial Indifference"/>
                <a:ea typeface="Glacial Indifference"/>
                <a:cs typeface="Glacial Indifference"/>
                <a:sym typeface="Glacial Indifference"/>
              </a:rPr>
              <a:t>Highlights the emotional and relational dimensions of AT.</a:t>
            </a:r>
          </a:p>
          <a:p>
            <a:pPr marL="863601" lvl="2" indent="-287867" algn="l">
              <a:lnSpc>
                <a:spcPts val="2800"/>
              </a:lnSpc>
              <a:buFont typeface="Arial"/>
              <a:buChar char="⚬"/>
            </a:pPr>
            <a:r>
              <a:rPr lang="en-US" sz="2000" dirty="0">
                <a:solidFill>
                  <a:srgbClr val="96321C"/>
                </a:solidFill>
                <a:latin typeface="Glacial Indifference"/>
                <a:ea typeface="Glacial Indifference"/>
                <a:cs typeface="Glacial Indifference"/>
                <a:sym typeface="Glacial Indifference"/>
              </a:rPr>
              <a:t>Makes invisible supports visible.</a:t>
            </a:r>
          </a:p>
          <a:p>
            <a:pPr algn="l">
              <a:lnSpc>
                <a:spcPts val="2800"/>
              </a:lnSpc>
            </a:pPr>
            <a:endParaRPr lang="en-US" sz="2000" dirty="0">
              <a:solidFill>
                <a:srgbClr val="96321C"/>
              </a:solidFill>
              <a:latin typeface="Glacial Indifference"/>
              <a:ea typeface="Glacial Indifference"/>
              <a:cs typeface="Glacial Indifference"/>
              <a:sym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16e479-0dd5-4804-90b2-b021d65978fe">
      <Terms xmlns="http://schemas.microsoft.com/office/infopath/2007/PartnerControls"/>
    </lcf76f155ced4ddcb4097134ff3c332f>
    <TaxCatchAll xmlns="4ce5584e-5f0e-4fd3-a3b6-c328330b3f2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18236C5C5AA44EA07659CC33D883B7" ma:contentTypeVersion="15" ma:contentTypeDescription="Create a new document." ma:contentTypeScope="" ma:versionID="841780d47e36cf49c97c7ebb8bad3fa5">
  <xsd:schema xmlns:xsd="http://www.w3.org/2001/XMLSchema" xmlns:xs="http://www.w3.org/2001/XMLSchema" xmlns:p="http://schemas.microsoft.com/office/2006/metadata/properties" xmlns:ns2="1316e479-0dd5-4804-90b2-b021d65978fe" xmlns:ns3="4ce5584e-5f0e-4fd3-a3b6-c328330b3f2d" targetNamespace="http://schemas.microsoft.com/office/2006/metadata/properties" ma:root="true" ma:fieldsID="d5e80a9dc54126306ce8ac9233aa9298" ns2:_="" ns3:_="">
    <xsd:import namespace="1316e479-0dd5-4804-90b2-b021d65978fe"/>
    <xsd:import namespace="4ce5584e-5f0e-4fd3-a3b6-c328330b3f2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16e479-0dd5-4804-90b2-b021d65978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18109bd-626c-4cb5-b457-7c830300b9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e5584e-5f0e-4fd3-a3b6-c328330b3f2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7cb71a9-d6a4-4de9-8779-cae39dc6d9da}" ma:internalName="TaxCatchAll" ma:showField="CatchAllData" ma:web="4ce5584e-5f0e-4fd3-a3b6-c328330b3f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BEE0D6-0E4A-46DE-B6DE-E3017DB156C0}">
  <ds:schemaRefs>
    <ds:schemaRef ds:uri="http://schemas.microsoft.com/sharepoint/v3/contenttype/forms"/>
  </ds:schemaRefs>
</ds:datastoreItem>
</file>

<file path=customXml/itemProps2.xml><?xml version="1.0" encoding="utf-8"?>
<ds:datastoreItem xmlns:ds="http://schemas.openxmlformats.org/officeDocument/2006/customXml" ds:itemID="{0CC65043-CC8E-422F-B94F-75411E1A8254}">
  <ds:schemaRefs>
    <ds:schemaRef ds:uri="http://purl.org/dc/elements/1.1/"/>
    <ds:schemaRef ds:uri="http://schemas.microsoft.com/office/2006/metadata/properties"/>
    <ds:schemaRef ds:uri="http://purl.org/dc/dcmitype/"/>
    <ds:schemaRef ds:uri="http://schemas.openxmlformats.org/package/2006/metadata/core-properties"/>
    <ds:schemaRef ds:uri="4ce5584e-5f0e-4fd3-a3b6-c328330b3f2d"/>
    <ds:schemaRef ds:uri="1316e479-0dd5-4804-90b2-b021d65978fe"/>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EDE8BFF0-B5FB-4F0F-BAAE-7DD716764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16e479-0dd5-4804-90b2-b021d65978fe"/>
    <ds:schemaRef ds:uri="4ce5584e-5f0e-4fd3-a3b6-c328330b3f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TotalTime>
  <Words>1925</Words>
  <Application>Microsoft Office PowerPoint</Application>
  <PresentationFormat>Custom</PresentationFormat>
  <Paragraphs>204</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More Sugar</vt:lpstr>
      <vt:lpstr>Calibri</vt:lpstr>
      <vt:lpstr>Montserrat</vt:lpstr>
      <vt:lpstr>Arial</vt:lpstr>
      <vt:lpstr>Glacial Indifference Bold</vt:lpstr>
      <vt:lpstr>Montserrat Italics</vt:lpstr>
      <vt:lpstr>Glacial Indifference</vt:lpstr>
      <vt:lpstr>Montserrat Bold</vt:lpstr>
      <vt:lpstr>Montserrat Bold Italics</vt:lpstr>
      <vt:lpstr>Office Theme</vt:lpstr>
      <vt:lpstr>ASSISTIVE TECHNOLOGY &amp; SPORT PARTICIPATION</vt:lpstr>
      <vt:lpstr>AGENDA</vt:lpstr>
      <vt:lpstr>WHY SPORT MATTERS IN HIGHER EDUCATION &amp; EMPLOYMENT</vt:lpstr>
      <vt:lpstr>INTRODUCTION</vt:lpstr>
      <vt:lpstr>DEFINING THE SCOPE</vt:lpstr>
      <vt:lpstr>Intro to Study 1</vt:lpstr>
      <vt:lpstr>SURVEY OF 50  ASSISTIVE PRODUCTS </vt:lpstr>
      <vt:lpstr>POLICY ANALYSIS</vt:lpstr>
      <vt:lpstr>LIVED EXPERIENCES: PHOTOVOICE</vt:lpstr>
      <vt:lpstr>INTEGRATING THE THREE STUDIES </vt:lpstr>
      <vt:lpstr>IMPLICATIONS FOR PRACTICE AND POLICY </vt:lpstr>
      <vt:lpstr>CONCLUSIONS</vt:lpstr>
      <vt:lpstr>PHOTOVOICE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GATHER Presentation Video</dc:title>
  <cp:lastModifiedBy>Cara Clarke</cp:lastModifiedBy>
  <cp:revision>1</cp:revision>
  <dcterms:created xsi:type="dcterms:W3CDTF">2006-08-16T00:00:00Z</dcterms:created>
  <dcterms:modified xsi:type="dcterms:W3CDTF">2026-05-14T10:23:27Z</dcterms:modified>
  <dc:identifier>DAHIQ54U9ec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0x0101007A18236C5C5AA44EA07659CC33D883B7</vt:lpwstr>
  </property>
  <property fmtid="{D5CDD505-2E9C-101B-9397-08002B2CF9AE}" pid="3" name="MediaServiceImageTags">
    <vt:lpwstr/>
  </property>
</Properties>
</file>