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5852" r:id="rId5"/>
    <p:sldId id="938" r:id="rId6"/>
    <p:sldId id="5853" r:id="rId7"/>
    <p:sldId id="5847" r:id="rId8"/>
    <p:sldId id="5841" r:id="rId9"/>
    <p:sldId id="946" r:id="rId10"/>
    <p:sldId id="5848" r:id="rId11"/>
    <p:sldId id="5784" r:id="rId12"/>
    <p:sldId id="5854" r:id="rId13"/>
    <p:sldId id="5857" r:id="rId14"/>
    <p:sldId id="5849" r:id="rId15"/>
    <p:sldId id="5856" r:id="rId16"/>
    <p:sldId id="5830" r:id="rId17"/>
    <p:sldId id="5850" r:id="rId18"/>
    <p:sldId id="5806" r:id="rId19"/>
    <p:sldId id="851" r:id="rId20"/>
    <p:sldId id="847" r:id="rId21"/>
    <p:sldId id="914" r:id="rId22"/>
    <p:sldId id="5855" r:id="rId23"/>
    <p:sldId id="5813" r:id="rId24"/>
    <p:sldId id="5814" r:id="rId25"/>
    <p:sldId id="5818" r:id="rId26"/>
    <p:sldId id="5851" r:id="rId27"/>
    <p:sldId id="5805" r:id="rId28"/>
    <p:sldId id="89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4D793F-EF44-A87B-499F-40C8FF557875}" name="Mark Kelly" initials="MK" userId="S::m.kelly@ancosan.ie::fc7d2326-d63f-40fe-9604-1ce6a1dd8080" providerId="AD"/>
  <p188:author id="{5C3E0A4E-FD84-2BEB-3DBD-F343ACB43519}" name="Ashling Johnston" initials="" userId="S::a.johnston@ancosan.ie::000353a5-db5b-49ef-98ed-22cd35b00c54" providerId="AD"/>
  <p188:author id="{0C221DEE-28A0-D5E1-0701-C49EBABDE4E2}" name="Avril Hannifin" initials="AH" userId="S::a.hannifin@AnCosan.ie::fb7fea84-944b-4cd9-bc4c-db3c26d2d6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7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A4998-0210-4377-B9A4-4737E6FD6879}" v="186" dt="2026-05-15T09:04:05.785"/>
    <p1510:client id="{7FE3B316-7C79-4283-A76E-6BC156C02E94}" v="194" dt="2026-05-14T18:39:20.730"/>
    <p1510:client id="{87E91516-FA71-59CF-DB60-A3B77C5A2081}" v="7" dt="2026-05-14T18:27:20.352"/>
    <p1510:client id="{9061C560-E25E-4A40-98BE-E5BE9B58B8E0}" v="2" dt="2026-05-15T11:04:39.2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3" autoAdjust="0"/>
  </p:normalViewPr>
  <p:slideViewPr>
    <p:cSldViewPr snapToGrid="0">
      <p:cViewPr varScale="1">
        <p:scale>
          <a:sx n="105" d="100"/>
          <a:sy n="105" d="100"/>
        </p:scale>
        <p:origin x="138" y="162"/>
      </p:cViewPr>
      <p:guideLst/>
    </p:cSldViewPr>
  </p:slideViewPr>
  <p:outlineViewPr>
    <p:cViewPr>
      <p:scale>
        <a:sx n="33" d="100"/>
        <a:sy n="33" d="100"/>
      </p:scale>
      <p:origin x="0" y="-47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ing Johnston" userId="000353a5-db5b-49ef-98ed-22cd35b00c54" providerId="ADAL" clId="{24CCFCF6-DCD3-4564-8882-3B2932BD7D43}"/>
    <pc:docChg chg="undo custSel addSld delSld modSld sldOrd">
      <pc:chgData name="Ashling Johnston" userId="000353a5-db5b-49ef-98ed-22cd35b00c54" providerId="ADAL" clId="{24CCFCF6-DCD3-4564-8882-3B2932BD7D43}" dt="2026-05-14T18:39:20.730" v="1513" actId="1076"/>
      <pc:docMkLst>
        <pc:docMk/>
      </pc:docMkLst>
      <pc:sldChg chg="add del setBg">
        <pc:chgData name="Ashling Johnston" userId="000353a5-db5b-49ef-98ed-22cd35b00c54" providerId="ADAL" clId="{24CCFCF6-DCD3-4564-8882-3B2932BD7D43}" dt="2026-05-14T15:47:43.893" v="389" actId="47"/>
        <pc:sldMkLst>
          <pc:docMk/>
          <pc:sldMk cId="0" sldId="256"/>
        </pc:sldMkLst>
      </pc:sldChg>
      <pc:sldChg chg="del">
        <pc:chgData name="Ashling Johnston" userId="000353a5-db5b-49ef-98ed-22cd35b00c54" providerId="ADAL" clId="{24CCFCF6-DCD3-4564-8882-3B2932BD7D43}" dt="2026-05-14T13:46:49.902" v="121" actId="47"/>
        <pc:sldMkLst>
          <pc:docMk/>
          <pc:sldMk cId="778920662" sldId="265"/>
        </pc:sldMkLst>
      </pc:sldChg>
      <pc:sldChg chg="del">
        <pc:chgData name="Ashling Johnston" userId="000353a5-db5b-49ef-98ed-22cd35b00c54" providerId="ADAL" clId="{24CCFCF6-DCD3-4564-8882-3B2932BD7D43}" dt="2026-05-14T16:26:03.448" v="495" actId="47"/>
        <pc:sldMkLst>
          <pc:docMk/>
          <pc:sldMk cId="3868078406" sldId="266"/>
        </pc:sldMkLst>
      </pc:sldChg>
      <pc:sldChg chg="del">
        <pc:chgData name="Ashling Johnston" userId="000353a5-db5b-49ef-98ed-22cd35b00c54" providerId="ADAL" clId="{24CCFCF6-DCD3-4564-8882-3B2932BD7D43}" dt="2026-05-14T13:45:18.453" v="95" actId="47"/>
        <pc:sldMkLst>
          <pc:docMk/>
          <pc:sldMk cId="2879575262" sldId="833"/>
        </pc:sldMkLst>
      </pc:sldChg>
      <pc:sldChg chg="del">
        <pc:chgData name="Ashling Johnston" userId="000353a5-db5b-49ef-98ed-22cd35b00c54" providerId="ADAL" clId="{24CCFCF6-DCD3-4564-8882-3B2932BD7D43}" dt="2026-05-14T13:46:41.209" v="119" actId="47"/>
        <pc:sldMkLst>
          <pc:docMk/>
          <pc:sldMk cId="1729490696" sldId="837"/>
        </pc:sldMkLst>
      </pc:sldChg>
      <pc:sldChg chg="del">
        <pc:chgData name="Ashling Johnston" userId="000353a5-db5b-49ef-98ed-22cd35b00c54" providerId="ADAL" clId="{24CCFCF6-DCD3-4564-8882-3B2932BD7D43}" dt="2026-05-14T13:46:10.394" v="113" actId="47"/>
        <pc:sldMkLst>
          <pc:docMk/>
          <pc:sldMk cId="670610156" sldId="843"/>
        </pc:sldMkLst>
      </pc:sldChg>
      <pc:sldChg chg="del">
        <pc:chgData name="Ashling Johnston" userId="000353a5-db5b-49ef-98ed-22cd35b00c54" providerId="ADAL" clId="{24CCFCF6-DCD3-4564-8882-3B2932BD7D43}" dt="2026-05-14T13:46:19.045" v="115" actId="47"/>
        <pc:sldMkLst>
          <pc:docMk/>
          <pc:sldMk cId="1247961232" sldId="844"/>
        </pc:sldMkLst>
      </pc:sldChg>
      <pc:sldChg chg="del">
        <pc:chgData name="Ashling Johnston" userId="000353a5-db5b-49ef-98ed-22cd35b00c54" providerId="ADAL" clId="{24CCFCF6-DCD3-4564-8882-3B2932BD7D43}" dt="2026-05-14T13:46:33.637" v="117" actId="47"/>
        <pc:sldMkLst>
          <pc:docMk/>
          <pc:sldMk cId="1033855133" sldId="845"/>
        </pc:sldMkLst>
      </pc:sldChg>
      <pc:sldChg chg="modSp mod">
        <pc:chgData name="Ashling Johnston" userId="000353a5-db5b-49ef-98ed-22cd35b00c54" providerId="ADAL" clId="{24CCFCF6-DCD3-4564-8882-3B2932BD7D43}" dt="2026-05-14T18:11:18.306" v="1346" actId="962"/>
        <pc:sldMkLst>
          <pc:docMk/>
          <pc:sldMk cId="2089269273" sldId="847"/>
        </pc:sldMkLst>
        <pc:picChg chg="mod">
          <ac:chgData name="Ashling Johnston" userId="000353a5-db5b-49ef-98ed-22cd35b00c54" providerId="ADAL" clId="{24CCFCF6-DCD3-4564-8882-3B2932BD7D43}" dt="2026-05-14T18:11:18.306" v="1346" actId="962"/>
          <ac:picMkLst>
            <pc:docMk/>
            <pc:sldMk cId="2089269273" sldId="847"/>
            <ac:picMk id="8" creationId="{E34379D4-207E-F2C4-32FB-FDD30F4C7942}"/>
          </ac:picMkLst>
        </pc:picChg>
        <pc:cxnChg chg="mod">
          <ac:chgData name="Ashling Johnston" userId="000353a5-db5b-49ef-98ed-22cd35b00c54" providerId="ADAL" clId="{24CCFCF6-DCD3-4564-8882-3B2932BD7D43}" dt="2026-05-14T18:09:32.401" v="1337" actId="962"/>
          <ac:cxnSpMkLst>
            <pc:docMk/>
            <pc:sldMk cId="2089269273" sldId="847"/>
            <ac:cxnSpMk id="3" creationId="{D2C60E3F-8F1D-8560-B0A7-3A21325F6085}"/>
          </ac:cxnSpMkLst>
        </pc:cxnChg>
        <pc:cxnChg chg="mod">
          <ac:chgData name="Ashling Johnston" userId="000353a5-db5b-49ef-98ed-22cd35b00c54" providerId="ADAL" clId="{24CCFCF6-DCD3-4564-8882-3B2932BD7D43}" dt="2026-05-14T18:09:32.406" v="1338" actId="962"/>
          <ac:cxnSpMkLst>
            <pc:docMk/>
            <pc:sldMk cId="2089269273" sldId="847"/>
            <ac:cxnSpMk id="4" creationId="{C6433DDB-8A4B-14DE-696B-6EF5DF9CA1DF}"/>
          </ac:cxnSpMkLst>
        </pc:cxnChg>
      </pc:sldChg>
      <pc:sldChg chg="addSp delSp modSp mod ord">
        <pc:chgData name="Ashling Johnston" userId="000353a5-db5b-49ef-98ed-22cd35b00c54" providerId="ADAL" clId="{24CCFCF6-DCD3-4564-8882-3B2932BD7D43}" dt="2026-05-14T18:39:20.730" v="1513" actId="1076"/>
        <pc:sldMkLst>
          <pc:docMk/>
          <pc:sldMk cId="4009793041" sldId="851"/>
        </pc:sldMkLst>
        <pc:picChg chg="add del mod">
          <ac:chgData name="Ashling Johnston" userId="000353a5-db5b-49ef-98ed-22cd35b00c54" providerId="ADAL" clId="{24CCFCF6-DCD3-4564-8882-3B2932BD7D43}" dt="2026-05-14T16:42:33.836" v="869" actId="478"/>
          <ac:picMkLst>
            <pc:docMk/>
            <pc:sldMk cId="4009793041" sldId="851"/>
            <ac:picMk id="4" creationId="{E3BAC774-DAC5-EA05-141F-FE7EEE3667BC}"/>
          </ac:picMkLst>
        </pc:picChg>
        <pc:picChg chg="del">
          <ac:chgData name="Ashling Johnston" userId="000353a5-db5b-49ef-98ed-22cd35b00c54" providerId="ADAL" clId="{24CCFCF6-DCD3-4564-8882-3B2932BD7D43}" dt="2026-05-14T16:38:23.686" v="861" actId="478"/>
          <ac:picMkLst>
            <pc:docMk/>
            <pc:sldMk cId="4009793041" sldId="851"/>
            <ac:picMk id="5" creationId="{32F2BEAE-B4A2-9CB7-2A45-C98403F2054E}"/>
          </ac:picMkLst>
        </pc:picChg>
        <pc:picChg chg="mod">
          <ac:chgData name="Ashling Johnston" userId="000353a5-db5b-49ef-98ed-22cd35b00c54" providerId="ADAL" clId="{24CCFCF6-DCD3-4564-8882-3B2932BD7D43}" dt="2026-05-14T18:39:20.730" v="1513" actId="1076"/>
          <ac:picMkLst>
            <pc:docMk/>
            <pc:sldMk cId="4009793041" sldId="851"/>
            <ac:picMk id="6" creationId="{13B92E8F-22A7-C24E-1289-6F32EAD6A2E8}"/>
          </ac:picMkLst>
        </pc:picChg>
        <pc:picChg chg="add mod">
          <ac:chgData name="Ashling Johnston" userId="000353a5-db5b-49ef-98ed-22cd35b00c54" providerId="ADAL" clId="{24CCFCF6-DCD3-4564-8882-3B2932BD7D43}" dt="2026-05-14T18:32:39.084" v="1470" actId="962"/>
          <ac:picMkLst>
            <pc:docMk/>
            <pc:sldMk cId="4009793041" sldId="851"/>
            <ac:picMk id="8" creationId="{FDB83800-C14B-816A-4F34-9D3FBA78A56B}"/>
          </ac:picMkLst>
        </pc:picChg>
      </pc:sldChg>
      <pc:sldChg chg="del">
        <pc:chgData name="Ashling Johnston" userId="000353a5-db5b-49ef-98ed-22cd35b00c54" providerId="ADAL" clId="{24CCFCF6-DCD3-4564-8882-3B2932BD7D43}" dt="2026-05-14T13:45:26.100" v="99" actId="47"/>
        <pc:sldMkLst>
          <pc:docMk/>
          <pc:sldMk cId="3312868901" sldId="854"/>
        </pc:sldMkLst>
      </pc:sldChg>
      <pc:sldChg chg="del">
        <pc:chgData name="Ashling Johnston" userId="000353a5-db5b-49ef-98ed-22cd35b00c54" providerId="ADAL" clId="{24CCFCF6-DCD3-4564-8882-3B2932BD7D43}" dt="2026-05-14T13:46:08.882" v="112" actId="47"/>
        <pc:sldMkLst>
          <pc:docMk/>
          <pc:sldMk cId="4047362309" sldId="856"/>
        </pc:sldMkLst>
      </pc:sldChg>
      <pc:sldChg chg="del">
        <pc:chgData name="Ashling Johnston" userId="000353a5-db5b-49ef-98ed-22cd35b00c54" providerId="ADAL" clId="{24CCFCF6-DCD3-4564-8882-3B2932BD7D43}" dt="2026-05-14T13:45:52.201" v="108" actId="47"/>
        <pc:sldMkLst>
          <pc:docMk/>
          <pc:sldMk cId="976693217" sldId="859"/>
        </pc:sldMkLst>
      </pc:sldChg>
      <pc:sldChg chg="del">
        <pc:chgData name="Ashling Johnston" userId="000353a5-db5b-49ef-98ed-22cd35b00c54" providerId="ADAL" clId="{24CCFCF6-DCD3-4564-8882-3B2932BD7D43}" dt="2026-05-14T13:45:28.429" v="101" actId="47"/>
        <pc:sldMkLst>
          <pc:docMk/>
          <pc:sldMk cId="288084177" sldId="873"/>
        </pc:sldMkLst>
      </pc:sldChg>
      <pc:sldChg chg="del">
        <pc:chgData name="Ashling Johnston" userId="000353a5-db5b-49ef-98ed-22cd35b00c54" providerId="ADAL" clId="{24CCFCF6-DCD3-4564-8882-3B2932BD7D43}" dt="2026-05-14T13:45:41.518" v="105" actId="47"/>
        <pc:sldMkLst>
          <pc:docMk/>
          <pc:sldMk cId="1012389749" sldId="895"/>
        </pc:sldMkLst>
      </pc:sldChg>
      <pc:sldChg chg="modSp mod">
        <pc:chgData name="Ashling Johnston" userId="000353a5-db5b-49ef-98ed-22cd35b00c54" providerId="ADAL" clId="{24CCFCF6-DCD3-4564-8882-3B2932BD7D43}" dt="2026-05-14T18:11:18.329" v="1350" actId="962"/>
        <pc:sldMkLst>
          <pc:docMk/>
          <pc:sldMk cId="2644330221" sldId="899"/>
        </pc:sldMkLst>
        <pc:picChg chg="mod">
          <ac:chgData name="Ashling Johnston" userId="000353a5-db5b-49ef-98ed-22cd35b00c54" providerId="ADAL" clId="{24CCFCF6-DCD3-4564-8882-3B2932BD7D43}" dt="2026-05-14T18:11:18.329" v="1350" actId="962"/>
          <ac:picMkLst>
            <pc:docMk/>
            <pc:sldMk cId="2644330221" sldId="899"/>
            <ac:picMk id="6" creationId="{D4A85E61-5B51-6C69-9277-593EE91BA400}"/>
          </ac:picMkLst>
        </pc:picChg>
      </pc:sldChg>
      <pc:sldChg chg="del">
        <pc:chgData name="Ashling Johnston" userId="000353a5-db5b-49ef-98ed-22cd35b00c54" providerId="ADAL" clId="{24CCFCF6-DCD3-4564-8882-3B2932BD7D43}" dt="2026-05-14T13:46:43.748" v="120" actId="47"/>
        <pc:sldMkLst>
          <pc:docMk/>
          <pc:sldMk cId="1397167995" sldId="905"/>
        </pc:sldMkLst>
      </pc:sldChg>
      <pc:sldChg chg="modSp del mod">
        <pc:chgData name="Ashling Johnston" userId="000353a5-db5b-49ef-98ed-22cd35b00c54" providerId="ADAL" clId="{24CCFCF6-DCD3-4564-8882-3B2932BD7D43}" dt="2026-05-14T16:24:44.277" v="494" actId="47"/>
        <pc:sldMkLst>
          <pc:docMk/>
          <pc:sldMk cId="3568748894" sldId="906"/>
        </pc:sldMkLst>
        <pc:picChg chg="mod">
          <ac:chgData name="Ashling Johnston" userId="000353a5-db5b-49ef-98ed-22cd35b00c54" providerId="ADAL" clId="{24CCFCF6-DCD3-4564-8882-3B2932BD7D43}" dt="2026-05-14T16:20:08.600" v="467" actId="1076"/>
          <ac:picMkLst>
            <pc:docMk/>
            <pc:sldMk cId="3568748894" sldId="906"/>
            <ac:picMk id="5" creationId="{F6938EF1-0111-9A98-FF8E-3D4083AE0C60}"/>
          </ac:picMkLst>
        </pc:picChg>
      </pc:sldChg>
      <pc:sldChg chg="del">
        <pc:chgData name="Ashling Johnston" userId="000353a5-db5b-49ef-98ed-22cd35b00c54" providerId="ADAL" clId="{24CCFCF6-DCD3-4564-8882-3B2932BD7D43}" dt="2026-05-14T13:45:22.748" v="97" actId="47"/>
        <pc:sldMkLst>
          <pc:docMk/>
          <pc:sldMk cId="951166360" sldId="911"/>
        </pc:sldMkLst>
      </pc:sldChg>
      <pc:sldChg chg="modSp mod">
        <pc:chgData name="Ashling Johnston" userId="000353a5-db5b-49ef-98ed-22cd35b00c54" providerId="ADAL" clId="{24CCFCF6-DCD3-4564-8882-3B2932BD7D43}" dt="2026-05-14T18:11:18.323" v="1348" actId="962"/>
        <pc:sldMkLst>
          <pc:docMk/>
          <pc:sldMk cId="182988655" sldId="914"/>
        </pc:sldMkLst>
        <pc:picChg chg="mod">
          <ac:chgData name="Ashling Johnston" userId="000353a5-db5b-49ef-98ed-22cd35b00c54" providerId="ADAL" clId="{24CCFCF6-DCD3-4564-8882-3B2932BD7D43}" dt="2026-05-14T18:11:18.323" v="1348" actId="962"/>
          <ac:picMkLst>
            <pc:docMk/>
            <pc:sldMk cId="182988655" sldId="914"/>
            <ac:picMk id="13" creationId="{8E38207D-A038-DC2F-479D-B14A00A2AB2C}"/>
          </ac:picMkLst>
        </pc:picChg>
        <pc:cxnChg chg="mod">
          <ac:chgData name="Ashling Johnston" userId="000353a5-db5b-49ef-98ed-22cd35b00c54" providerId="ADAL" clId="{24CCFCF6-DCD3-4564-8882-3B2932BD7D43}" dt="2026-05-14T18:09:32.422" v="1339" actId="962"/>
          <ac:cxnSpMkLst>
            <pc:docMk/>
            <pc:sldMk cId="182988655" sldId="914"/>
            <ac:cxnSpMk id="4" creationId="{F624FB70-2318-BC32-4EAD-E62D0B5F122C}"/>
          </ac:cxnSpMkLst>
        </pc:cxnChg>
        <pc:cxnChg chg="mod">
          <ac:chgData name="Ashling Johnston" userId="000353a5-db5b-49ef-98ed-22cd35b00c54" providerId="ADAL" clId="{24CCFCF6-DCD3-4564-8882-3B2932BD7D43}" dt="2026-05-14T18:09:32.422" v="1340" actId="962"/>
          <ac:cxnSpMkLst>
            <pc:docMk/>
            <pc:sldMk cId="182988655" sldId="914"/>
            <ac:cxnSpMk id="12" creationId="{4BCFCE2D-8FAB-D80F-A77A-E424B96B3949}"/>
          </ac:cxnSpMkLst>
        </pc:cxnChg>
        <pc:cxnChg chg="mod">
          <ac:chgData name="Ashling Johnston" userId="000353a5-db5b-49ef-98ed-22cd35b00c54" providerId="ADAL" clId="{24CCFCF6-DCD3-4564-8882-3B2932BD7D43}" dt="2026-05-14T18:09:32.430" v="1341" actId="962"/>
          <ac:cxnSpMkLst>
            <pc:docMk/>
            <pc:sldMk cId="182988655" sldId="914"/>
            <ac:cxnSpMk id="17" creationId="{156CE1FA-D9ED-2C2B-963B-DC145F947E11}"/>
          </ac:cxnSpMkLst>
        </pc:cxnChg>
        <pc:cxnChg chg="mod">
          <ac:chgData name="Ashling Johnston" userId="000353a5-db5b-49ef-98ed-22cd35b00c54" providerId="ADAL" clId="{24CCFCF6-DCD3-4564-8882-3B2932BD7D43}" dt="2026-05-14T18:09:32.438" v="1342" actId="962"/>
          <ac:cxnSpMkLst>
            <pc:docMk/>
            <pc:sldMk cId="182988655" sldId="914"/>
            <ac:cxnSpMk id="19" creationId="{E6B68C09-DECF-0CC5-B8DD-F826383EE86C}"/>
          </ac:cxnSpMkLst>
        </pc:cxnChg>
      </pc:sldChg>
      <pc:sldChg chg="del">
        <pc:chgData name="Ashling Johnston" userId="000353a5-db5b-49ef-98ed-22cd35b00c54" providerId="ADAL" clId="{24CCFCF6-DCD3-4564-8882-3B2932BD7D43}" dt="2026-05-14T13:43:20.398" v="80" actId="47"/>
        <pc:sldMkLst>
          <pc:docMk/>
          <pc:sldMk cId="1673118801" sldId="921"/>
        </pc:sldMkLst>
      </pc:sldChg>
      <pc:sldChg chg="del">
        <pc:chgData name="Ashling Johnston" userId="000353a5-db5b-49ef-98ed-22cd35b00c54" providerId="ADAL" clId="{24CCFCF6-DCD3-4564-8882-3B2932BD7D43}" dt="2026-05-14T13:42:48.971" v="74" actId="47"/>
        <pc:sldMkLst>
          <pc:docMk/>
          <pc:sldMk cId="1585701800" sldId="932"/>
        </pc:sldMkLst>
      </pc:sldChg>
      <pc:sldChg chg="del">
        <pc:chgData name="Ashling Johnston" userId="000353a5-db5b-49ef-98ed-22cd35b00c54" providerId="ADAL" clId="{24CCFCF6-DCD3-4564-8882-3B2932BD7D43}" dt="2026-05-14T13:42:43.016" v="73" actId="47"/>
        <pc:sldMkLst>
          <pc:docMk/>
          <pc:sldMk cId="288595400" sldId="934"/>
        </pc:sldMkLst>
      </pc:sldChg>
      <pc:sldChg chg="del">
        <pc:chgData name="Ashling Johnston" userId="000353a5-db5b-49ef-98ed-22cd35b00c54" providerId="ADAL" clId="{24CCFCF6-DCD3-4564-8882-3B2932BD7D43}" dt="2026-05-14T13:42:49.937" v="75" actId="47"/>
        <pc:sldMkLst>
          <pc:docMk/>
          <pc:sldMk cId="344690410" sldId="935"/>
        </pc:sldMkLst>
      </pc:sldChg>
      <pc:sldChg chg="del">
        <pc:chgData name="Ashling Johnston" userId="000353a5-db5b-49ef-98ed-22cd35b00c54" providerId="ADAL" clId="{24CCFCF6-DCD3-4564-8882-3B2932BD7D43}" dt="2026-05-14T13:43:18.097" v="78" actId="47"/>
        <pc:sldMkLst>
          <pc:docMk/>
          <pc:sldMk cId="2018260572" sldId="936"/>
        </pc:sldMkLst>
      </pc:sldChg>
      <pc:sldChg chg="modSp mod">
        <pc:chgData name="Ashling Johnston" userId="000353a5-db5b-49ef-98ed-22cd35b00c54" providerId="ADAL" clId="{24CCFCF6-DCD3-4564-8882-3B2932BD7D43}" dt="2026-05-14T18:22:28.035" v="1390" actId="962"/>
        <pc:sldMkLst>
          <pc:docMk/>
          <pc:sldMk cId="344403378" sldId="938"/>
        </pc:sldMkLst>
        <pc:spChg chg="mod">
          <ac:chgData name="Ashling Johnston" userId="000353a5-db5b-49ef-98ed-22cd35b00c54" providerId="ADAL" clId="{24CCFCF6-DCD3-4564-8882-3B2932BD7D43}" dt="2026-05-14T17:32:40.401" v="887" actId="20577"/>
          <ac:spMkLst>
            <pc:docMk/>
            <pc:sldMk cId="344403378" sldId="938"/>
            <ac:spMk id="2" creationId="{22788678-F183-682E-93AF-CEF81DE0290A}"/>
          </ac:spMkLst>
        </pc:spChg>
        <pc:graphicFrameChg chg="mod">
          <ac:chgData name="Ashling Johnston" userId="000353a5-db5b-49ef-98ed-22cd35b00c54" providerId="ADAL" clId="{24CCFCF6-DCD3-4564-8882-3B2932BD7D43}" dt="2026-05-14T18:22:28.035" v="1390" actId="962"/>
          <ac:graphicFrameMkLst>
            <pc:docMk/>
            <pc:sldMk cId="344403378" sldId="938"/>
            <ac:graphicFrameMk id="7" creationId="{BE87FB93-86AC-E2EE-BAC6-FF34E26506E4}"/>
          </ac:graphicFrameMkLst>
        </pc:graphicFrameChg>
        <pc:picChg chg="mod">
          <ac:chgData name="Ashling Johnston" userId="000353a5-db5b-49ef-98ed-22cd35b00c54" providerId="ADAL" clId="{24CCFCF6-DCD3-4564-8882-3B2932BD7D43}" dt="2026-05-14T18:10:40.527" v="1344" actId="962"/>
          <ac:picMkLst>
            <pc:docMk/>
            <pc:sldMk cId="344403378" sldId="938"/>
            <ac:picMk id="5" creationId="{9D539B24-B4D6-CF09-57E6-44F1A8DC52AC}"/>
          </ac:picMkLst>
        </pc:picChg>
      </pc:sldChg>
      <pc:sldChg chg="del">
        <pc:chgData name="Ashling Johnston" userId="000353a5-db5b-49ef-98ed-22cd35b00c54" providerId="ADAL" clId="{24CCFCF6-DCD3-4564-8882-3B2932BD7D43}" dt="2026-05-14T13:47:29.735" v="124" actId="47"/>
        <pc:sldMkLst>
          <pc:docMk/>
          <pc:sldMk cId="2629060392" sldId="945"/>
        </pc:sldMkLst>
      </pc:sldChg>
      <pc:sldChg chg="modSp mod">
        <pc:chgData name="Ashling Johnston" userId="000353a5-db5b-49ef-98ed-22cd35b00c54" providerId="ADAL" clId="{24CCFCF6-DCD3-4564-8882-3B2932BD7D43}" dt="2026-05-14T15:48:39.036" v="399" actId="20577"/>
        <pc:sldMkLst>
          <pc:docMk/>
          <pc:sldMk cId="2858745861" sldId="946"/>
        </pc:sldMkLst>
        <pc:spChg chg="mod">
          <ac:chgData name="Ashling Johnston" userId="000353a5-db5b-49ef-98ed-22cd35b00c54" providerId="ADAL" clId="{24CCFCF6-DCD3-4564-8882-3B2932BD7D43}" dt="2026-05-14T15:48:39.036" v="399" actId="20577"/>
          <ac:spMkLst>
            <pc:docMk/>
            <pc:sldMk cId="2858745861" sldId="946"/>
            <ac:spMk id="2" creationId="{11FCDC51-A60C-0095-8044-13770936DA95}"/>
          </ac:spMkLst>
        </pc:spChg>
      </pc:sldChg>
      <pc:sldChg chg="del">
        <pc:chgData name="Ashling Johnston" userId="000353a5-db5b-49ef-98ed-22cd35b00c54" providerId="ADAL" clId="{24CCFCF6-DCD3-4564-8882-3B2932BD7D43}" dt="2026-05-14T13:46:31.167" v="116" actId="47"/>
        <pc:sldMkLst>
          <pc:docMk/>
          <pc:sldMk cId="2583017048" sldId="1157"/>
        </pc:sldMkLst>
      </pc:sldChg>
      <pc:sldChg chg="add del">
        <pc:chgData name="Ashling Johnston" userId="000353a5-db5b-49ef-98ed-22cd35b00c54" providerId="ADAL" clId="{24CCFCF6-DCD3-4564-8882-3B2932BD7D43}" dt="2026-05-14T13:46:07.640" v="111" actId="47"/>
        <pc:sldMkLst>
          <pc:docMk/>
          <pc:sldMk cId="0" sldId="5728"/>
        </pc:sldMkLst>
      </pc:sldChg>
      <pc:sldChg chg="del">
        <pc:chgData name="Ashling Johnston" userId="000353a5-db5b-49ef-98ed-22cd35b00c54" providerId="ADAL" clId="{24CCFCF6-DCD3-4564-8882-3B2932BD7D43}" dt="2026-05-14T13:43:44.470" v="88" actId="47"/>
        <pc:sldMkLst>
          <pc:docMk/>
          <pc:sldMk cId="2533101847" sldId="5756"/>
        </pc:sldMkLst>
      </pc:sldChg>
      <pc:sldChg chg="modSp mod ord">
        <pc:chgData name="Ashling Johnston" userId="000353a5-db5b-49ef-98ed-22cd35b00c54" providerId="ADAL" clId="{24CCFCF6-DCD3-4564-8882-3B2932BD7D43}" dt="2026-05-14T15:55:02.577" v="420"/>
        <pc:sldMkLst>
          <pc:docMk/>
          <pc:sldMk cId="3883775620" sldId="5784"/>
        </pc:sldMkLst>
        <pc:spChg chg="mod">
          <ac:chgData name="Ashling Johnston" userId="000353a5-db5b-49ef-98ed-22cd35b00c54" providerId="ADAL" clId="{24CCFCF6-DCD3-4564-8882-3B2932BD7D43}" dt="2026-05-14T15:50:59.555" v="413" actId="20577"/>
          <ac:spMkLst>
            <pc:docMk/>
            <pc:sldMk cId="3883775620" sldId="5784"/>
            <ac:spMk id="2" creationId="{11FCDC51-A60C-0095-8044-13770936DA95}"/>
          </ac:spMkLst>
        </pc:spChg>
      </pc:sldChg>
      <pc:sldChg chg="del">
        <pc:chgData name="Ashling Johnston" userId="000353a5-db5b-49ef-98ed-22cd35b00c54" providerId="ADAL" clId="{24CCFCF6-DCD3-4564-8882-3B2932BD7D43}" dt="2026-05-14T13:45:47.773" v="106" actId="47"/>
        <pc:sldMkLst>
          <pc:docMk/>
          <pc:sldMk cId="1093667653" sldId="5785"/>
        </pc:sldMkLst>
      </pc:sldChg>
      <pc:sldChg chg="del">
        <pc:chgData name="Ashling Johnston" userId="000353a5-db5b-49ef-98ed-22cd35b00c54" providerId="ADAL" clId="{24CCFCF6-DCD3-4564-8882-3B2932BD7D43}" dt="2026-05-14T13:47:32.629" v="125" actId="47"/>
        <pc:sldMkLst>
          <pc:docMk/>
          <pc:sldMk cId="538469932" sldId="5786"/>
        </pc:sldMkLst>
      </pc:sldChg>
      <pc:sldChg chg="del">
        <pc:chgData name="Ashling Johnston" userId="000353a5-db5b-49ef-98ed-22cd35b00c54" providerId="ADAL" clId="{24CCFCF6-DCD3-4564-8882-3B2932BD7D43}" dt="2026-05-14T13:44:51.120" v="93" actId="47"/>
        <pc:sldMkLst>
          <pc:docMk/>
          <pc:sldMk cId="2984645652" sldId="5790"/>
        </pc:sldMkLst>
      </pc:sldChg>
      <pc:sldChg chg="del">
        <pc:chgData name="Ashling Johnston" userId="000353a5-db5b-49ef-98ed-22cd35b00c54" providerId="ADAL" clId="{24CCFCF6-DCD3-4564-8882-3B2932BD7D43}" dt="2026-05-14T13:43:19.559" v="79" actId="47"/>
        <pc:sldMkLst>
          <pc:docMk/>
          <pc:sldMk cId="2775181957" sldId="5791"/>
        </pc:sldMkLst>
      </pc:sldChg>
      <pc:sldChg chg="del">
        <pc:chgData name="Ashling Johnston" userId="000353a5-db5b-49ef-98ed-22cd35b00c54" providerId="ADAL" clId="{24CCFCF6-DCD3-4564-8882-3B2932BD7D43}" dt="2026-05-14T13:45:21.686" v="96" actId="47"/>
        <pc:sldMkLst>
          <pc:docMk/>
          <pc:sldMk cId="3101980669" sldId="5792"/>
        </pc:sldMkLst>
      </pc:sldChg>
      <pc:sldChg chg="del">
        <pc:chgData name="Ashling Johnston" userId="000353a5-db5b-49ef-98ed-22cd35b00c54" providerId="ADAL" clId="{24CCFCF6-DCD3-4564-8882-3B2932BD7D43}" dt="2026-05-14T13:45:30.271" v="102" actId="47"/>
        <pc:sldMkLst>
          <pc:docMk/>
          <pc:sldMk cId="3148313471" sldId="5796"/>
        </pc:sldMkLst>
      </pc:sldChg>
      <pc:sldChg chg="del">
        <pc:chgData name="Ashling Johnston" userId="000353a5-db5b-49ef-98ed-22cd35b00c54" providerId="ADAL" clId="{24CCFCF6-DCD3-4564-8882-3B2932BD7D43}" dt="2026-05-14T13:45:31.918" v="103" actId="47"/>
        <pc:sldMkLst>
          <pc:docMk/>
          <pc:sldMk cId="2827046419" sldId="5797"/>
        </pc:sldMkLst>
      </pc:sldChg>
      <pc:sldChg chg="del">
        <pc:chgData name="Ashling Johnston" userId="000353a5-db5b-49ef-98ed-22cd35b00c54" providerId="ADAL" clId="{24CCFCF6-DCD3-4564-8882-3B2932BD7D43}" dt="2026-05-14T13:45:50.003" v="107" actId="47"/>
        <pc:sldMkLst>
          <pc:docMk/>
          <pc:sldMk cId="1005789520" sldId="5799"/>
        </pc:sldMkLst>
      </pc:sldChg>
      <pc:sldChg chg="del">
        <pc:chgData name="Ashling Johnston" userId="000353a5-db5b-49ef-98ed-22cd35b00c54" providerId="ADAL" clId="{24CCFCF6-DCD3-4564-8882-3B2932BD7D43}" dt="2026-05-14T13:45:27.382" v="100" actId="47"/>
        <pc:sldMkLst>
          <pc:docMk/>
          <pc:sldMk cId="377050462" sldId="5801"/>
        </pc:sldMkLst>
      </pc:sldChg>
      <pc:sldChg chg="del">
        <pc:chgData name="Ashling Johnston" userId="000353a5-db5b-49ef-98ed-22cd35b00c54" providerId="ADAL" clId="{24CCFCF6-DCD3-4564-8882-3B2932BD7D43}" dt="2026-05-14T13:46:11.338" v="114" actId="47"/>
        <pc:sldMkLst>
          <pc:docMk/>
          <pc:sldMk cId="962956470" sldId="5802"/>
        </pc:sldMkLst>
      </pc:sldChg>
      <pc:sldChg chg="del">
        <pc:chgData name="Ashling Johnston" userId="000353a5-db5b-49ef-98ed-22cd35b00c54" providerId="ADAL" clId="{24CCFCF6-DCD3-4564-8882-3B2932BD7D43}" dt="2026-05-14T13:46:36.232" v="118" actId="47"/>
        <pc:sldMkLst>
          <pc:docMk/>
          <pc:sldMk cId="3114187379" sldId="5803"/>
        </pc:sldMkLst>
      </pc:sldChg>
      <pc:sldChg chg="ord">
        <pc:chgData name="Ashling Johnston" userId="000353a5-db5b-49ef-98ed-22cd35b00c54" providerId="ADAL" clId="{24CCFCF6-DCD3-4564-8882-3B2932BD7D43}" dt="2026-05-14T17:45:46.677" v="1050"/>
        <pc:sldMkLst>
          <pc:docMk/>
          <pc:sldMk cId="2892074783" sldId="5806"/>
        </pc:sldMkLst>
      </pc:sldChg>
      <pc:sldChg chg="add del">
        <pc:chgData name="Ashling Johnston" userId="000353a5-db5b-49ef-98ed-22cd35b00c54" providerId="ADAL" clId="{24CCFCF6-DCD3-4564-8882-3B2932BD7D43}" dt="2026-05-14T13:47:44.542" v="128" actId="47"/>
        <pc:sldMkLst>
          <pc:docMk/>
          <pc:sldMk cId="698217313" sldId="5807"/>
        </pc:sldMkLst>
      </pc:sldChg>
      <pc:sldChg chg="del">
        <pc:chgData name="Ashling Johnston" userId="000353a5-db5b-49ef-98ed-22cd35b00c54" providerId="ADAL" clId="{24CCFCF6-DCD3-4564-8882-3B2932BD7D43}" dt="2026-05-14T13:47:46.045" v="129" actId="47"/>
        <pc:sldMkLst>
          <pc:docMk/>
          <pc:sldMk cId="1057407529" sldId="5808"/>
        </pc:sldMkLst>
      </pc:sldChg>
      <pc:sldChg chg="del">
        <pc:chgData name="Ashling Johnston" userId="000353a5-db5b-49ef-98ed-22cd35b00c54" providerId="ADAL" clId="{24CCFCF6-DCD3-4564-8882-3B2932BD7D43}" dt="2026-05-14T13:47:28.505" v="123" actId="47"/>
        <pc:sldMkLst>
          <pc:docMk/>
          <pc:sldMk cId="3686469002" sldId="5809"/>
        </pc:sldMkLst>
      </pc:sldChg>
      <pc:sldChg chg="addSp delSp modSp del mod">
        <pc:chgData name="Ashling Johnston" userId="000353a5-db5b-49ef-98ed-22cd35b00c54" providerId="ADAL" clId="{24CCFCF6-DCD3-4564-8882-3B2932BD7D43}" dt="2026-05-14T16:36:23.775" v="860" actId="47"/>
        <pc:sldMkLst>
          <pc:docMk/>
          <pc:sldMk cId="834764547" sldId="5810"/>
        </pc:sldMkLst>
        <pc:spChg chg="del mod">
          <ac:chgData name="Ashling Johnston" userId="000353a5-db5b-49ef-98ed-22cd35b00c54" providerId="ADAL" clId="{24CCFCF6-DCD3-4564-8882-3B2932BD7D43}" dt="2026-05-14T12:34:18.767" v="18" actId="478"/>
          <ac:spMkLst>
            <pc:docMk/>
            <pc:sldMk cId="834764547" sldId="5810"/>
            <ac:spMk id="2" creationId="{1EDE7AE8-019E-0071-928F-9BD84FAC3D93}"/>
          </ac:spMkLst>
        </pc:spChg>
        <pc:spChg chg="del">
          <ac:chgData name="Ashling Johnston" userId="000353a5-db5b-49ef-98ed-22cd35b00c54" providerId="ADAL" clId="{24CCFCF6-DCD3-4564-8882-3B2932BD7D43}" dt="2026-05-14T12:34:39.582" v="22" actId="478"/>
          <ac:spMkLst>
            <pc:docMk/>
            <pc:sldMk cId="834764547" sldId="5810"/>
            <ac:spMk id="3" creationId="{4A39D13D-D1CC-7951-3481-9FBC10508FDA}"/>
          </ac:spMkLst>
        </pc:spChg>
        <pc:spChg chg="add del mod">
          <ac:chgData name="Ashling Johnston" userId="000353a5-db5b-49ef-98ed-22cd35b00c54" providerId="ADAL" clId="{24CCFCF6-DCD3-4564-8882-3B2932BD7D43}" dt="2026-05-14T12:34:22.392" v="19" actId="478"/>
          <ac:spMkLst>
            <pc:docMk/>
            <pc:sldMk cId="834764547" sldId="5810"/>
            <ac:spMk id="6" creationId="{9C855281-6616-D805-665C-0243CB4E58D2}"/>
          </ac:spMkLst>
        </pc:spChg>
        <pc:spChg chg="add mod">
          <ac:chgData name="Ashling Johnston" userId="000353a5-db5b-49ef-98ed-22cd35b00c54" providerId="ADAL" clId="{24CCFCF6-DCD3-4564-8882-3B2932BD7D43}" dt="2026-05-14T13:41:00.696" v="67" actId="20577"/>
          <ac:spMkLst>
            <pc:docMk/>
            <pc:sldMk cId="834764547" sldId="5810"/>
            <ac:spMk id="8" creationId="{E636D5FE-4C96-7B45-479F-C502793D2E2E}"/>
          </ac:spMkLst>
        </pc:spChg>
        <pc:spChg chg="add del mod">
          <ac:chgData name="Ashling Johnston" userId="000353a5-db5b-49ef-98ed-22cd35b00c54" providerId="ADAL" clId="{24CCFCF6-DCD3-4564-8882-3B2932BD7D43}" dt="2026-05-14T12:34:42.623" v="23" actId="478"/>
          <ac:spMkLst>
            <pc:docMk/>
            <pc:sldMk cId="834764547" sldId="5810"/>
            <ac:spMk id="10" creationId="{39C6E2A3-401F-1F88-4E77-4039A9926210}"/>
          </ac:spMkLst>
        </pc:spChg>
        <pc:spChg chg="add del mod">
          <ac:chgData name="Ashling Johnston" userId="000353a5-db5b-49ef-98ed-22cd35b00c54" providerId="ADAL" clId="{24CCFCF6-DCD3-4564-8882-3B2932BD7D43}" dt="2026-05-14T13:26:34.889" v="56"/>
          <ac:spMkLst>
            <pc:docMk/>
            <pc:sldMk cId="834764547" sldId="5810"/>
            <ac:spMk id="12" creationId="{BD6B02FC-CC39-B467-90B1-21A3E484A74F}"/>
          </ac:spMkLst>
        </pc:spChg>
      </pc:sldChg>
      <pc:sldChg chg="del">
        <pc:chgData name="Ashling Johnston" userId="000353a5-db5b-49ef-98ed-22cd35b00c54" providerId="ADAL" clId="{24CCFCF6-DCD3-4564-8882-3B2932BD7D43}" dt="2026-05-14T13:43:07.024" v="76" actId="47"/>
        <pc:sldMkLst>
          <pc:docMk/>
          <pc:sldMk cId="713698529" sldId="5811"/>
        </pc:sldMkLst>
      </pc:sldChg>
      <pc:sldChg chg="del">
        <pc:chgData name="Ashling Johnston" userId="000353a5-db5b-49ef-98ed-22cd35b00c54" providerId="ADAL" clId="{24CCFCF6-DCD3-4564-8882-3B2932BD7D43}" dt="2026-05-14T15:51:08.304" v="414" actId="47"/>
        <pc:sldMkLst>
          <pc:docMk/>
          <pc:sldMk cId="4013645882" sldId="5812"/>
        </pc:sldMkLst>
      </pc:sldChg>
      <pc:sldChg chg="modSp">
        <pc:chgData name="Ashling Johnston" userId="000353a5-db5b-49ef-98ed-22cd35b00c54" providerId="ADAL" clId="{24CCFCF6-DCD3-4564-8882-3B2932BD7D43}" dt="2026-05-14T18:32:57.326" v="1478" actId="962"/>
        <pc:sldMkLst>
          <pc:docMk/>
          <pc:sldMk cId="1190307007" sldId="5814"/>
        </pc:sldMkLst>
        <pc:picChg chg="mod">
          <ac:chgData name="Ashling Johnston" userId="000353a5-db5b-49ef-98ed-22cd35b00c54" providerId="ADAL" clId="{24CCFCF6-DCD3-4564-8882-3B2932BD7D43}" dt="2026-05-14T18:32:57.326" v="1478" actId="962"/>
          <ac:picMkLst>
            <pc:docMk/>
            <pc:sldMk cId="1190307007" sldId="5814"/>
            <ac:picMk id="4" creationId="{C3EEAF0B-8AE8-0A9E-998D-E32E6E92AC56}"/>
          </ac:picMkLst>
        </pc:picChg>
      </pc:sldChg>
      <pc:sldChg chg="del">
        <pc:chgData name="Ashling Johnston" userId="000353a5-db5b-49ef-98ed-22cd35b00c54" providerId="ADAL" clId="{24CCFCF6-DCD3-4564-8882-3B2932BD7D43}" dt="2026-05-14T13:43:08.672" v="77" actId="47"/>
        <pc:sldMkLst>
          <pc:docMk/>
          <pc:sldMk cId="3497140200" sldId="5815"/>
        </pc:sldMkLst>
      </pc:sldChg>
      <pc:sldChg chg="del">
        <pc:chgData name="Ashling Johnston" userId="000353a5-db5b-49ef-98ed-22cd35b00c54" providerId="ADAL" clId="{24CCFCF6-DCD3-4564-8882-3B2932BD7D43}" dt="2026-05-14T16:26:21.669" v="496" actId="47"/>
        <pc:sldMkLst>
          <pc:docMk/>
          <pc:sldMk cId="3447628310" sldId="5817"/>
        </pc:sldMkLst>
      </pc:sldChg>
      <pc:sldChg chg="modSp">
        <pc:chgData name="Ashling Johnston" userId="000353a5-db5b-49ef-98ed-22cd35b00c54" providerId="ADAL" clId="{24CCFCF6-DCD3-4564-8882-3B2932BD7D43}" dt="2026-05-14T18:33:07.758" v="1486" actId="962"/>
        <pc:sldMkLst>
          <pc:docMk/>
          <pc:sldMk cId="140779804" sldId="5818"/>
        </pc:sldMkLst>
        <pc:picChg chg="mod">
          <ac:chgData name="Ashling Johnston" userId="000353a5-db5b-49ef-98ed-22cd35b00c54" providerId="ADAL" clId="{24CCFCF6-DCD3-4564-8882-3B2932BD7D43}" dt="2026-05-14T18:33:03.562" v="1482" actId="962"/>
          <ac:picMkLst>
            <pc:docMk/>
            <pc:sldMk cId="140779804" sldId="5818"/>
            <ac:picMk id="3" creationId="{C2AE8040-5645-14CD-2ABF-D5353BF26FC9}"/>
          </ac:picMkLst>
        </pc:picChg>
        <pc:picChg chg="mod">
          <ac:chgData name="Ashling Johnston" userId="000353a5-db5b-49ef-98ed-22cd35b00c54" providerId="ADAL" clId="{24CCFCF6-DCD3-4564-8882-3B2932BD7D43}" dt="2026-05-14T18:33:07.758" v="1486" actId="962"/>
          <ac:picMkLst>
            <pc:docMk/>
            <pc:sldMk cId="140779804" sldId="5818"/>
            <ac:picMk id="6" creationId="{2E6D295E-EDF7-6596-5D40-AA24FF0CE30D}"/>
          </ac:picMkLst>
        </pc:picChg>
      </pc:sldChg>
      <pc:sldChg chg="del">
        <pc:chgData name="Ashling Johnston" userId="000353a5-db5b-49ef-98ed-22cd35b00c54" providerId="ADAL" clId="{24CCFCF6-DCD3-4564-8882-3B2932BD7D43}" dt="2026-05-14T13:42:18.734" v="68" actId="47"/>
        <pc:sldMkLst>
          <pc:docMk/>
          <pc:sldMk cId="34617887" sldId="5819"/>
        </pc:sldMkLst>
      </pc:sldChg>
      <pc:sldChg chg="del">
        <pc:chgData name="Ashling Johnston" userId="000353a5-db5b-49ef-98ed-22cd35b00c54" providerId="ADAL" clId="{24CCFCF6-DCD3-4564-8882-3B2932BD7D43}" dt="2026-05-14T13:43:46.342" v="89" actId="47"/>
        <pc:sldMkLst>
          <pc:docMk/>
          <pc:sldMk cId="2926133324" sldId="5821"/>
        </pc:sldMkLst>
      </pc:sldChg>
      <pc:sldChg chg="del">
        <pc:chgData name="Ashling Johnston" userId="000353a5-db5b-49ef-98ed-22cd35b00c54" providerId="ADAL" clId="{24CCFCF6-DCD3-4564-8882-3B2932BD7D43}" dt="2026-05-14T13:43:47.940" v="90" actId="47"/>
        <pc:sldMkLst>
          <pc:docMk/>
          <pc:sldMk cId="3305222624" sldId="5822"/>
        </pc:sldMkLst>
      </pc:sldChg>
      <pc:sldChg chg="del">
        <pc:chgData name="Ashling Johnston" userId="000353a5-db5b-49ef-98ed-22cd35b00c54" providerId="ADAL" clId="{24CCFCF6-DCD3-4564-8882-3B2932BD7D43}" dt="2026-05-14T13:48:15.665" v="134" actId="47"/>
        <pc:sldMkLst>
          <pc:docMk/>
          <pc:sldMk cId="134448522" sldId="5824"/>
        </pc:sldMkLst>
      </pc:sldChg>
      <pc:sldChg chg="del">
        <pc:chgData name="Ashling Johnston" userId="000353a5-db5b-49ef-98ed-22cd35b00c54" providerId="ADAL" clId="{24CCFCF6-DCD3-4564-8882-3B2932BD7D43}" dt="2026-05-14T13:47:47.617" v="130" actId="47"/>
        <pc:sldMkLst>
          <pc:docMk/>
          <pc:sldMk cId="1974914951" sldId="5826"/>
        </pc:sldMkLst>
      </pc:sldChg>
      <pc:sldChg chg="del">
        <pc:chgData name="Ashling Johnston" userId="000353a5-db5b-49ef-98ed-22cd35b00c54" providerId="ADAL" clId="{24CCFCF6-DCD3-4564-8882-3B2932BD7D43}" dt="2026-05-14T13:42:20.228" v="69" actId="47"/>
        <pc:sldMkLst>
          <pc:docMk/>
          <pc:sldMk cId="480658620" sldId="5827"/>
        </pc:sldMkLst>
      </pc:sldChg>
      <pc:sldChg chg="del">
        <pc:chgData name="Ashling Johnston" userId="000353a5-db5b-49ef-98ed-22cd35b00c54" providerId="ADAL" clId="{24CCFCF6-DCD3-4564-8882-3B2932BD7D43}" dt="2026-05-14T13:43:21.576" v="81" actId="47"/>
        <pc:sldMkLst>
          <pc:docMk/>
          <pc:sldMk cId="3058830939" sldId="5828"/>
        </pc:sldMkLst>
      </pc:sldChg>
      <pc:sldChg chg="delSp modSp mod ord">
        <pc:chgData name="Ashling Johnston" userId="000353a5-db5b-49ef-98ed-22cd35b00c54" providerId="ADAL" clId="{24CCFCF6-DCD3-4564-8882-3B2932BD7D43}" dt="2026-05-14T18:38:42.180" v="1507" actId="1076"/>
        <pc:sldMkLst>
          <pc:docMk/>
          <pc:sldMk cId="2253919752" sldId="5830"/>
        </pc:sldMkLst>
        <pc:spChg chg="mod">
          <ac:chgData name="Ashling Johnston" userId="000353a5-db5b-49ef-98ed-22cd35b00c54" providerId="ADAL" clId="{24CCFCF6-DCD3-4564-8882-3B2932BD7D43}" dt="2026-05-14T18:38:18.549" v="1502" actId="14100"/>
          <ac:spMkLst>
            <pc:docMk/>
            <pc:sldMk cId="2253919752" sldId="5830"/>
            <ac:spMk id="2" creationId="{9C1E4C7B-9A6B-6286-CA14-850F990C8D15}"/>
          </ac:spMkLst>
        </pc:spChg>
        <pc:spChg chg="mod">
          <ac:chgData name="Ashling Johnston" userId="000353a5-db5b-49ef-98ed-22cd35b00c54" providerId="ADAL" clId="{24CCFCF6-DCD3-4564-8882-3B2932BD7D43}" dt="2026-05-14T18:12:00.642" v="1351" actId="207"/>
          <ac:spMkLst>
            <pc:docMk/>
            <pc:sldMk cId="2253919752" sldId="5830"/>
            <ac:spMk id="4" creationId="{396DE5C7-B6B7-785B-CE9A-C2BF84B7CF74}"/>
          </ac:spMkLst>
        </pc:spChg>
        <pc:spChg chg="mod">
          <ac:chgData name="Ashling Johnston" userId="000353a5-db5b-49ef-98ed-22cd35b00c54" providerId="ADAL" clId="{24CCFCF6-DCD3-4564-8882-3B2932BD7D43}" dt="2026-05-14T18:38:42.180" v="1507" actId="1076"/>
          <ac:spMkLst>
            <pc:docMk/>
            <pc:sldMk cId="2253919752" sldId="5830"/>
            <ac:spMk id="6" creationId="{76099530-6FA7-E4BF-7817-462CAC5157F4}"/>
          </ac:spMkLst>
        </pc:spChg>
        <pc:spChg chg="del">
          <ac:chgData name="Ashling Johnston" userId="000353a5-db5b-49ef-98ed-22cd35b00c54" providerId="ADAL" clId="{24CCFCF6-DCD3-4564-8882-3B2932BD7D43}" dt="2026-05-14T17:51:32.095" v="1100" actId="478"/>
          <ac:spMkLst>
            <pc:docMk/>
            <pc:sldMk cId="2253919752" sldId="5830"/>
            <ac:spMk id="7" creationId="{405959D6-9554-36ED-53DC-78DDC9DC49A6}"/>
          </ac:spMkLst>
        </pc:spChg>
        <pc:picChg chg="mod">
          <ac:chgData name="Ashling Johnston" userId="000353a5-db5b-49ef-98ed-22cd35b00c54" providerId="ADAL" clId="{24CCFCF6-DCD3-4564-8882-3B2932BD7D43}" dt="2026-05-14T18:38:21.937" v="1503" actId="1076"/>
          <ac:picMkLst>
            <pc:docMk/>
            <pc:sldMk cId="2253919752" sldId="5830"/>
            <ac:picMk id="5" creationId="{E7065467-7473-6710-E789-D71CA2DC2546}"/>
          </ac:picMkLst>
        </pc:picChg>
      </pc:sldChg>
      <pc:sldChg chg="del">
        <pc:chgData name="Ashling Johnston" userId="000353a5-db5b-49ef-98ed-22cd35b00c54" providerId="ADAL" clId="{24CCFCF6-DCD3-4564-8882-3B2932BD7D43}" dt="2026-05-14T13:45:05.524" v="94" actId="47"/>
        <pc:sldMkLst>
          <pc:docMk/>
          <pc:sldMk cId="3120683315" sldId="5831"/>
        </pc:sldMkLst>
      </pc:sldChg>
      <pc:sldChg chg="del">
        <pc:chgData name="Ashling Johnston" userId="000353a5-db5b-49ef-98ed-22cd35b00c54" providerId="ADAL" clId="{24CCFCF6-DCD3-4564-8882-3B2932BD7D43}" dt="2026-05-14T13:45:24.203" v="98" actId="47"/>
        <pc:sldMkLst>
          <pc:docMk/>
          <pc:sldMk cId="1946927563" sldId="5832"/>
        </pc:sldMkLst>
      </pc:sldChg>
      <pc:sldChg chg="del">
        <pc:chgData name="Ashling Johnston" userId="000353a5-db5b-49ef-98ed-22cd35b00c54" providerId="ADAL" clId="{24CCFCF6-DCD3-4564-8882-3B2932BD7D43}" dt="2026-05-14T13:45:39.488" v="104" actId="47"/>
        <pc:sldMkLst>
          <pc:docMk/>
          <pc:sldMk cId="2208487485" sldId="5833"/>
        </pc:sldMkLst>
      </pc:sldChg>
      <pc:sldChg chg="del">
        <pc:chgData name="Ashling Johnston" userId="000353a5-db5b-49ef-98ed-22cd35b00c54" providerId="ADAL" clId="{24CCFCF6-DCD3-4564-8882-3B2932BD7D43}" dt="2026-05-14T13:42:23.061" v="70" actId="47"/>
        <pc:sldMkLst>
          <pc:docMk/>
          <pc:sldMk cId="2866870271" sldId="5834"/>
        </pc:sldMkLst>
      </pc:sldChg>
      <pc:sldChg chg="del">
        <pc:chgData name="Ashling Johnston" userId="000353a5-db5b-49ef-98ed-22cd35b00c54" providerId="ADAL" clId="{24CCFCF6-DCD3-4564-8882-3B2932BD7D43}" dt="2026-05-14T13:43:27.521" v="82" actId="47"/>
        <pc:sldMkLst>
          <pc:docMk/>
          <pc:sldMk cId="29794947" sldId="5835"/>
        </pc:sldMkLst>
      </pc:sldChg>
      <pc:sldChg chg="del">
        <pc:chgData name="Ashling Johnston" userId="000353a5-db5b-49ef-98ed-22cd35b00c54" providerId="ADAL" clId="{24CCFCF6-DCD3-4564-8882-3B2932BD7D43}" dt="2026-05-14T13:43:29.080" v="83" actId="47"/>
        <pc:sldMkLst>
          <pc:docMk/>
          <pc:sldMk cId="2538842900" sldId="5836"/>
        </pc:sldMkLst>
      </pc:sldChg>
      <pc:sldChg chg="del">
        <pc:chgData name="Ashling Johnston" userId="000353a5-db5b-49ef-98ed-22cd35b00c54" providerId="ADAL" clId="{24CCFCF6-DCD3-4564-8882-3B2932BD7D43}" dt="2026-05-14T13:43:32.428" v="84" actId="47"/>
        <pc:sldMkLst>
          <pc:docMk/>
          <pc:sldMk cId="2468913669" sldId="5837"/>
        </pc:sldMkLst>
      </pc:sldChg>
      <pc:sldChg chg="del">
        <pc:chgData name="Ashling Johnston" userId="000353a5-db5b-49ef-98ed-22cd35b00c54" providerId="ADAL" clId="{24CCFCF6-DCD3-4564-8882-3B2932BD7D43}" dt="2026-05-14T13:43:33.616" v="85" actId="47"/>
        <pc:sldMkLst>
          <pc:docMk/>
          <pc:sldMk cId="999341457" sldId="5838"/>
        </pc:sldMkLst>
      </pc:sldChg>
      <pc:sldChg chg="del">
        <pc:chgData name="Ashling Johnston" userId="000353a5-db5b-49ef-98ed-22cd35b00c54" providerId="ADAL" clId="{24CCFCF6-DCD3-4564-8882-3B2932BD7D43}" dt="2026-05-14T13:43:39.250" v="87" actId="47"/>
        <pc:sldMkLst>
          <pc:docMk/>
          <pc:sldMk cId="2194575267" sldId="5839"/>
        </pc:sldMkLst>
      </pc:sldChg>
      <pc:sldChg chg="del">
        <pc:chgData name="Ashling Johnston" userId="000353a5-db5b-49ef-98ed-22cd35b00c54" providerId="ADAL" clId="{24CCFCF6-DCD3-4564-8882-3B2932BD7D43}" dt="2026-05-14T13:42:33.090" v="71" actId="47"/>
        <pc:sldMkLst>
          <pc:docMk/>
          <pc:sldMk cId="3740497936" sldId="5840"/>
        </pc:sldMkLst>
      </pc:sldChg>
      <pc:sldChg chg="addSp delSp modSp mod delAnim">
        <pc:chgData name="Ashling Johnston" userId="000353a5-db5b-49ef-98ed-22cd35b00c54" providerId="ADAL" clId="{24CCFCF6-DCD3-4564-8882-3B2932BD7D43}" dt="2026-05-14T18:36:47.356" v="1496" actId="404"/>
        <pc:sldMkLst>
          <pc:docMk/>
          <pc:sldMk cId="3278675482" sldId="5841"/>
        </pc:sldMkLst>
        <pc:spChg chg="del">
          <ac:chgData name="Ashling Johnston" userId="000353a5-db5b-49ef-98ed-22cd35b00c54" providerId="ADAL" clId="{24CCFCF6-DCD3-4564-8882-3B2932BD7D43}" dt="2026-05-14T13:57:26.516" v="180" actId="478"/>
          <ac:spMkLst>
            <pc:docMk/>
            <pc:sldMk cId="3278675482" sldId="5841"/>
            <ac:spMk id="2" creationId="{67437F50-5C30-67F2-4186-F1717FDAAAFF}"/>
          </ac:spMkLst>
        </pc:spChg>
        <pc:spChg chg="del">
          <ac:chgData name="Ashling Johnston" userId="000353a5-db5b-49ef-98ed-22cd35b00c54" providerId="ADAL" clId="{24CCFCF6-DCD3-4564-8882-3B2932BD7D43}" dt="2026-05-14T13:57:30.219" v="181" actId="478"/>
          <ac:spMkLst>
            <pc:docMk/>
            <pc:sldMk cId="3278675482" sldId="5841"/>
            <ac:spMk id="4" creationId="{A764CE28-A36F-469F-F063-A9D2B2F7BFA3}"/>
          </ac:spMkLst>
        </pc:spChg>
        <pc:spChg chg="add del mod">
          <ac:chgData name="Ashling Johnston" userId="000353a5-db5b-49ef-98ed-22cd35b00c54" providerId="ADAL" clId="{24CCFCF6-DCD3-4564-8882-3B2932BD7D43}" dt="2026-05-14T15:19:27.669" v="195" actId="478"/>
          <ac:spMkLst>
            <pc:docMk/>
            <pc:sldMk cId="3278675482" sldId="5841"/>
            <ac:spMk id="5" creationId="{6E3FF363-DB64-B73B-3B22-E2AE83A82461}"/>
          </ac:spMkLst>
        </pc:spChg>
        <pc:spChg chg="del">
          <ac:chgData name="Ashling Johnston" userId="000353a5-db5b-49ef-98ed-22cd35b00c54" providerId="ADAL" clId="{24CCFCF6-DCD3-4564-8882-3B2932BD7D43}" dt="2026-05-14T13:57:33.037" v="182" actId="478"/>
          <ac:spMkLst>
            <pc:docMk/>
            <pc:sldMk cId="3278675482" sldId="5841"/>
            <ac:spMk id="6" creationId="{45C4FA01-5F8E-104E-F390-5E9CD212951F}"/>
          </ac:spMkLst>
        </pc:spChg>
        <pc:spChg chg="add mod">
          <ac:chgData name="Ashling Johnston" userId="000353a5-db5b-49ef-98ed-22cd35b00c54" providerId="ADAL" clId="{24CCFCF6-DCD3-4564-8882-3B2932BD7D43}" dt="2026-05-14T18:36:29.120" v="1493" actId="404"/>
          <ac:spMkLst>
            <pc:docMk/>
            <pc:sldMk cId="3278675482" sldId="5841"/>
            <ac:spMk id="8" creationId="{05A0B7D8-F4EF-0C89-5778-2C83839DE06E}"/>
          </ac:spMkLst>
        </pc:spChg>
        <pc:spChg chg="add mod">
          <ac:chgData name="Ashling Johnston" userId="000353a5-db5b-49ef-98ed-22cd35b00c54" providerId="ADAL" clId="{24CCFCF6-DCD3-4564-8882-3B2932BD7D43}" dt="2026-05-14T18:36:47.356" v="1496" actId="404"/>
          <ac:spMkLst>
            <pc:docMk/>
            <pc:sldMk cId="3278675482" sldId="5841"/>
            <ac:spMk id="20" creationId="{005D4989-5CB5-31E0-F9FB-022534D53756}"/>
          </ac:spMkLst>
        </pc:spChg>
        <pc:picChg chg="add del mod modCrop">
          <ac:chgData name="Ashling Johnston" userId="000353a5-db5b-49ef-98ed-22cd35b00c54" providerId="ADAL" clId="{24CCFCF6-DCD3-4564-8882-3B2932BD7D43}" dt="2026-05-14T15:23:20.472" v="235" actId="478"/>
          <ac:picMkLst>
            <pc:docMk/>
            <pc:sldMk cId="3278675482" sldId="5841"/>
            <ac:picMk id="10" creationId="{45CDFE3B-708E-0C39-916A-30CAE5D41FD9}"/>
          </ac:picMkLst>
        </pc:picChg>
        <pc:picChg chg="add del mod">
          <ac:chgData name="Ashling Johnston" userId="000353a5-db5b-49ef-98ed-22cd35b00c54" providerId="ADAL" clId="{24CCFCF6-DCD3-4564-8882-3B2932BD7D43}" dt="2026-05-14T15:27:41.803" v="249" actId="478"/>
          <ac:picMkLst>
            <pc:docMk/>
            <pc:sldMk cId="3278675482" sldId="5841"/>
            <ac:picMk id="12" creationId="{DF09A32E-009A-3AAF-ADAF-AA89C294998D}"/>
          </ac:picMkLst>
        </pc:picChg>
        <pc:picChg chg="add mod">
          <ac:chgData name="Ashling Johnston" userId="000353a5-db5b-49ef-98ed-22cd35b00c54" providerId="ADAL" clId="{24CCFCF6-DCD3-4564-8882-3B2932BD7D43}" dt="2026-05-14T18:23:15.383" v="1392" actId="962"/>
          <ac:picMkLst>
            <pc:docMk/>
            <pc:sldMk cId="3278675482" sldId="5841"/>
            <ac:picMk id="14" creationId="{FBA56201-985E-99FE-C08E-CD826B7418CC}"/>
          </ac:picMkLst>
        </pc:picChg>
        <pc:picChg chg="add del mod">
          <ac:chgData name="Ashling Johnston" userId="000353a5-db5b-49ef-98ed-22cd35b00c54" providerId="ADAL" clId="{24CCFCF6-DCD3-4564-8882-3B2932BD7D43}" dt="2026-05-14T15:27:34.162" v="248" actId="478"/>
          <ac:picMkLst>
            <pc:docMk/>
            <pc:sldMk cId="3278675482" sldId="5841"/>
            <ac:picMk id="16" creationId="{E5E54A1A-5CCE-C714-619D-B865A9C9B803}"/>
          </ac:picMkLst>
        </pc:picChg>
        <pc:picChg chg="add mod">
          <ac:chgData name="Ashling Johnston" userId="000353a5-db5b-49ef-98ed-22cd35b00c54" providerId="ADAL" clId="{24CCFCF6-DCD3-4564-8882-3B2932BD7D43}" dt="2026-05-14T18:23:40.475" v="1394" actId="962"/>
          <ac:picMkLst>
            <pc:docMk/>
            <pc:sldMk cId="3278675482" sldId="5841"/>
            <ac:picMk id="18" creationId="{3D642BAC-88BE-E799-9215-EC352CFD7360}"/>
          </ac:picMkLst>
        </pc:picChg>
      </pc:sldChg>
      <pc:sldChg chg="del">
        <pc:chgData name="Ashling Johnston" userId="000353a5-db5b-49ef-98ed-22cd35b00c54" providerId="ADAL" clId="{24CCFCF6-DCD3-4564-8882-3B2932BD7D43}" dt="2026-05-14T13:43:36.157" v="86" actId="47"/>
        <pc:sldMkLst>
          <pc:docMk/>
          <pc:sldMk cId="2263286756" sldId="5842"/>
        </pc:sldMkLst>
      </pc:sldChg>
      <pc:sldChg chg="del">
        <pc:chgData name="Ashling Johnston" userId="000353a5-db5b-49ef-98ed-22cd35b00c54" providerId="ADAL" clId="{24CCFCF6-DCD3-4564-8882-3B2932BD7D43}" dt="2026-05-14T13:44:48.551" v="92" actId="47"/>
        <pc:sldMkLst>
          <pc:docMk/>
          <pc:sldMk cId="2764170679" sldId="5843"/>
        </pc:sldMkLst>
      </pc:sldChg>
      <pc:sldChg chg="modSp del mod ord">
        <pc:chgData name="Ashling Johnston" userId="000353a5-db5b-49ef-98ed-22cd35b00c54" providerId="ADAL" clId="{24CCFCF6-DCD3-4564-8882-3B2932BD7D43}" dt="2026-05-14T17:44:54.093" v="1044" actId="47"/>
        <pc:sldMkLst>
          <pc:docMk/>
          <pc:sldMk cId="807479806" sldId="5844"/>
        </pc:sldMkLst>
        <pc:spChg chg="mod">
          <ac:chgData name="Ashling Johnston" userId="000353a5-db5b-49ef-98ed-22cd35b00c54" providerId="ADAL" clId="{24CCFCF6-DCD3-4564-8882-3B2932BD7D43}" dt="2026-05-14T16:27:59.803" v="613" actId="313"/>
          <ac:spMkLst>
            <pc:docMk/>
            <pc:sldMk cId="807479806" sldId="5844"/>
            <ac:spMk id="3" creationId="{ED776D05-A6EC-F3B1-E965-105BD264B59A}"/>
          </ac:spMkLst>
        </pc:spChg>
      </pc:sldChg>
      <pc:sldChg chg="del">
        <pc:chgData name="Ashling Johnston" userId="000353a5-db5b-49ef-98ed-22cd35b00c54" providerId="ADAL" clId="{24CCFCF6-DCD3-4564-8882-3B2932BD7D43}" dt="2026-05-14T13:47:19.623" v="122" actId="47"/>
        <pc:sldMkLst>
          <pc:docMk/>
          <pc:sldMk cId="2922350053" sldId="5845"/>
        </pc:sldMkLst>
      </pc:sldChg>
      <pc:sldChg chg="addSp delSp modSp mod modAnim">
        <pc:chgData name="Ashling Johnston" userId="000353a5-db5b-49ef-98ed-22cd35b00c54" providerId="ADAL" clId="{24CCFCF6-DCD3-4564-8882-3B2932BD7D43}" dt="2026-05-14T18:36:13.925" v="1492" actId="404"/>
        <pc:sldMkLst>
          <pc:docMk/>
          <pc:sldMk cId="1046861667" sldId="5847"/>
        </pc:sldMkLst>
        <pc:spChg chg="mod">
          <ac:chgData name="Ashling Johnston" userId="000353a5-db5b-49ef-98ed-22cd35b00c54" providerId="ADAL" clId="{24CCFCF6-DCD3-4564-8882-3B2932BD7D43}" dt="2026-05-14T18:36:13.925" v="1492" actId="404"/>
          <ac:spMkLst>
            <pc:docMk/>
            <pc:sldMk cId="1046861667" sldId="5847"/>
            <ac:spMk id="2" creationId="{40806D5A-D46C-A51A-AC25-DDE366F80148}"/>
          </ac:spMkLst>
        </pc:spChg>
        <pc:spChg chg="mod">
          <ac:chgData name="Ashling Johnston" userId="000353a5-db5b-49ef-98ed-22cd35b00c54" providerId="ADAL" clId="{24CCFCF6-DCD3-4564-8882-3B2932BD7D43}" dt="2026-05-14T18:35:57.823" v="1489" actId="27636"/>
          <ac:spMkLst>
            <pc:docMk/>
            <pc:sldMk cId="1046861667" sldId="5847"/>
            <ac:spMk id="3" creationId="{B1120E42-3B6E-D0D1-E7CE-AAFF75725DE0}"/>
          </ac:spMkLst>
        </pc:spChg>
        <pc:spChg chg="add del">
          <ac:chgData name="Ashling Johnston" userId="000353a5-db5b-49ef-98ed-22cd35b00c54" providerId="ADAL" clId="{24CCFCF6-DCD3-4564-8882-3B2932BD7D43}" dt="2026-05-14T13:53:35.586" v="148" actId="478"/>
          <ac:spMkLst>
            <pc:docMk/>
            <pc:sldMk cId="1046861667" sldId="5847"/>
            <ac:spMk id="5" creationId="{D8AB1A43-7508-A4D1-7725-6AAFF949E452}"/>
          </ac:spMkLst>
        </pc:spChg>
        <pc:spChg chg="add mod">
          <ac:chgData name="Ashling Johnston" userId="000353a5-db5b-49ef-98ed-22cd35b00c54" providerId="ADAL" clId="{24CCFCF6-DCD3-4564-8882-3B2932BD7D43}" dt="2026-05-14T15:57:11.084" v="461" actId="1076"/>
          <ac:spMkLst>
            <pc:docMk/>
            <pc:sldMk cId="1046861667" sldId="5847"/>
            <ac:spMk id="8" creationId="{D570BD43-76F3-3699-16D2-9E229BD4C3DF}"/>
          </ac:spMkLst>
        </pc:spChg>
        <pc:picChg chg="add mod">
          <ac:chgData name="Ashling Johnston" userId="000353a5-db5b-49ef-98ed-22cd35b00c54" providerId="ADAL" clId="{24CCFCF6-DCD3-4564-8882-3B2932BD7D43}" dt="2026-05-14T13:54:29.958" v="154" actId="14100"/>
          <ac:picMkLst>
            <pc:docMk/>
            <pc:sldMk cId="1046861667" sldId="5847"/>
            <ac:picMk id="6" creationId="{B7091A4C-6380-7D62-DDF0-665A9414127C}"/>
          </ac:picMkLst>
        </pc:picChg>
      </pc:sldChg>
      <pc:sldChg chg="del">
        <pc:chgData name="Ashling Johnston" userId="000353a5-db5b-49ef-98ed-22cd35b00c54" providerId="ADAL" clId="{24CCFCF6-DCD3-4564-8882-3B2932BD7D43}" dt="2026-05-14T13:47:58.001" v="132" actId="47"/>
        <pc:sldMkLst>
          <pc:docMk/>
          <pc:sldMk cId="611327365" sldId="5848"/>
        </pc:sldMkLst>
      </pc:sldChg>
      <pc:sldChg chg="addSp modSp new mod ord">
        <pc:chgData name="Ashling Johnston" userId="000353a5-db5b-49ef-98ed-22cd35b00c54" providerId="ADAL" clId="{24CCFCF6-DCD3-4564-8882-3B2932BD7D43}" dt="2026-05-14T18:09:32.375" v="1336" actId="962"/>
        <pc:sldMkLst>
          <pc:docMk/>
          <pc:sldMk cId="681766304" sldId="5848"/>
        </pc:sldMkLst>
        <pc:spChg chg="mod">
          <ac:chgData name="Ashling Johnston" userId="000353a5-db5b-49ef-98ed-22cd35b00c54" providerId="ADAL" clId="{24CCFCF6-DCD3-4564-8882-3B2932BD7D43}" dt="2026-05-14T18:09:32.343" v="1332" actId="962"/>
          <ac:spMkLst>
            <pc:docMk/>
            <pc:sldMk cId="681766304" sldId="5848"/>
            <ac:spMk id="2" creationId="{4E563E35-0D6C-BFE0-92B0-E16A6E902C59}"/>
          </ac:spMkLst>
        </pc:spChg>
        <pc:spChg chg="mod">
          <ac:chgData name="Ashling Johnston" userId="000353a5-db5b-49ef-98ed-22cd35b00c54" providerId="ADAL" clId="{24CCFCF6-DCD3-4564-8882-3B2932BD7D43}" dt="2026-05-14T15:48:56.237" v="400" actId="1076"/>
          <ac:spMkLst>
            <pc:docMk/>
            <pc:sldMk cId="681766304" sldId="5848"/>
            <ac:spMk id="3" creationId="{3180905B-9C2B-4E8C-6D86-8C762E7D8D98}"/>
          </ac:spMkLst>
        </pc:spChg>
        <pc:spChg chg="add mod">
          <ac:chgData name="Ashling Johnston" userId="000353a5-db5b-49ef-98ed-22cd35b00c54" providerId="ADAL" clId="{24CCFCF6-DCD3-4564-8882-3B2932BD7D43}" dt="2026-05-14T18:09:32.347" v="1333" actId="962"/>
          <ac:spMkLst>
            <pc:docMk/>
            <pc:sldMk cId="681766304" sldId="5848"/>
            <ac:spMk id="5" creationId="{3FF8DCFC-88EC-898B-E28B-8D8DC8E6AC22}"/>
          </ac:spMkLst>
        </pc:spChg>
        <pc:spChg chg="add mod">
          <ac:chgData name="Ashling Johnston" userId="000353a5-db5b-49ef-98ed-22cd35b00c54" providerId="ADAL" clId="{24CCFCF6-DCD3-4564-8882-3B2932BD7D43}" dt="2026-05-14T18:09:32.359" v="1334" actId="962"/>
          <ac:spMkLst>
            <pc:docMk/>
            <pc:sldMk cId="681766304" sldId="5848"/>
            <ac:spMk id="7" creationId="{04BFAB16-1D76-E66A-AB61-028C682812E9}"/>
          </ac:spMkLst>
        </pc:spChg>
        <pc:spChg chg="add mod">
          <ac:chgData name="Ashling Johnston" userId="000353a5-db5b-49ef-98ed-22cd35b00c54" providerId="ADAL" clId="{24CCFCF6-DCD3-4564-8882-3B2932BD7D43}" dt="2026-05-14T18:09:32.368" v="1335" actId="962"/>
          <ac:spMkLst>
            <pc:docMk/>
            <pc:sldMk cId="681766304" sldId="5848"/>
            <ac:spMk id="9" creationId="{AD857DF2-6BE4-D83D-C900-D7F297F53243}"/>
          </ac:spMkLst>
        </pc:spChg>
        <pc:spChg chg="add mod">
          <ac:chgData name="Ashling Johnston" userId="000353a5-db5b-49ef-98ed-22cd35b00c54" providerId="ADAL" clId="{24CCFCF6-DCD3-4564-8882-3B2932BD7D43}" dt="2026-05-14T18:09:32.375" v="1336" actId="962"/>
          <ac:spMkLst>
            <pc:docMk/>
            <pc:sldMk cId="681766304" sldId="5848"/>
            <ac:spMk id="11" creationId="{A36C34AC-E0C4-34F3-1022-07EBCB4F67E9}"/>
          </ac:spMkLst>
        </pc:spChg>
      </pc:sldChg>
      <pc:sldChg chg="del">
        <pc:chgData name="Ashling Johnston" userId="000353a5-db5b-49ef-98ed-22cd35b00c54" providerId="ADAL" clId="{24CCFCF6-DCD3-4564-8882-3B2932BD7D43}" dt="2026-05-14T13:48:00.479" v="133" actId="47"/>
        <pc:sldMkLst>
          <pc:docMk/>
          <pc:sldMk cId="351966477" sldId="5849"/>
        </pc:sldMkLst>
      </pc:sldChg>
      <pc:sldChg chg="addSp delSp modSp new mod">
        <pc:chgData name="Ashling Johnston" userId="000353a5-db5b-49ef-98ed-22cd35b00c54" providerId="ADAL" clId="{24CCFCF6-DCD3-4564-8882-3B2932BD7D43}" dt="2026-05-14T18:37:54.995" v="1499" actId="1038"/>
        <pc:sldMkLst>
          <pc:docMk/>
          <pc:sldMk cId="4196010591" sldId="5849"/>
        </pc:sldMkLst>
        <pc:spChg chg="mod">
          <ac:chgData name="Ashling Johnston" userId="000353a5-db5b-49ef-98ed-22cd35b00c54" providerId="ADAL" clId="{24CCFCF6-DCD3-4564-8882-3B2932BD7D43}" dt="2026-05-14T18:37:31.494" v="1498" actId="404"/>
          <ac:spMkLst>
            <pc:docMk/>
            <pc:sldMk cId="4196010591" sldId="5849"/>
            <ac:spMk id="2" creationId="{FDDD723A-1B3B-FB5A-C65A-F20D1DB8531F}"/>
          </ac:spMkLst>
        </pc:spChg>
        <pc:spChg chg="del">
          <ac:chgData name="Ashling Johnston" userId="000353a5-db5b-49ef-98ed-22cd35b00c54" providerId="ADAL" clId="{24CCFCF6-DCD3-4564-8882-3B2932BD7D43}" dt="2026-05-14T15:54:54.941" v="418" actId="22"/>
          <ac:spMkLst>
            <pc:docMk/>
            <pc:sldMk cId="4196010591" sldId="5849"/>
            <ac:spMk id="3" creationId="{79219E9C-AD25-FC21-9E14-B267661A94CE}"/>
          </ac:spMkLst>
        </pc:spChg>
        <pc:spChg chg="add mod">
          <ac:chgData name="Ashling Johnston" userId="000353a5-db5b-49ef-98ed-22cd35b00c54" providerId="ADAL" clId="{24CCFCF6-DCD3-4564-8882-3B2932BD7D43}" dt="2026-05-14T18:37:54.995" v="1499" actId="1038"/>
          <ac:spMkLst>
            <pc:docMk/>
            <pc:sldMk cId="4196010591" sldId="5849"/>
            <ac:spMk id="7" creationId="{4723A65A-3B5A-9CCF-3BA7-48DC5B983B30}"/>
          </ac:spMkLst>
        </pc:spChg>
        <pc:spChg chg="add del mod">
          <ac:chgData name="Ashling Johnston" userId="000353a5-db5b-49ef-98ed-22cd35b00c54" providerId="ADAL" clId="{24CCFCF6-DCD3-4564-8882-3B2932BD7D43}" dt="2026-05-14T17:54:41.396" v="1125" actId="478"/>
          <ac:spMkLst>
            <pc:docMk/>
            <pc:sldMk cId="4196010591" sldId="5849"/>
            <ac:spMk id="9" creationId="{E7B6D562-4FB4-3F90-75C9-76F81EF6E2B9}"/>
          </ac:spMkLst>
        </pc:spChg>
        <pc:spChg chg="add mod">
          <ac:chgData name="Ashling Johnston" userId="000353a5-db5b-49ef-98ed-22cd35b00c54" providerId="ADAL" clId="{24CCFCF6-DCD3-4564-8882-3B2932BD7D43}" dt="2026-05-14T17:56:28.281" v="1142" actId="403"/>
          <ac:spMkLst>
            <pc:docMk/>
            <pc:sldMk cId="4196010591" sldId="5849"/>
            <ac:spMk id="12" creationId="{7D7D7A5C-1DC4-6B6E-5E44-33ACA04B13B6}"/>
          </ac:spMkLst>
        </pc:spChg>
        <pc:picChg chg="add del mod">
          <ac:chgData name="Ashling Johnston" userId="000353a5-db5b-49ef-98ed-22cd35b00c54" providerId="ADAL" clId="{24CCFCF6-DCD3-4564-8882-3B2932BD7D43}" dt="2026-05-14T17:54:12.685" v="1118" actId="21"/>
          <ac:picMkLst>
            <pc:docMk/>
            <pc:sldMk cId="4196010591" sldId="5849"/>
            <ac:picMk id="5" creationId="{F3D3555A-5E47-4058-8928-389A71AB4FA5}"/>
          </ac:picMkLst>
        </pc:picChg>
        <pc:picChg chg="add del mod">
          <ac:chgData name="Ashling Johnston" userId="000353a5-db5b-49ef-98ed-22cd35b00c54" providerId="ADAL" clId="{24CCFCF6-DCD3-4564-8882-3B2932BD7D43}" dt="2026-05-14T17:54:45.739" v="1127" actId="478"/>
          <ac:picMkLst>
            <pc:docMk/>
            <pc:sldMk cId="4196010591" sldId="5849"/>
            <ac:picMk id="10" creationId="{7A62AD73-FA8C-18F5-D3AD-EC13233136A5}"/>
          </ac:picMkLst>
        </pc:picChg>
      </pc:sldChg>
      <pc:sldChg chg="addSp delSp modSp new mod">
        <pc:chgData name="Ashling Johnston" userId="000353a5-db5b-49ef-98ed-22cd35b00c54" providerId="ADAL" clId="{24CCFCF6-DCD3-4564-8882-3B2932BD7D43}" dt="2026-05-14T18:39:11.041" v="1512" actId="1076"/>
        <pc:sldMkLst>
          <pc:docMk/>
          <pc:sldMk cId="458101006" sldId="5850"/>
        </pc:sldMkLst>
        <pc:spChg chg="del">
          <ac:chgData name="Ashling Johnston" userId="000353a5-db5b-49ef-98ed-22cd35b00c54" providerId="ADAL" clId="{24CCFCF6-DCD3-4564-8882-3B2932BD7D43}" dt="2026-05-14T16:21:02.078" v="470" actId="478"/>
          <ac:spMkLst>
            <pc:docMk/>
            <pc:sldMk cId="458101006" sldId="5850"/>
            <ac:spMk id="2" creationId="{DE6F8B25-6DAF-8F5C-C17F-CB1EE9A05314}"/>
          </ac:spMkLst>
        </pc:spChg>
        <pc:spChg chg="del">
          <ac:chgData name="Ashling Johnston" userId="000353a5-db5b-49ef-98ed-22cd35b00c54" providerId="ADAL" clId="{24CCFCF6-DCD3-4564-8882-3B2932BD7D43}" dt="2026-05-14T16:20:53.969" v="469" actId="22"/>
          <ac:spMkLst>
            <pc:docMk/>
            <pc:sldMk cId="458101006" sldId="5850"/>
            <ac:spMk id="3" creationId="{A20A8DFA-B8C5-A299-2A8D-430A9EDA6C34}"/>
          </ac:spMkLst>
        </pc:spChg>
        <pc:picChg chg="add mod ord">
          <ac:chgData name="Ashling Johnston" userId="000353a5-db5b-49ef-98ed-22cd35b00c54" providerId="ADAL" clId="{24CCFCF6-DCD3-4564-8882-3B2932BD7D43}" dt="2026-05-14T18:39:11.041" v="1512" actId="1076"/>
          <ac:picMkLst>
            <pc:docMk/>
            <pc:sldMk cId="458101006" sldId="5850"/>
            <ac:picMk id="5" creationId="{141B5655-BE8B-008A-5611-D72B3A45788E}"/>
          </ac:picMkLst>
        </pc:picChg>
        <pc:picChg chg="add mod ord">
          <ac:chgData name="Ashling Johnston" userId="000353a5-db5b-49ef-98ed-22cd35b00c54" providerId="ADAL" clId="{24CCFCF6-DCD3-4564-8882-3B2932BD7D43}" dt="2026-05-14T18:39:07.056" v="1511" actId="1076"/>
          <ac:picMkLst>
            <pc:docMk/>
            <pc:sldMk cId="458101006" sldId="5850"/>
            <ac:picMk id="7" creationId="{C4B387BB-2A93-081E-28B2-13919C5F7CB5}"/>
          </ac:picMkLst>
        </pc:picChg>
        <pc:picChg chg="add mod">
          <ac:chgData name="Ashling Johnston" userId="000353a5-db5b-49ef-98ed-22cd35b00c54" providerId="ADAL" clId="{24CCFCF6-DCD3-4564-8882-3B2932BD7D43}" dt="2026-05-14T18:39:01.741" v="1509" actId="1076"/>
          <ac:picMkLst>
            <pc:docMk/>
            <pc:sldMk cId="458101006" sldId="5850"/>
            <ac:picMk id="9" creationId="{049B8379-E4D1-4674-5FB7-9023E90C111C}"/>
          </ac:picMkLst>
        </pc:picChg>
        <pc:picChg chg="add mod">
          <ac:chgData name="Ashling Johnston" userId="000353a5-db5b-49ef-98ed-22cd35b00c54" providerId="ADAL" clId="{24CCFCF6-DCD3-4564-8882-3B2932BD7D43}" dt="2026-05-14T18:39:04.198" v="1510" actId="1076"/>
          <ac:picMkLst>
            <pc:docMk/>
            <pc:sldMk cId="458101006" sldId="5850"/>
            <ac:picMk id="11" creationId="{532913BD-6108-FA73-0BB8-0D98C2C0ACAD}"/>
          </ac:picMkLst>
        </pc:picChg>
      </pc:sldChg>
      <pc:sldChg chg="del">
        <pc:chgData name="Ashling Johnston" userId="000353a5-db5b-49ef-98ed-22cd35b00c54" providerId="ADAL" clId="{24CCFCF6-DCD3-4564-8882-3B2932BD7D43}" dt="2026-05-14T13:47:49.704" v="131" actId="47"/>
        <pc:sldMkLst>
          <pc:docMk/>
          <pc:sldMk cId="2576741924" sldId="5850"/>
        </pc:sldMkLst>
      </pc:sldChg>
      <pc:sldChg chg="modSp new mod">
        <pc:chgData name="Ashling Johnston" userId="000353a5-db5b-49ef-98ed-22cd35b00c54" providerId="ADAL" clId="{24CCFCF6-DCD3-4564-8882-3B2932BD7D43}" dt="2026-05-14T17:57:18.887" v="1147"/>
        <pc:sldMkLst>
          <pc:docMk/>
          <pc:sldMk cId="1304311083" sldId="5851"/>
        </pc:sldMkLst>
        <pc:spChg chg="mod">
          <ac:chgData name="Ashling Johnston" userId="000353a5-db5b-49ef-98ed-22cd35b00c54" providerId="ADAL" clId="{24CCFCF6-DCD3-4564-8882-3B2932BD7D43}" dt="2026-05-14T16:33:20.035" v="839" actId="404"/>
          <ac:spMkLst>
            <pc:docMk/>
            <pc:sldMk cId="1304311083" sldId="5851"/>
            <ac:spMk id="2" creationId="{5FB27F03-BCDA-BE5C-F767-E614F8970332}"/>
          </ac:spMkLst>
        </pc:spChg>
        <pc:spChg chg="mod">
          <ac:chgData name="Ashling Johnston" userId="000353a5-db5b-49ef-98ed-22cd35b00c54" providerId="ADAL" clId="{24CCFCF6-DCD3-4564-8882-3B2932BD7D43}" dt="2026-05-14T17:57:18.887" v="1147"/>
          <ac:spMkLst>
            <pc:docMk/>
            <pc:sldMk cId="1304311083" sldId="5851"/>
            <ac:spMk id="3" creationId="{81E2D629-61CD-BFF6-D275-5C565EA14957}"/>
          </ac:spMkLst>
        </pc:spChg>
      </pc:sldChg>
      <pc:sldChg chg="del">
        <pc:chgData name="Ashling Johnston" userId="000353a5-db5b-49ef-98ed-22cd35b00c54" providerId="ADAL" clId="{24CCFCF6-DCD3-4564-8882-3B2932BD7D43}" dt="2026-05-14T13:42:33.869" v="72" actId="47"/>
        <pc:sldMkLst>
          <pc:docMk/>
          <pc:sldMk cId="1984878607" sldId="5851"/>
        </pc:sldMkLst>
      </pc:sldChg>
      <pc:sldChg chg="addSp delSp modSp new mod ord">
        <pc:chgData name="Ashling Johnston" userId="000353a5-db5b-49ef-98ed-22cd35b00c54" providerId="ADAL" clId="{24CCFCF6-DCD3-4564-8882-3B2932BD7D43}" dt="2026-05-14T16:35:13.350" v="859" actId="120"/>
        <pc:sldMkLst>
          <pc:docMk/>
          <pc:sldMk cId="734554235" sldId="5852"/>
        </pc:sldMkLst>
        <pc:spChg chg="mod">
          <ac:chgData name="Ashling Johnston" userId="000353a5-db5b-49ef-98ed-22cd35b00c54" providerId="ADAL" clId="{24CCFCF6-DCD3-4564-8882-3B2932BD7D43}" dt="2026-05-14T16:35:13.350" v="859" actId="120"/>
          <ac:spMkLst>
            <pc:docMk/>
            <pc:sldMk cId="734554235" sldId="5852"/>
            <ac:spMk id="2" creationId="{09AC2029-8B7C-C1FA-4FD3-3C481C0B8EE2}"/>
          </ac:spMkLst>
        </pc:spChg>
        <pc:spChg chg="del">
          <ac:chgData name="Ashling Johnston" userId="000353a5-db5b-49ef-98ed-22cd35b00c54" providerId="ADAL" clId="{24CCFCF6-DCD3-4564-8882-3B2932BD7D43}" dt="2026-05-14T16:33:59.931" v="845" actId="22"/>
          <ac:spMkLst>
            <pc:docMk/>
            <pc:sldMk cId="734554235" sldId="5852"/>
            <ac:spMk id="3" creationId="{2E9B0141-D028-3679-67D5-E57A98837289}"/>
          </ac:spMkLst>
        </pc:spChg>
        <pc:spChg chg="add mod">
          <ac:chgData name="Ashling Johnston" userId="000353a5-db5b-49ef-98ed-22cd35b00c54" providerId="ADAL" clId="{24CCFCF6-DCD3-4564-8882-3B2932BD7D43}" dt="2026-05-14T16:35:05.936" v="858" actId="20577"/>
          <ac:spMkLst>
            <pc:docMk/>
            <pc:sldMk cId="734554235" sldId="5852"/>
            <ac:spMk id="5" creationId="{2EC3EE78-CED0-301A-6EFF-27CF91632921}"/>
          </ac:spMkLst>
        </pc:spChg>
      </pc:sldChg>
      <pc:sldChg chg="addSp delSp modSp new mod ord">
        <pc:chgData name="Ashling Johnston" userId="000353a5-db5b-49ef-98ed-22cd35b00c54" providerId="ADAL" clId="{24CCFCF6-DCD3-4564-8882-3B2932BD7D43}" dt="2026-05-14T17:39:51.896" v="910" actId="21"/>
        <pc:sldMkLst>
          <pc:docMk/>
          <pc:sldMk cId="3772749903" sldId="5853"/>
        </pc:sldMkLst>
        <pc:spChg chg="del mod">
          <ac:chgData name="Ashling Johnston" userId="000353a5-db5b-49ef-98ed-22cd35b00c54" providerId="ADAL" clId="{24CCFCF6-DCD3-4564-8882-3B2932BD7D43}" dt="2026-05-14T17:35:35.296" v="897" actId="478"/>
          <ac:spMkLst>
            <pc:docMk/>
            <pc:sldMk cId="3772749903" sldId="5853"/>
            <ac:spMk id="2" creationId="{B88294C7-C777-27AE-8C97-AC531E4AB2AD}"/>
          </ac:spMkLst>
        </pc:spChg>
        <pc:spChg chg="mod">
          <ac:chgData name="Ashling Johnston" userId="000353a5-db5b-49ef-98ed-22cd35b00c54" providerId="ADAL" clId="{24CCFCF6-DCD3-4564-8882-3B2932BD7D43}" dt="2026-05-14T17:36:04.682" v="906" actId="1076"/>
          <ac:spMkLst>
            <pc:docMk/>
            <pc:sldMk cId="3772749903" sldId="5853"/>
            <ac:spMk id="3" creationId="{E1C0A81D-F5B9-2666-80C2-E6155EAC3AE0}"/>
          </ac:spMkLst>
        </pc:spChg>
        <pc:spChg chg="add del mod">
          <ac:chgData name="Ashling Johnston" userId="000353a5-db5b-49ef-98ed-22cd35b00c54" providerId="ADAL" clId="{24CCFCF6-DCD3-4564-8882-3B2932BD7D43}" dt="2026-05-14T17:35:37.747" v="898" actId="478"/>
          <ac:spMkLst>
            <pc:docMk/>
            <pc:sldMk cId="3772749903" sldId="5853"/>
            <ac:spMk id="5" creationId="{8061AF26-CD9E-B7B1-1E38-2DD0895A76E7}"/>
          </ac:spMkLst>
        </pc:spChg>
        <pc:spChg chg="add del mod">
          <ac:chgData name="Ashling Johnston" userId="000353a5-db5b-49ef-98ed-22cd35b00c54" providerId="ADAL" clId="{24CCFCF6-DCD3-4564-8882-3B2932BD7D43}" dt="2026-05-14T17:39:51.896" v="910" actId="21"/>
          <ac:spMkLst>
            <pc:docMk/>
            <pc:sldMk cId="3772749903" sldId="5853"/>
            <ac:spMk id="7" creationId="{5916485D-BB62-B90C-F248-5A3A12751CFE}"/>
          </ac:spMkLst>
        </pc:spChg>
      </pc:sldChg>
      <pc:sldChg chg="addSp delSp modSp new mod ord">
        <pc:chgData name="Ashling Johnston" userId="000353a5-db5b-49ef-98ed-22cd35b00c54" providerId="ADAL" clId="{24CCFCF6-DCD3-4564-8882-3B2932BD7D43}" dt="2026-05-14T18:34:15.233" v="1487" actId="962"/>
        <pc:sldMkLst>
          <pc:docMk/>
          <pc:sldMk cId="3301350311" sldId="5854"/>
        </pc:sldMkLst>
        <pc:spChg chg="mod">
          <ac:chgData name="Ashling Johnston" userId="000353a5-db5b-49ef-98ed-22cd35b00c54" providerId="ADAL" clId="{24CCFCF6-DCD3-4564-8882-3B2932BD7D43}" dt="2026-05-14T17:41:33.253" v="931"/>
          <ac:spMkLst>
            <pc:docMk/>
            <pc:sldMk cId="3301350311" sldId="5854"/>
            <ac:spMk id="2" creationId="{184A04E2-141D-5E2B-2DE9-094DDACBEEFB}"/>
          </ac:spMkLst>
        </pc:spChg>
        <pc:spChg chg="del">
          <ac:chgData name="Ashling Johnston" userId="000353a5-db5b-49ef-98ed-22cd35b00c54" providerId="ADAL" clId="{24CCFCF6-DCD3-4564-8882-3B2932BD7D43}" dt="2026-05-14T17:40:11.190" v="912" actId="22"/>
          <ac:spMkLst>
            <pc:docMk/>
            <pc:sldMk cId="3301350311" sldId="5854"/>
            <ac:spMk id="3" creationId="{577DCF37-F861-FEA9-7079-8B1ACE6763B7}"/>
          </ac:spMkLst>
        </pc:spChg>
        <pc:spChg chg="add mod">
          <ac:chgData name="Ashling Johnston" userId="000353a5-db5b-49ef-98ed-22cd35b00c54" providerId="ADAL" clId="{24CCFCF6-DCD3-4564-8882-3B2932BD7D43}" dt="2026-05-14T18:34:15.233" v="1487" actId="962"/>
          <ac:spMkLst>
            <pc:docMk/>
            <pc:sldMk cId="3301350311" sldId="5854"/>
            <ac:spMk id="5" creationId="{8288EA93-5958-55E4-10E4-6556F4A8A5FA}"/>
          </ac:spMkLst>
        </pc:spChg>
        <pc:picChg chg="add mod">
          <ac:chgData name="Ashling Johnston" userId="000353a5-db5b-49ef-98ed-22cd35b00c54" providerId="ADAL" clId="{24CCFCF6-DCD3-4564-8882-3B2932BD7D43}" dt="2026-05-14T18:25:53.285" v="1444" actId="962"/>
          <ac:picMkLst>
            <pc:docMk/>
            <pc:sldMk cId="3301350311" sldId="5854"/>
            <ac:picMk id="7" creationId="{6891275E-070C-8F1B-DFC1-C78599254696}"/>
          </ac:picMkLst>
        </pc:picChg>
      </pc:sldChg>
      <pc:sldChg chg="addSp delSp modSp new mod ord">
        <pc:chgData name="Ashling Johnston" userId="000353a5-db5b-49ef-98ed-22cd35b00c54" providerId="ADAL" clId="{24CCFCF6-DCD3-4564-8882-3B2932BD7D43}" dt="2026-05-14T18:32:47.831" v="1474" actId="962"/>
        <pc:sldMkLst>
          <pc:docMk/>
          <pc:sldMk cId="3581667689" sldId="5855"/>
        </pc:sldMkLst>
        <pc:spChg chg="del">
          <ac:chgData name="Ashling Johnston" userId="000353a5-db5b-49ef-98ed-22cd35b00c54" providerId="ADAL" clId="{24CCFCF6-DCD3-4564-8882-3B2932BD7D43}" dt="2026-05-14T17:45:18.331" v="1047" actId="478"/>
          <ac:spMkLst>
            <pc:docMk/>
            <pc:sldMk cId="3581667689" sldId="5855"/>
            <ac:spMk id="2" creationId="{524AC09D-96AB-EDB0-577B-FF48161AAF4B}"/>
          </ac:spMkLst>
        </pc:spChg>
        <pc:spChg chg="del">
          <ac:chgData name="Ashling Johnston" userId="000353a5-db5b-49ef-98ed-22cd35b00c54" providerId="ADAL" clId="{24CCFCF6-DCD3-4564-8882-3B2932BD7D43}" dt="2026-05-14T17:45:13.185" v="1046" actId="22"/>
          <ac:spMkLst>
            <pc:docMk/>
            <pc:sldMk cId="3581667689" sldId="5855"/>
            <ac:spMk id="3" creationId="{CA662F2F-321B-EBB3-0214-A37929E07C06}"/>
          </ac:spMkLst>
        </pc:spChg>
        <pc:picChg chg="add mod">
          <ac:chgData name="Ashling Johnston" userId="000353a5-db5b-49ef-98ed-22cd35b00c54" providerId="ADAL" clId="{24CCFCF6-DCD3-4564-8882-3B2932BD7D43}" dt="2026-05-14T18:32:47.831" v="1474" actId="962"/>
          <ac:picMkLst>
            <pc:docMk/>
            <pc:sldMk cId="3581667689" sldId="5855"/>
            <ac:picMk id="5" creationId="{036B989D-EF60-AF1F-9959-C402687A7AA1}"/>
          </ac:picMkLst>
        </pc:picChg>
      </pc:sldChg>
      <pc:sldChg chg="addSp delSp modSp new mod">
        <pc:chgData name="Ashling Johnston" userId="000353a5-db5b-49ef-98ed-22cd35b00c54" providerId="ADAL" clId="{24CCFCF6-DCD3-4564-8882-3B2932BD7D43}" dt="2026-05-14T18:38:08.294" v="1501" actId="1076"/>
        <pc:sldMkLst>
          <pc:docMk/>
          <pc:sldMk cId="2911616253" sldId="5856"/>
        </pc:sldMkLst>
        <pc:spChg chg="del">
          <ac:chgData name="Ashling Johnston" userId="000353a5-db5b-49ef-98ed-22cd35b00c54" providerId="ADAL" clId="{24CCFCF6-DCD3-4564-8882-3B2932BD7D43}" dt="2026-05-14T17:54:19.696" v="1120" actId="478"/>
          <ac:spMkLst>
            <pc:docMk/>
            <pc:sldMk cId="2911616253" sldId="5856"/>
            <ac:spMk id="2" creationId="{11FE5A89-09B7-7FA4-5795-E43197ED34DD}"/>
          </ac:spMkLst>
        </pc:spChg>
        <pc:spChg chg="del">
          <ac:chgData name="Ashling Johnston" userId="000353a5-db5b-49ef-98ed-22cd35b00c54" providerId="ADAL" clId="{24CCFCF6-DCD3-4564-8882-3B2932BD7D43}" dt="2026-05-14T17:54:16.650" v="1119"/>
          <ac:spMkLst>
            <pc:docMk/>
            <pc:sldMk cId="2911616253" sldId="5856"/>
            <ac:spMk id="3" creationId="{71FA5BE7-49DE-670C-47B9-4A813C517C74}"/>
          </ac:spMkLst>
        </pc:spChg>
        <pc:spChg chg="add mod">
          <ac:chgData name="Ashling Johnston" userId="000353a5-db5b-49ef-98ed-22cd35b00c54" providerId="ADAL" clId="{24CCFCF6-DCD3-4564-8882-3B2932BD7D43}" dt="2026-05-14T18:13:15.846" v="1380" actId="20577"/>
          <ac:spMkLst>
            <pc:docMk/>
            <pc:sldMk cId="2911616253" sldId="5856"/>
            <ac:spMk id="5" creationId="{99E487BB-7DE3-D310-DD76-D36EF6EE5578}"/>
          </ac:spMkLst>
        </pc:spChg>
        <pc:picChg chg="add mod">
          <ac:chgData name="Ashling Johnston" userId="000353a5-db5b-49ef-98ed-22cd35b00c54" providerId="ADAL" clId="{24CCFCF6-DCD3-4564-8882-3B2932BD7D43}" dt="2026-05-14T18:38:08.294" v="1501" actId="1076"/>
          <ac:picMkLst>
            <pc:docMk/>
            <pc:sldMk cId="2911616253" sldId="5856"/>
            <ac:picMk id="4" creationId="{6A131CB2-B94E-DEB3-FF74-AEE64135BDAB}"/>
          </ac:picMkLst>
        </pc:picChg>
      </pc:sldChg>
      <pc:sldChg chg="new del">
        <pc:chgData name="Ashling Johnston" userId="000353a5-db5b-49ef-98ed-22cd35b00c54" providerId="ADAL" clId="{24CCFCF6-DCD3-4564-8882-3B2932BD7D43}" dt="2026-05-14T17:57:11.798" v="1144" actId="47"/>
        <pc:sldMkLst>
          <pc:docMk/>
          <pc:sldMk cId="1569984948" sldId="5857"/>
        </pc:sldMkLst>
      </pc:sldChg>
      <pc:sldChg chg="addSp delSp modSp new mod">
        <pc:chgData name="Ashling Johnston" userId="000353a5-db5b-49ef-98ed-22cd35b00c54" providerId="ADAL" clId="{24CCFCF6-DCD3-4564-8882-3B2932BD7D43}" dt="2026-05-14T18:29:08.582" v="1446" actId="962"/>
        <pc:sldMkLst>
          <pc:docMk/>
          <pc:sldMk cId="4041229805" sldId="5857"/>
        </pc:sldMkLst>
        <pc:spChg chg="del">
          <ac:chgData name="Ashling Johnston" userId="000353a5-db5b-49ef-98ed-22cd35b00c54" providerId="ADAL" clId="{24CCFCF6-DCD3-4564-8882-3B2932BD7D43}" dt="2026-05-14T18:00:49.788" v="1251" actId="478"/>
          <ac:spMkLst>
            <pc:docMk/>
            <pc:sldMk cId="4041229805" sldId="5857"/>
            <ac:spMk id="2" creationId="{3E424B7A-7795-1978-2480-3DE359242CD0}"/>
          </ac:spMkLst>
        </pc:spChg>
        <pc:spChg chg="del">
          <ac:chgData name="Ashling Johnston" userId="000353a5-db5b-49ef-98ed-22cd35b00c54" providerId="ADAL" clId="{24CCFCF6-DCD3-4564-8882-3B2932BD7D43}" dt="2026-05-14T18:01:48.349" v="1252" actId="931"/>
          <ac:spMkLst>
            <pc:docMk/>
            <pc:sldMk cId="4041229805" sldId="5857"/>
            <ac:spMk id="3" creationId="{480C136B-D11A-F51F-BD61-C36561B357CE}"/>
          </ac:spMkLst>
        </pc:spChg>
        <pc:picChg chg="add mod ord">
          <ac:chgData name="Ashling Johnston" userId="000353a5-db5b-49ef-98ed-22cd35b00c54" providerId="ADAL" clId="{24CCFCF6-DCD3-4564-8882-3B2932BD7D43}" dt="2026-05-14T18:29:08.582" v="1446" actId="962"/>
          <ac:picMkLst>
            <pc:docMk/>
            <pc:sldMk cId="4041229805" sldId="5857"/>
            <ac:picMk id="5" creationId="{5280CA62-E053-C9AF-23FB-2C6240D0C6EC}"/>
          </ac:picMkLst>
        </pc:picChg>
      </pc:sldChg>
      <pc:sldMasterChg chg="delSldLayout">
        <pc:chgData name="Ashling Johnston" userId="000353a5-db5b-49ef-98ed-22cd35b00c54" providerId="ADAL" clId="{24CCFCF6-DCD3-4564-8882-3B2932BD7D43}" dt="2026-05-14T16:26:21.669" v="496" actId="47"/>
        <pc:sldMasterMkLst>
          <pc:docMk/>
          <pc:sldMasterMk cId="3181774608" sldId="2147483660"/>
        </pc:sldMasterMkLst>
        <pc:sldLayoutChg chg="del">
          <pc:chgData name="Ashling Johnston" userId="000353a5-db5b-49ef-98ed-22cd35b00c54" providerId="ADAL" clId="{24CCFCF6-DCD3-4564-8882-3B2932BD7D43}" dt="2026-05-14T13:45:50.003" v="107" actId="47"/>
          <pc:sldLayoutMkLst>
            <pc:docMk/>
            <pc:sldMasterMk cId="3181774608" sldId="2147483660"/>
            <pc:sldLayoutMk cId="4105237183" sldId="2147483672"/>
          </pc:sldLayoutMkLst>
        </pc:sldLayoutChg>
        <pc:sldLayoutChg chg="del">
          <pc:chgData name="Ashling Johnston" userId="000353a5-db5b-49ef-98ed-22cd35b00c54" providerId="ADAL" clId="{24CCFCF6-DCD3-4564-8882-3B2932BD7D43}" dt="2026-05-14T16:26:21.669" v="496" actId="47"/>
          <pc:sldLayoutMkLst>
            <pc:docMk/>
            <pc:sldMasterMk cId="3181774608" sldId="2147483660"/>
            <pc:sldLayoutMk cId="2529081975" sldId="2147483674"/>
          </pc:sldLayoutMkLst>
        </pc:sldLayoutChg>
      </pc:sldMasterChg>
    </pc:docChg>
  </pc:docChgLst>
  <pc:docChgLst>
    <pc:chgData name="Cara Clarke" userId="49a24fcf-a83e-4685-ac20-054a94ac13fe" providerId="ADAL" clId="{C46CF4D8-4AE9-4AA3-8C06-5F9B4FB588E9}"/>
    <pc:docChg chg="undo custSel modSld">
      <pc:chgData name="Cara Clarke" userId="49a24fcf-a83e-4685-ac20-054a94ac13fe" providerId="ADAL" clId="{C46CF4D8-4AE9-4AA3-8C06-5F9B4FB588E9}" dt="2026-05-15T10:02:37.873" v="7711" actId="1076"/>
      <pc:docMkLst>
        <pc:docMk/>
      </pc:docMkLst>
      <pc:sldChg chg="modSp mod">
        <pc:chgData name="Cara Clarke" userId="49a24fcf-a83e-4685-ac20-054a94ac13fe" providerId="ADAL" clId="{C46CF4D8-4AE9-4AA3-8C06-5F9B4FB588E9}" dt="2026-05-15T09:49:06.272" v="7515"/>
        <pc:sldMkLst>
          <pc:docMk/>
          <pc:sldMk cId="2089269273" sldId="847"/>
        </pc:sldMkLst>
        <pc:spChg chg="ord">
          <ac:chgData name="Cara Clarke" userId="49a24fcf-a83e-4685-ac20-054a94ac13fe" providerId="ADAL" clId="{C46CF4D8-4AE9-4AA3-8C06-5F9B4FB588E9}" dt="2026-05-15T09:49:06.272" v="7515"/>
          <ac:spMkLst>
            <pc:docMk/>
            <pc:sldMk cId="2089269273" sldId="847"/>
            <ac:spMk id="2" creationId="{7CB35BB6-FDFB-DD45-B5C4-78E016D8D2EA}"/>
          </ac:spMkLst>
        </pc:spChg>
        <pc:spChg chg="ord">
          <ac:chgData name="Cara Clarke" userId="49a24fcf-a83e-4685-ac20-054a94ac13fe" providerId="ADAL" clId="{C46CF4D8-4AE9-4AA3-8C06-5F9B4FB588E9}" dt="2026-05-15T09:49:06.272" v="7515"/>
          <ac:spMkLst>
            <pc:docMk/>
            <pc:sldMk cId="2089269273" sldId="847"/>
            <ac:spMk id="7" creationId="{68DA741C-29E9-7F2B-F96C-AE25E0354453}"/>
          </ac:spMkLst>
        </pc:spChg>
        <pc:spChg chg="ord">
          <ac:chgData name="Cara Clarke" userId="49a24fcf-a83e-4685-ac20-054a94ac13fe" providerId="ADAL" clId="{C46CF4D8-4AE9-4AA3-8C06-5F9B4FB588E9}" dt="2026-05-15T09:49:06.272" v="7515"/>
          <ac:spMkLst>
            <pc:docMk/>
            <pc:sldMk cId="2089269273" sldId="847"/>
            <ac:spMk id="9" creationId="{7C725118-1B69-E4B5-9AE0-F269C9DAD069}"/>
          </ac:spMkLst>
        </pc:spChg>
        <pc:spChg chg="ord">
          <ac:chgData name="Cara Clarke" userId="49a24fcf-a83e-4685-ac20-054a94ac13fe" providerId="ADAL" clId="{C46CF4D8-4AE9-4AA3-8C06-5F9B4FB588E9}" dt="2026-05-15T09:49:06.272" v="7515"/>
          <ac:spMkLst>
            <pc:docMk/>
            <pc:sldMk cId="2089269273" sldId="847"/>
            <ac:spMk id="10" creationId="{A962C26F-1EDD-7166-92F6-561C107E7EC7}"/>
          </ac:spMkLst>
        </pc:spChg>
        <pc:picChg chg="mod ord">
          <ac:chgData name="Cara Clarke" userId="49a24fcf-a83e-4685-ac20-054a94ac13fe" providerId="ADAL" clId="{C46CF4D8-4AE9-4AA3-8C06-5F9B4FB588E9}" dt="2026-05-15T09:49:06.272" v="7515"/>
          <ac:picMkLst>
            <pc:docMk/>
            <pc:sldMk cId="2089269273" sldId="847"/>
            <ac:picMk id="8" creationId="{E34379D4-207E-F2C4-32FB-FDD30F4C7942}"/>
          </ac:picMkLst>
        </pc:picChg>
        <pc:cxnChg chg="ord">
          <ac:chgData name="Cara Clarke" userId="49a24fcf-a83e-4685-ac20-054a94ac13fe" providerId="ADAL" clId="{C46CF4D8-4AE9-4AA3-8C06-5F9B4FB588E9}" dt="2026-05-15T09:49:06.272" v="7515"/>
          <ac:cxnSpMkLst>
            <pc:docMk/>
            <pc:sldMk cId="2089269273" sldId="847"/>
            <ac:cxnSpMk id="3" creationId="{D2C60E3F-8F1D-8560-B0A7-3A21325F6085}"/>
          </ac:cxnSpMkLst>
        </pc:cxnChg>
        <pc:cxnChg chg="ord">
          <ac:chgData name="Cara Clarke" userId="49a24fcf-a83e-4685-ac20-054a94ac13fe" providerId="ADAL" clId="{C46CF4D8-4AE9-4AA3-8C06-5F9B4FB588E9}" dt="2026-05-15T09:49:06.272" v="7515"/>
          <ac:cxnSpMkLst>
            <pc:docMk/>
            <pc:sldMk cId="2089269273" sldId="847"/>
            <ac:cxnSpMk id="4" creationId="{C6433DDB-8A4B-14DE-696B-6EF5DF9CA1DF}"/>
          </ac:cxnSpMkLst>
        </pc:cxnChg>
      </pc:sldChg>
      <pc:sldChg chg="modSp mod">
        <pc:chgData name="Cara Clarke" userId="49a24fcf-a83e-4685-ac20-054a94ac13fe" providerId="ADAL" clId="{C46CF4D8-4AE9-4AA3-8C06-5F9B4FB588E9}" dt="2026-05-15T09:39:16.404" v="5637" actId="962"/>
        <pc:sldMkLst>
          <pc:docMk/>
          <pc:sldMk cId="4009793041" sldId="851"/>
        </pc:sldMkLst>
        <pc:picChg chg="mod">
          <ac:chgData name="Cara Clarke" userId="49a24fcf-a83e-4685-ac20-054a94ac13fe" providerId="ADAL" clId="{C46CF4D8-4AE9-4AA3-8C06-5F9B4FB588E9}" dt="2026-05-15T09:39:16.404" v="5637" actId="962"/>
          <ac:picMkLst>
            <pc:docMk/>
            <pc:sldMk cId="4009793041" sldId="851"/>
            <ac:picMk id="6" creationId="{13B92E8F-22A7-C24E-1289-6F32EAD6A2E8}"/>
          </ac:picMkLst>
        </pc:picChg>
        <pc:picChg chg="mod">
          <ac:chgData name="Cara Clarke" userId="49a24fcf-a83e-4685-ac20-054a94ac13fe" providerId="ADAL" clId="{C46CF4D8-4AE9-4AA3-8C06-5F9B4FB588E9}" dt="2026-05-15T09:22:11.003" v="2090" actId="962"/>
          <ac:picMkLst>
            <pc:docMk/>
            <pc:sldMk cId="4009793041" sldId="851"/>
            <ac:picMk id="8" creationId="{FDB83800-C14B-816A-4F34-9D3FBA78A56B}"/>
          </ac:picMkLst>
        </pc:picChg>
      </pc:sldChg>
      <pc:sldChg chg="modSp mod">
        <pc:chgData name="Cara Clarke" userId="49a24fcf-a83e-4685-ac20-054a94ac13fe" providerId="ADAL" clId="{C46CF4D8-4AE9-4AA3-8C06-5F9B4FB588E9}" dt="2026-05-15T09:50:09.889" v="7525" actId="13244"/>
        <pc:sldMkLst>
          <pc:docMk/>
          <pc:sldMk cId="2644330221" sldId="899"/>
        </pc:sldMkLst>
        <pc:spChg chg="mod ord">
          <ac:chgData name="Cara Clarke" userId="49a24fcf-a83e-4685-ac20-054a94ac13fe" providerId="ADAL" clId="{C46CF4D8-4AE9-4AA3-8C06-5F9B4FB588E9}" dt="2026-05-15T09:50:09.889" v="7525" actId="13244"/>
          <ac:spMkLst>
            <pc:docMk/>
            <pc:sldMk cId="2644330221" sldId="899"/>
            <ac:spMk id="7" creationId="{8DDF90C3-95E1-50D4-C078-86BA0C7B0593}"/>
          </ac:spMkLst>
        </pc:spChg>
        <pc:picChg chg="mod">
          <ac:chgData name="Cara Clarke" userId="49a24fcf-a83e-4685-ac20-054a94ac13fe" providerId="ADAL" clId="{C46CF4D8-4AE9-4AA3-8C06-5F9B4FB588E9}" dt="2026-05-15T09:50:07.995" v="7524" actId="962"/>
          <ac:picMkLst>
            <pc:docMk/>
            <pc:sldMk cId="2644330221" sldId="899"/>
            <ac:picMk id="2" creationId="{3C47A375-93B4-D69F-3F23-2251D22E500F}"/>
          </ac:picMkLst>
        </pc:picChg>
        <pc:picChg chg="mod">
          <ac:chgData name="Cara Clarke" userId="49a24fcf-a83e-4685-ac20-054a94ac13fe" providerId="ADAL" clId="{C46CF4D8-4AE9-4AA3-8C06-5F9B4FB588E9}" dt="2026-05-15T09:02:54.921" v="187" actId="962"/>
          <ac:picMkLst>
            <pc:docMk/>
            <pc:sldMk cId="2644330221" sldId="899"/>
            <ac:picMk id="6" creationId="{D4A85E61-5B51-6C69-9277-593EE91BA400}"/>
          </ac:picMkLst>
        </pc:picChg>
      </pc:sldChg>
      <pc:sldChg chg="modSp mod">
        <pc:chgData name="Cara Clarke" userId="49a24fcf-a83e-4685-ac20-054a94ac13fe" providerId="ADAL" clId="{C46CF4D8-4AE9-4AA3-8C06-5F9B4FB588E9}" dt="2026-05-15T09:50:17.467" v="7526"/>
        <pc:sldMkLst>
          <pc:docMk/>
          <pc:sldMk cId="182988655" sldId="914"/>
        </pc:sldMkLst>
        <pc:spChg chg="ord">
          <ac:chgData name="Cara Clarke" userId="49a24fcf-a83e-4685-ac20-054a94ac13fe" providerId="ADAL" clId="{C46CF4D8-4AE9-4AA3-8C06-5F9B4FB588E9}" dt="2026-05-15T09:50:17.467" v="7526"/>
          <ac:spMkLst>
            <pc:docMk/>
            <pc:sldMk cId="182988655" sldId="914"/>
            <ac:spMk id="2" creationId="{6FD61A1D-16B9-D107-B0A0-9F028632D6C7}"/>
          </ac:spMkLst>
        </pc:spChg>
        <pc:spChg chg="ord">
          <ac:chgData name="Cara Clarke" userId="49a24fcf-a83e-4685-ac20-054a94ac13fe" providerId="ADAL" clId="{C46CF4D8-4AE9-4AA3-8C06-5F9B4FB588E9}" dt="2026-05-15T09:50:17.467" v="7526"/>
          <ac:spMkLst>
            <pc:docMk/>
            <pc:sldMk cId="182988655" sldId="914"/>
            <ac:spMk id="5" creationId="{5D629523-C9FA-D2EB-01A7-9C10133D9599}"/>
          </ac:spMkLst>
        </pc:spChg>
        <pc:spChg chg="ord">
          <ac:chgData name="Cara Clarke" userId="49a24fcf-a83e-4685-ac20-054a94ac13fe" providerId="ADAL" clId="{C46CF4D8-4AE9-4AA3-8C06-5F9B4FB588E9}" dt="2026-05-15T09:50:17.467" v="7526"/>
          <ac:spMkLst>
            <pc:docMk/>
            <pc:sldMk cId="182988655" sldId="914"/>
            <ac:spMk id="6" creationId="{170BE2BE-D2C3-20F1-8110-945EA24DA687}"/>
          </ac:spMkLst>
        </pc:spChg>
        <pc:spChg chg="ord">
          <ac:chgData name="Cara Clarke" userId="49a24fcf-a83e-4685-ac20-054a94ac13fe" providerId="ADAL" clId="{C46CF4D8-4AE9-4AA3-8C06-5F9B4FB588E9}" dt="2026-05-15T09:50:17.467" v="7526"/>
          <ac:spMkLst>
            <pc:docMk/>
            <pc:sldMk cId="182988655" sldId="914"/>
            <ac:spMk id="7" creationId="{2967556D-F308-99C7-C875-F40CD4D6B577}"/>
          </ac:spMkLst>
        </pc:spChg>
        <pc:spChg chg="ord">
          <ac:chgData name="Cara Clarke" userId="49a24fcf-a83e-4685-ac20-054a94ac13fe" providerId="ADAL" clId="{C46CF4D8-4AE9-4AA3-8C06-5F9B4FB588E9}" dt="2026-05-15T09:50:17.467" v="7526"/>
          <ac:spMkLst>
            <pc:docMk/>
            <pc:sldMk cId="182988655" sldId="914"/>
            <ac:spMk id="8" creationId="{4C415DCF-A992-274F-C836-450C439E9765}"/>
          </ac:spMkLst>
        </pc:spChg>
        <pc:spChg chg="ord">
          <ac:chgData name="Cara Clarke" userId="49a24fcf-a83e-4685-ac20-054a94ac13fe" providerId="ADAL" clId="{C46CF4D8-4AE9-4AA3-8C06-5F9B4FB588E9}" dt="2026-05-15T09:50:17.467" v="7526"/>
          <ac:spMkLst>
            <pc:docMk/>
            <pc:sldMk cId="182988655" sldId="914"/>
            <ac:spMk id="11" creationId="{30FE3B7B-A9E3-EE0D-F158-331B28854882}"/>
          </ac:spMkLst>
        </pc:spChg>
        <pc:picChg chg="mod ord">
          <ac:chgData name="Cara Clarke" userId="49a24fcf-a83e-4685-ac20-054a94ac13fe" providerId="ADAL" clId="{C46CF4D8-4AE9-4AA3-8C06-5F9B4FB588E9}" dt="2026-05-15T09:50:17.467" v="7526"/>
          <ac:picMkLst>
            <pc:docMk/>
            <pc:sldMk cId="182988655" sldId="914"/>
            <ac:picMk id="13" creationId="{8E38207D-A038-DC2F-479D-B14A00A2AB2C}"/>
          </ac:picMkLst>
        </pc:picChg>
        <pc:cxnChg chg="ord">
          <ac:chgData name="Cara Clarke" userId="49a24fcf-a83e-4685-ac20-054a94ac13fe" providerId="ADAL" clId="{C46CF4D8-4AE9-4AA3-8C06-5F9B4FB588E9}" dt="2026-05-15T09:50:17.467" v="7526"/>
          <ac:cxnSpMkLst>
            <pc:docMk/>
            <pc:sldMk cId="182988655" sldId="914"/>
            <ac:cxnSpMk id="4" creationId="{F624FB70-2318-BC32-4EAD-E62D0B5F122C}"/>
          </ac:cxnSpMkLst>
        </pc:cxnChg>
        <pc:cxnChg chg="ord">
          <ac:chgData name="Cara Clarke" userId="49a24fcf-a83e-4685-ac20-054a94ac13fe" providerId="ADAL" clId="{C46CF4D8-4AE9-4AA3-8C06-5F9B4FB588E9}" dt="2026-05-15T09:50:17.467" v="7526"/>
          <ac:cxnSpMkLst>
            <pc:docMk/>
            <pc:sldMk cId="182988655" sldId="914"/>
            <ac:cxnSpMk id="12" creationId="{4BCFCE2D-8FAB-D80F-A77A-E424B96B3949}"/>
          </ac:cxnSpMkLst>
        </pc:cxnChg>
        <pc:cxnChg chg="ord">
          <ac:chgData name="Cara Clarke" userId="49a24fcf-a83e-4685-ac20-054a94ac13fe" providerId="ADAL" clId="{C46CF4D8-4AE9-4AA3-8C06-5F9B4FB588E9}" dt="2026-05-15T09:50:17.467" v="7526"/>
          <ac:cxnSpMkLst>
            <pc:docMk/>
            <pc:sldMk cId="182988655" sldId="914"/>
            <ac:cxnSpMk id="17" creationId="{156CE1FA-D9ED-2C2B-963B-DC145F947E11}"/>
          </ac:cxnSpMkLst>
        </pc:cxnChg>
      </pc:sldChg>
      <pc:sldChg chg="modSp mod">
        <pc:chgData name="Cara Clarke" userId="49a24fcf-a83e-4685-ac20-054a94ac13fe" providerId="ADAL" clId="{C46CF4D8-4AE9-4AA3-8C06-5F9B4FB588E9}" dt="2026-05-15T09:46:20.937" v="7488" actId="962"/>
        <pc:sldMkLst>
          <pc:docMk/>
          <pc:sldMk cId="344403378" sldId="938"/>
        </pc:sldMkLst>
        <pc:picChg chg="mod">
          <ac:chgData name="Cara Clarke" userId="49a24fcf-a83e-4685-ac20-054a94ac13fe" providerId="ADAL" clId="{C46CF4D8-4AE9-4AA3-8C06-5F9B4FB588E9}" dt="2026-05-15T09:46:20.937" v="7488" actId="962"/>
          <ac:picMkLst>
            <pc:docMk/>
            <pc:sldMk cId="344403378" sldId="938"/>
            <ac:picMk id="5" creationId="{9D539B24-B4D6-CF09-57E6-44F1A8DC52AC}"/>
          </ac:picMkLst>
        </pc:picChg>
      </pc:sldChg>
      <pc:sldChg chg="modSp">
        <pc:chgData name="Cara Clarke" userId="49a24fcf-a83e-4685-ac20-054a94ac13fe" providerId="ADAL" clId="{C46CF4D8-4AE9-4AA3-8C06-5F9B4FB588E9}" dt="2026-05-15T09:04:05.785" v="225" actId="962"/>
        <pc:sldMkLst>
          <pc:docMk/>
          <pc:sldMk cId="3027464387" sldId="5805"/>
        </pc:sldMkLst>
        <pc:picChg chg="mod">
          <ac:chgData name="Cara Clarke" userId="49a24fcf-a83e-4685-ac20-054a94ac13fe" providerId="ADAL" clId="{C46CF4D8-4AE9-4AA3-8C06-5F9B4FB588E9}" dt="2026-05-15T09:04:05.785" v="225" actId="962"/>
          <ac:picMkLst>
            <pc:docMk/>
            <pc:sldMk cId="3027464387" sldId="5805"/>
            <ac:picMk id="4" creationId="{E6949E83-E345-2E64-D0E1-743561FC7DFB}"/>
          </ac:picMkLst>
        </pc:picChg>
      </pc:sldChg>
      <pc:sldChg chg="modSp mod">
        <pc:chgData name="Cara Clarke" userId="49a24fcf-a83e-4685-ac20-054a94ac13fe" providerId="ADAL" clId="{C46CF4D8-4AE9-4AA3-8C06-5F9B4FB588E9}" dt="2026-05-15T09:36:29.021" v="5526" actId="962"/>
        <pc:sldMkLst>
          <pc:docMk/>
          <pc:sldMk cId="1190307007" sldId="5814"/>
        </pc:sldMkLst>
        <pc:picChg chg="mod">
          <ac:chgData name="Cara Clarke" userId="49a24fcf-a83e-4685-ac20-054a94ac13fe" providerId="ADAL" clId="{C46CF4D8-4AE9-4AA3-8C06-5F9B4FB588E9}" dt="2026-05-15T09:36:29.021" v="5526" actId="962"/>
          <ac:picMkLst>
            <pc:docMk/>
            <pc:sldMk cId="1190307007" sldId="5814"/>
            <ac:picMk id="4" creationId="{C3EEAF0B-8AE8-0A9E-998D-E32E6E92AC56}"/>
          </ac:picMkLst>
        </pc:picChg>
      </pc:sldChg>
      <pc:sldChg chg="modSp mod">
        <pc:chgData name="Cara Clarke" userId="49a24fcf-a83e-4685-ac20-054a94ac13fe" providerId="ADAL" clId="{C46CF4D8-4AE9-4AA3-8C06-5F9B4FB588E9}" dt="2026-05-15T09:35:22.384" v="5298" actId="962"/>
        <pc:sldMkLst>
          <pc:docMk/>
          <pc:sldMk cId="140779804" sldId="5818"/>
        </pc:sldMkLst>
        <pc:picChg chg="mod">
          <ac:chgData name="Cara Clarke" userId="49a24fcf-a83e-4685-ac20-054a94ac13fe" providerId="ADAL" clId="{C46CF4D8-4AE9-4AA3-8C06-5F9B4FB588E9}" dt="2026-05-15T09:34:51.281" v="5188" actId="962"/>
          <ac:picMkLst>
            <pc:docMk/>
            <pc:sldMk cId="140779804" sldId="5818"/>
            <ac:picMk id="3" creationId="{C2AE8040-5645-14CD-2ABF-D5353BF26FC9}"/>
          </ac:picMkLst>
        </pc:picChg>
        <pc:picChg chg="mod">
          <ac:chgData name="Cara Clarke" userId="49a24fcf-a83e-4685-ac20-054a94ac13fe" providerId="ADAL" clId="{C46CF4D8-4AE9-4AA3-8C06-5F9B4FB588E9}" dt="2026-05-15T09:35:22.384" v="5298" actId="962"/>
          <ac:picMkLst>
            <pc:docMk/>
            <pc:sldMk cId="140779804" sldId="5818"/>
            <ac:picMk id="6" creationId="{2E6D295E-EDF7-6596-5D40-AA24FF0CE30D}"/>
          </ac:picMkLst>
        </pc:picChg>
      </pc:sldChg>
      <pc:sldChg chg="modSp mod">
        <pc:chgData name="Cara Clarke" userId="49a24fcf-a83e-4685-ac20-054a94ac13fe" providerId="ADAL" clId="{C46CF4D8-4AE9-4AA3-8C06-5F9B4FB588E9}" dt="2026-05-15T09:48:08.896" v="7506"/>
        <pc:sldMkLst>
          <pc:docMk/>
          <pc:sldMk cId="2253919752" sldId="5830"/>
        </pc:sldMkLst>
        <pc:spChg chg="ord">
          <ac:chgData name="Cara Clarke" userId="49a24fcf-a83e-4685-ac20-054a94ac13fe" providerId="ADAL" clId="{C46CF4D8-4AE9-4AA3-8C06-5F9B4FB588E9}" dt="2026-05-15T09:48:08.896" v="7506"/>
          <ac:spMkLst>
            <pc:docMk/>
            <pc:sldMk cId="2253919752" sldId="5830"/>
            <ac:spMk id="2" creationId="{9C1E4C7B-9A6B-6286-CA14-850F990C8D15}"/>
          </ac:spMkLst>
        </pc:spChg>
        <pc:spChg chg="mod ord">
          <ac:chgData name="Cara Clarke" userId="49a24fcf-a83e-4685-ac20-054a94ac13fe" providerId="ADAL" clId="{C46CF4D8-4AE9-4AA3-8C06-5F9B4FB588E9}" dt="2026-05-15T09:48:08.896" v="7506"/>
          <ac:spMkLst>
            <pc:docMk/>
            <pc:sldMk cId="2253919752" sldId="5830"/>
            <ac:spMk id="3" creationId="{EC3AF6CE-0091-56A2-C76D-0777712457E6}"/>
          </ac:spMkLst>
        </pc:spChg>
        <pc:spChg chg="mod ord">
          <ac:chgData name="Cara Clarke" userId="49a24fcf-a83e-4685-ac20-054a94ac13fe" providerId="ADAL" clId="{C46CF4D8-4AE9-4AA3-8C06-5F9B4FB588E9}" dt="2026-05-15T09:48:08.896" v="7506"/>
          <ac:spMkLst>
            <pc:docMk/>
            <pc:sldMk cId="2253919752" sldId="5830"/>
            <ac:spMk id="4" creationId="{396DE5C7-B6B7-785B-CE9A-C2BF84B7CF74}"/>
          </ac:spMkLst>
        </pc:spChg>
        <pc:spChg chg="mod ord">
          <ac:chgData name="Cara Clarke" userId="49a24fcf-a83e-4685-ac20-054a94ac13fe" providerId="ADAL" clId="{C46CF4D8-4AE9-4AA3-8C06-5F9B4FB588E9}" dt="2026-05-15T09:48:08.896" v="7506"/>
          <ac:spMkLst>
            <pc:docMk/>
            <pc:sldMk cId="2253919752" sldId="5830"/>
            <ac:spMk id="6" creationId="{76099530-6FA7-E4BF-7817-462CAC5157F4}"/>
          </ac:spMkLst>
        </pc:spChg>
        <pc:picChg chg="mod ord">
          <ac:chgData name="Cara Clarke" userId="49a24fcf-a83e-4685-ac20-054a94ac13fe" providerId="ADAL" clId="{C46CF4D8-4AE9-4AA3-8C06-5F9B4FB588E9}" dt="2026-05-15T09:48:08.896" v="7506"/>
          <ac:picMkLst>
            <pc:docMk/>
            <pc:sldMk cId="2253919752" sldId="5830"/>
            <ac:picMk id="5" creationId="{E7065467-7473-6710-E789-D71CA2DC2546}"/>
          </ac:picMkLst>
        </pc:picChg>
      </pc:sldChg>
      <pc:sldChg chg="addSp modSp mod">
        <pc:chgData name="Cara Clarke" userId="49a24fcf-a83e-4685-ac20-054a94ac13fe" providerId="ADAL" clId="{C46CF4D8-4AE9-4AA3-8C06-5F9B4FB588E9}" dt="2026-05-15T09:47:18.573" v="7496"/>
        <pc:sldMkLst>
          <pc:docMk/>
          <pc:sldMk cId="3278675482" sldId="5841"/>
        </pc:sldMkLst>
        <pc:spChg chg="add mod ord">
          <ac:chgData name="Cara Clarke" userId="49a24fcf-a83e-4685-ac20-054a94ac13fe" providerId="ADAL" clId="{C46CF4D8-4AE9-4AA3-8C06-5F9B4FB588E9}" dt="2026-05-15T09:47:18.573" v="7496"/>
          <ac:spMkLst>
            <pc:docMk/>
            <pc:sldMk cId="3278675482" sldId="5841"/>
            <ac:spMk id="2" creationId="{889D7798-8485-2CB5-918A-987369424827}"/>
          </ac:spMkLst>
        </pc:spChg>
        <pc:spChg chg="ord">
          <ac:chgData name="Cara Clarke" userId="49a24fcf-a83e-4685-ac20-054a94ac13fe" providerId="ADAL" clId="{C46CF4D8-4AE9-4AA3-8C06-5F9B4FB588E9}" dt="2026-05-15T09:47:18.573" v="7496"/>
          <ac:spMkLst>
            <pc:docMk/>
            <pc:sldMk cId="3278675482" sldId="5841"/>
            <ac:spMk id="8" creationId="{05A0B7D8-F4EF-0C89-5778-2C83839DE06E}"/>
          </ac:spMkLst>
        </pc:spChg>
        <pc:spChg chg="ord">
          <ac:chgData name="Cara Clarke" userId="49a24fcf-a83e-4685-ac20-054a94ac13fe" providerId="ADAL" clId="{C46CF4D8-4AE9-4AA3-8C06-5F9B4FB588E9}" dt="2026-05-15T09:47:18.573" v="7496"/>
          <ac:spMkLst>
            <pc:docMk/>
            <pc:sldMk cId="3278675482" sldId="5841"/>
            <ac:spMk id="20" creationId="{005D4989-5CB5-31E0-F9FB-022534D53756}"/>
          </ac:spMkLst>
        </pc:spChg>
        <pc:picChg chg="mod ord">
          <ac:chgData name="Cara Clarke" userId="49a24fcf-a83e-4685-ac20-054a94ac13fe" providerId="ADAL" clId="{C46CF4D8-4AE9-4AA3-8C06-5F9B4FB588E9}" dt="2026-05-15T09:47:18.573" v="7496"/>
          <ac:picMkLst>
            <pc:docMk/>
            <pc:sldMk cId="3278675482" sldId="5841"/>
            <ac:picMk id="14" creationId="{FBA56201-985E-99FE-C08E-CD826B7418CC}"/>
          </ac:picMkLst>
        </pc:picChg>
        <pc:picChg chg="mod ord">
          <ac:chgData name="Cara Clarke" userId="49a24fcf-a83e-4685-ac20-054a94ac13fe" providerId="ADAL" clId="{C46CF4D8-4AE9-4AA3-8C06-5F9B4FB588E9}" dt="2026-05-15T09:47:18.573" v="7496"/>
          <ac:picMkLst>
            <pc:docMk/>
            <pc:sldMk cId="3278675482" sldId="5841"/>
            <ac:picMk id="18" creationId="{3D642BAC-88BE-E799-9215-EC352CFD7360}"/>
          </ac:picMkLst>
        </pc:picChg>
      </pc:sldChg>
      <pc:sldChg chg="modSp mod">
        <pc:chgData name="Cara Clarke" userId="49a24fcf-a83e-4685-ac20-054a94ac13fe" providerId="ADAL" clId="{C46CF4D8-4AE9-4AA3-8C06-5F9B4FB588E9}" dt="2026-05-15T09:51:18.884" v="7710" actId="962"/>
        <pc:sldMkLst>
          <pc:docMk/>
          <pc:sldMk cId="1046861667" sldId="5847"/>
        </pc:sldMkLst>
        <pc:picChg chg="mod">
          <ac:chgData name="Cara Clarke" userId="49a24fcf-a83e-4685-ac20-054a94ac13fe" providerId="ADAL" clId="{C46CF4D8-4AE9-4AA3-8C06-5F9B4FB588E9}" dt="2026-05-15T09:51:18.884" v="7710" actId="962"/>
          <ac:picMkLst>
            <pc:docMk/>
            <pc:sldMk cId="1046861667" sldId="5847"/>
            <ac:picMk id="6" creationId="{B7091A4C-6380-7D62-DDF0-665A9414127C}"/>
          </ac:picMkLst>
        </pc:picChg>
      </pc:sldChg>
      <pc:sldChg chg="addSp delSp modSp mod">
        <pc:chgData name="Cara Clarke" userId="49a24fcf-a83e-4685-ac20-054a94ac13fe" providerId="ADAL" clId="{C46CF4D8-4AE9-4AA3-8C06-5F9B4FB588E9}" dt="2026-05-15T09:47:33.954" v="7498" actId="13244"/>
        <pc:sldMkLst>
          <pc:docMk/>
          <pc:sldMk cId="681766304" sldId="5848"/>
        </pc:sldMkLst>
        <pc:spChg chg="del">
          <ac:chgData name="Cara Clarke" userId="49a24fcf-a83e-4685-ac20-054a94ac13fe" providerId="ADAL" clId="{C46CF4D8-4AE9-4AA3-8C06-5F9B4FB588E9}" dt="2026-05-15T09:00:24.323" v="46" actId="478"/>
          <ac:spMkLst>
            <pc:docMk/>
            <pc:sldMk cId="681766304" sldId="5848"/>
            <ac:spMk id="2" creationId="{4E563E35-0D6C-BFE0-92B0-E16A6E902C59}"/>
          </ac:spMkLst>
        </pc:spChg>
        <pc:spChg chg="add mod ord">
          <ac:chgData name="Cara Clarke" userId="49a24fcf-a83e-4685-ac20-054a94ac13fe" providerId="ADAL" clId="{C46CF4D8-4AE9-4AA3-8C06-5F9B4FB588E9}" dt="2026-05-15T09:47:33.954" v="7498" actId="13244"/>
          <ac:spMkLst>
            <pc:docMk/>
            <pc:sldMk cId="681766304" sldId="5848"/>
            <ac:spMk id="4" creationId="{712F8510-8F5F-5622-38D7-F53F8449D7DA}"/>
          </ac:spMkLst>
        </pc:spChg>
      </pc:sldChg>
      <pc:sldChg chg="addSp modSp mod">
        <pc:chgData name="Cara Clarke" userId="49a24fcf-a83e-4685-ac20-054a94ac13fe" providerId="ADAL" clId="{C46CF4D8-4AE9-4AA3-8C06-5F9B4FB588E9}" dt="2026-05-15T10:02:37.873" v="7711" actId="1076"/>
        <pc:sldMkLst>
          <pc:docMk/>
          <pc:sldMk cId="458101006" sldId="5850"/>
        </pc:sldMkLst>
        <pc:spChg chg="add mod ord">
          <ac:chgData name="Cara Clarke" userId="49a24fcf-a83e-4685-ac20-054a94ac13fe" providerId="ADAL" clId="{C46CF4D8-4AE9-4AA3-8C06-5F9B4FB588E9}" dt="2026-05-15T09:49:44.125" v="7521"/>
          <ac:spMkLst>
            <pc:docMk/>
            <pc:sldMk cId="458101006" sldId="5850"/>
            <ac:spMk id="2" creationId="{325E43EE-A97C-8A66-39DC-A846871B3844}"/>
          </ac:spMkLst>
        </pc:spChg>
        <pc:picChg chg="mod ord">
          <ac:chgData name="Cara Clarke" userId="49a24fcf-a83e-4685-ac20-054a94ac13fe" providerId="ADAL" clId="{C46CF4D8-4AE9-4AA3-8C06-5F9B4FB588E9}" dt="2026-05-15T09:49:44.125" v="7521"/>
          <ac:picMkLst>
            <pc:docMk/>
            <pc:sldMk cId="458101006" sldId="5850"/>
            <ac:picMk id="5" creationId="{141B5655-BE8B-008A-5611-D72B3A45788E}"/>
          </ac:picMkLst>
        </pc:picChg>
        <pc:picChg chg="mod ord">
          <ac:chgData name="Cara Clarke" userId="49a24fcf-a83e-4685-ac20-054a94ac13fe" providerId="ADAL" clId="{C46CF4D8-4AE9-4AA3-8C06-5F9B4FB588E9}" dt="2026-05-15T10:02:37.873" v="7711" actId="1076"/>
          <ac:picMkLst>
            <pc:docMk/>
            <pc:sldMk cId="458101006" sldId="5850"/>
            <ac:picMk id="7" creationId="{C4B387BB-2A93-081E-28B2-13919C5F7CB5}"/>
          </ac:picMkLst>
        </pc:picChg>
        <pc:picChg chg="mod ord">
          <ac:chgData name="Cara Clarke" userId="49a24fcf-a83e-4685-ac20-054a94ac13fe" providerId="ADAL" clId="{C46CF4D8-4AE9-4AA3-8C06-5F9B4FB588E9}" dt="2026-05-15T09:49:44.125" v="7521"/>
          <ac:picMkLst>
            <pc:docMk/>
            <pc:sldMk cId="458101006" sldId="5850"/>
            <ac:picMk id="9" creationId="{049B8379-E4D1-4674-5FB7-9023E90C111C}"/>
          </ac:picMkLst>
        </pc:picChg>
        <pc:picChg chg="mod ord">
          <ac:chgData name="Cara Clarke" userId="49a24fcf-a83e-4685-ac20-054a94ac13fe" providerId="ADAL" clId="{C46CF4D8-4AE9-4AA3-8C06-5F9B4FB588E9}" dt="2026-05-15T09:49:44.125" v="7521"/>
          <ac:picMkLst>
            <pc:docMk/>
            <pc:sldMk cId="458101006" sldId="5850"/>
            <ac:picMk id="11" creationId="{532913BD-6108-FA73-0BB8-0D98C2C0ACAD}"/>
          </ac:picMkLst>
        </pc:picChg>
      </pc:sldChg>
      <pc:sldChg chg="addSp modSp mod">
        <pc:chgData name="Cara Clarke" userId="49a24fcf-a83e-4685-ac20-054a94ac13fe" providerId="ADAL" clId="{C46CF4D8-4AE9-4AA3-8C06-5F9B4FB588E9}" dt="2026-05-15T09:46:52.874" v="7491" actId="1076"/>
        <pc:sldMkLst>
          <pc:docMk/>
          <pc:sldMk cId="3772749903" sldId="5853"/>
        </pc:sldMkLst>
        <pc:spChg chg="add mod ord">
          <ac:chgData name="Cara Clarke" userId="49a24fcf-a83e-4685-ac20-054a94ac13fe" providerId="ADAL" clId="{C46CF4D8-4AE9-4AA3-8C06-5F9B4FB588E9}" dt="2026-05-15T09:46:52.874" v="7491" actId="1076"/>
          <ac:spMkLst>
            <pc:docMk/>
            <pc:sldMk cId="3772749903" sldId="5853"/>
            <ac:spMk id="2" creationId="{EDB36908-A635-A085-2231-67E7601A80B8}"/>
          </ac:spMkLst>
        </pc:spChg>
        <pc:spChg chg="ord">
          <ac:chgData name="Cara Clarke" userId="49a24fcf-a83e-4685-ac20-054a94ac13fe" providerId="ADAL" clId="{C46CF4D8-4AE9-4AA3-8C06-5F9B4FB588E9}" dt="2026-05-15T09:46:45.232" v="7490"/>
          <ac:spMkLst>
            <pc:docMk/>
            <pc:sldMk cId="3772749903" sldId="5853"/>
            <ac:spMk id="3" creationId="{E1C0A81D-F5B9-2666-80C2-E6155EAC3AE0}"/>
          </ac:spMkLst>
        </pc:spChg>
      </pc:sldChg>
      <pc:sldChg chg="modSp mod">
        <pc:chgData name="Cara Clarke" userId="49a24fcf-a83e-4685-ac20-054a94ac13fe" providerId="ADAL" clId="{C46CF4D8-4AE9-4AA3-8C06-5F9B4FB588E9}" dt="2026-05-15T09:43:54.094" v="7019" actId="962"/>
        <pc:sldMkLst>
          <pc:docMk/>
          <pc:sldMk cId="3301350311" sldId="5854"/>
        </pc:sldMkLst>
        <pc:picChg chg="mod">
          <ac:chgData name="Cara Clarke" userId="49a24fcf-a83e-4685-ac20-054a94ac13fe" providerId="ADAL" clId="{C46CF4D8-4AE9-4AA3-8C06-5F9B4FB588E9}" dt="2026-05-15T09:43:54.094" v="7019" actId="962"/>
          <ac:picMkLst>
            <pc:docMk/>
            <pc:sldMk cId="3301350311" sldId="5854"/>
            <ac:picMk id="7" creationId="{6891275E-070C-8F1B-DFC1-C78599254696}"/>
          </ac:picMkLst>
        </pc:picChg>
      </pc:sldChg>
      <pc:sldChg chg="addSp delSp modSp mod">
        <pc:chgData name="Cara Clarke" userId="49a24fcf-a83e-4685-ac20-054a94ac13fe" providerId="ADAL" clId="{C46CF4D8-4AE9-4AA3-8C06-5F9B4FB588E9}" dt="2026-05-15T09:50:03.724" v="7523" actId="13244"/>
        <pc:sldMkLst>
          <pc:docMk/>
          <pc:sldMk cId="3581667689" sldId="5855"/>
        </pc:sldMkLst>
        <pc:spChg chg="add mod ord">
          <ac:chgData name="Cara Clarke" userId="49a24fcf-a83e-4685-ac20-054a94ac13fe" providerId="ADAL" clId="{C46CF4D8-4AE9-4AA3-8C06-5F9B4FB588E9}" dt="2026-05-15T09:50:03.724" v="7523" actId="13244"/>
          <ac:spMkLst>
            <pc:docMk/>
            <pc:sldMk cId="3581667689" sldId="5855"/>
            <ac:spMk id="2" creationId="{E7D2E168-9754-12FA-C4F7-51C653AB282A}"/>
          </ac:spMkLst>
        </pc:spChg>
        <pc:spChg chg="add del mod">
          <ac:chgData name="Cara Clarke" userId="49a24fcf-a83e-4685-ac20-054a94ac13fe" providerId="ADAL" clId="{C46CF4D8-4AE9-4AA3-8C06-5F9B4FB588E9}" dt="2026-05-15T09:07:43.133" v="597" actId="478"/>
          <ac:spMkLst>
            <pc:docMk/>
            <pc:sldMk cId="3581667689" sldId="5855"/>
            <ac:spMk id="4" creationId="{A3DC319A-3E6A-CB87-D3D9-389085906F0A}"/>
          </ac:spMkLst>
        </pc:spChg>
        <pc:picChg chg="add del mod">
          <ac:chgData name="Cara Clarke" userId="49a24fcf-a83e-4685-ac20-054a94ac13fe" providerId="ADAL" clId="{C46CF4D8-4AE9-4AA3-8C06-5F9B4FB588E9}" dt="2026-05-15T09:37:29.027" v="5629" actId="962"/>
          <ac:picMkLst>
            <pc:docMk/>
            <pc:sldMk cId="3581667689" sldId="5855"/>
            <ac:picMk id="5" creationId="{036B989D-EF60-AF1F-9959-C402687A7AA1}"/>
          </ac:picMkLst>
        </pc:picChg>
      </pc:sldChg>
      <pc:sldChg chg="modSp mod">
        <pc:chgData name="Cara Clarke" userId="49a24fcf-a83e-4685-ac20-054a94ac13fe" providerId="ADAL" clId="{C46CF4D8-4AE9-4AA3-8C06-5F9B4FB588E9}" dt="2026-05-15T09:47:47.292" v="7501" actId="13244"/>
        <pc:sldMkLst>
          <pc:docMk/>
          <pc:sldMk cId="2911616253" sldId="5856"/>
        </pc:sldMkLst>
        <pc:spChg chg="ord">
          <ac:chgData name="Cara Clarke" userId="49a24fcf-a83e-4685-ac20-054a94ac13fe" providerId="ADAL" clId="{C46CF4D8-4AE9-4AA3-8C06-5F9B4FB588E9}" dt="2026-05-15T09:47:47.292" v="7501" actId="13244"/>
          <ac:spMkLst>
            <pc:docMk/>
            <pc:sldMk cId="2911616253" sldId="5856"/>
            <ac:spMk id="5" creationId="{99E487BB-7DE3-D310-DD76-D36EF6EE5578}"/>
          </ac:spMkLst>
        </pc:spChg>
        <pc:picChg chg="mod">
          <ac:chgData name="Cara Clarke" userId="49a24fcf-a83e-4685-ac20-054a94ac13fe" providerId="ADAL" clId="{C46CF4D8-4AE9-4AA3-8C06-5F9B4FB588E9}" dt="2026-05-15T09:42:05.663" v="6613" actId="962"/>
          <ac:picMkLst>
            <pc:docMk/>
            <pc:sldMk cId="2911616253" sldId="5856"/>
            <ac:picMk id="4" creationId="{6A131CB2-B94E-DEB3-FF74-AEE64135BDAB}"/>
          </ac:picMkLst>
        </pc:picChg>
      </pc:sldChg>
      <pc:sldChg chg="addSp delSp modSp mod">
        <pc:chgData name="Cara Clarke" userId="49a24fcf-a83e-4685-ac20-054a94ac13fe" providerId="ADAL" clId="{C46CF4D8-4AE9-4AA3-8C06-5F9B4FB588E9}" dt="2026-05-15T09:47:39.811" v="7500" actId="13244"/>
        <pc:sldMkLst>
          <pc:docMk/>
          <pc:sldMk cId="4041229805" sldId="5857"/>
        </pc:sldMkLst>
        <pc:spChg chg="add del mod">
          <ac:chgData name="Cara Clarke" userId="49a24fcf-a83e-4685-ac20-054a94ac13fe" providerId="ADAL" clId="{C46CF4D8-4AE9-4AA3-8C06-5F9B4FB588E9}" dt="2026-05-15T09:00:52.981" v="75" actId="478"/>
          <ac:spMkLst>
            <pc:docMk/>
            <pc:sldMk cId="4041229805" sldId="5857"/>
            <ac:spMk id="2" creationId="{3E700699-02F5-7BAE-80C9-6503B4FB7EA1}"/>
          </ac:spMkLst>
        </pc:spChg>
        <pc:spChg chg="add mod ord">
          <ac:chgData name="Cara Clarke" userId="49a24fcf-a83e-4685-ac20-054a94ac13fe" providerId="ADAL" clId="{C46CF4D8-4AE9-4AA3-8C06-5F9B4FB588E9}" dt="2026-05-15T09:47:39.811" v="7500" actId="13244"/>
          <ac:spMkLst>
            <pc:docMk/>
            <pc:sldMk cId="4041229805" sldId="5857"/>
            <ac:spMk id="3" creationId="{93FFEEF1-B906-196F-D577-2CDA5463E0AB}"/>
          </ac:spMkLst>
        </pc:spChg>
        <pc:picChg chg="mod">
          <ac:chgData name="Cara Clarke" userId="49a24fcf-a83e-4685-ac20-054a94ac13fe" providerId="ADAL" clId="{C46CF4D8-4AE9-4AA3-8C06-5F9B4FB588E9}" dt="2026-05-15T09:43:28.920" v="6911" actId="962"/>
          <ac:picMkLst>
            <pc:docMk/>
            <pc:sldMk cId="4041229805" sldId="5857"/>
            <ac:picMk id="5" creationId="{5280CA62-E053-C9AF-23FB-2C6240D0C6EC}"/>
          </ac:picMkLst>
        </pc:picChg>
      </pc:sldChg>
    </pc:docChg>
  </pc:docChgLst>
  <pc:docChgLst>
    <pc:chgData name="Danielle Duignan" userId="f36a576b-c06f-4e27-b341-dcf4bf9c1f2f" providerId="ADAL" clId="{07D29F31-AF74-419B-AFEC-C1B7E62EF368}"/>
    <pc:docChg chg="undo custSel modSld">
      <pc:chgData name="Danielle Duignan" userId="f36a576b-c06f-4e27-b341-dcf4bf9c1f2f" providerId="ADAL" clId="{07D29F31-AF74-419B-AFEC-C1B7E62EF368}" dt="2026-05-15T11:05:05.750" v="343"/>
      <pc:docMkLst>
        <pc:docMk/>
      </pc:docMkLst>
      <pc:sldChg chg="modSp mod">
        <pc:chgData name="Danielle Duignan" userId="f36a576b-c06f-4e27-b341-dcf4bf9c1f2f" providerId="ADAL" clId="{07D29F31-AF74-419B-AFEC-C1B7E62EF368}" dt="2026-05-15T11:04:09.607" v="339" actId="962"/>
        <pc:sldMkLst>
          <pc:docMk/>
          <pc:sldMk cId="2089269273" sldId="847"/>
        </pc:sldMkLst>
        <pc:picChg chg="mod">
          <ac:chgData name="Danielle Duignan" userId="f36a576b-c06f-4e27-b341-dcf4bf9c1f2f" providerId="ADAL" clId="{07D29F31-AF74-419B-AFEC-C1B7E62EF368}" dt="2026-05-15T11:04:09.607" v="339" actId="962"/>
          <ac:picMkLst>
            <pc:docMk/>
            <pc:sldMk cId="2089269273" sldId="847"/>
            <ac:picMk id="8" creationId="{E34379D4-207E-F2C4-32FB-FDD30F4C7942}"/>
          </ac:picMkLst>
        </pc:picChg>
      </pc:sldChg>
      <pc:sldChg chg="modSp mod">
        <pc:chgData name="Danielle Duignan" userId="f36a576b-c06f-4e27-b341-dcf4bf9c1f2f" providerId="ADAL" clId="{07D29F31-AF74-419B-AFEC-C1B7E62EF368}" dt="2026-05-15T11:04:48.674" v="342" actId="962"/>
        <pc:sldMkLst>
          <pc:docMk/>
          <pc:sldMk cId="2644330221" sldId="899"/>
        </pc:sldMkLst>
        <pc:picChg chg="mod">
          <ac:chgData name="Danielle Duignan" userId="f36a576b-c06f-4e27-b341-dcf4bf9c1f2f" providerId="ADAL" clId="{07D29F31-AF74-419B-AFEC-C1B7E62EF368}" dt="2026-05-15T11:04:48.674" v="342" actId="962"/>
          <ac:picMkLst>
            <pc:docMk/>
            <pc:sldMk cId="2644330221" sldId="899"/>
            <ac:picMk id="6" creationId="{D4A85E61-5B51-6C69-9277-593EE91BA400}"/>
          </ac:picMkLst>
        </pc:picChg>
      </pc:sldChg>
      <pc:sldChg chg="modSp mod">
        <pc:chgData name="Danielle Duignan" userId="f36a576b-c06f-4e27-b341-dcf4bf9c1f2f" providerId="ADAL" clId="{07D29F31-AF74-419B-AFEC-C1B7E62EF368}" dt="2026-05-15T11:04:16.346" v="340" actId="962"/>
        <pc:sldMkLst>
          <pc:docMk/>
          <pc:sldMk cId="182988655" sldId="914"/>
        </pc:sldMkLst>
        <pc:picChg chg="mod">
          <ac:chgData name="Danielle Duignan" userId="f36a576b-c06f-4e27-b341-dcf4bf9c1f2f" providerId="ADAL" clId="{07D29F31-AF74-419B-AFEC-C1B7E62EF368}" dt="2026-05-15T11:04:16.346" v="340" actId="962"/>
          <ac:picMkLst>
            <pc:docMk/>
            <pc:sldMk cId="182988655" sldId="914"/>
            <ac:picMk id="13" creationId="{8E38207D-A038-DC2F-479D-B14A00A2AB2C}"/>
          </ac:picMkLst>
        </pc:picChg>
      </pc:sldChg>
      <pc:sldChg chg="modSp mod">
        <pc:chgData name="Danielle Duignan" userId="f36a576b-c06f-4e27-b341-dcf4bf9c1f2f" providerId="ADAL" clId="{07D29F31-AF74-419B-AFEC-C1B7E62EF368}" dt="2026-05-15T11:01:06.084" v="15" actId="962"/>
        <pc:sldMkLst>
          <pc:docMk/>
          <pc:sldMk cId="344403378" sldId="938"/>
        </pc:sldMkLst>
        <pc:picChg chg="mod">
          <ac:chgData name="Danielle Duignan" userId="f36a576b-c06f-4e27-b341-dcf4bf9c1f2f" providerId="ADAL" clId="{07D29F31-AF74-419B-AFEC-C1B7E62EF368}" dt="2026-05-15T11:01:06.084" v="15" actId="962"/>
          <ac:picMkLst>
            <pc:docMk/>
            <pc:sldMk cId="344403378" sldId="938"/>
            <ac:picMk id="5" creationId="{9D539B24-B4D6-CF09-57E6-44F1A8DC52AC}"/>
          </ac:picMkLst>
        </pc:picChg>
      </pc:sldChg>
      <pc:sldChg chg="modSp mod">
        <pc:chgData name="Danielle Duignan" userId="f36a576b-c06f-4e27-b341-dcf4bf9c1f2f" providerId="ADAL" clId="{07D29F31-AF74-419B-AFEC-C1B7E62EF368}" dt="2026-05-15T11:02:00.139" v="23" actId="962"/>
        <pc:sldMkLst>
          <pc:docMk/>
          <pc:sldMk cId="2858745861" sldId="946"/>
        </pc:sldMkLst>
        <pc:spChg chg="mod">
          <ac:chgData name="Danielle Duignan" userId="f36a576b-c06f-4e27-b341-dcf4bf9c1f2f" providerId="ADAL" clId="{07D29F31-AF74-419B-AFEC-C1B7E62EF368}" dt="2026-05-15T11:02:00.139" v="23" actId="962"/>
          <ac:spMkLst>
            <pc:docMk/>
            <pc:sldMk cId="2858745861" sldId="946"/>
            <ac:spMk id="2" creationId="{11FCDC51-A60C-0095-8044-13770936DA95}"/>
          </ac:spMkLst>
        </pc:spChg>
      </pc:sldChg>
      <pc:sldChg chg="modSp">
        <pc:chgData name="Danielle Duignan" userId="f36a576b-c06f-4e27-b341-dcf4bf9c1f2f" providerId="ADAL" clId="{07D29F31-AF74-419B-AFEC-C1B7E62EF368}" dt="2026-05-15T11:04:39.231" v="341" actId="962"/>
        <pc:sldMkLst>
          <pc:docMk/>
          <pc:sldMk cId="3027464387" sldId="5805"/>
        </pc:sldMkLst>
        <pc:picChg chg="mod">
          <ac:chgData name="Danielle Duignan" userId="f36a576b-c06f-4e27-b341-dcf4bf9c1f2f" providerId="ADAL" clId="{07D29F31-AF74-419B-AFEC-C1B7E62EF368}" dt="2026-05-15T11:04:39.231" v="341" actId="962"/>
          <ac:picMkLst>
            <pc:docMk/>
            <pc:sldMk cId="3027464387" sldId="5805"/>
            <ac:picMk id="4" creationId="{E6949E83-E345-2E64-D0E1-743561FC7DFB}"/>
          </ac:picMkLst>
        </pc:picChg>
      </pc:sldChg>
      <pc:sldChg chg="modSp mod">
        <pc:chgData name="Danielle Duignan" userId="f36a576b-c06f-4e27-b341-dcf4bf9c1f2f" providerId="ADAL" clId="{07D29F31-AF74-419B-AFEC-C1B7E62EF368}" dt="2026-05-15T11:03:55.137" v="338" actId="962"/>
        <pc:sldMkLst>
          <pc:docMk/>
          <pc:sldMk cId="2892074783" sldId="5806"/>
        </pc:sldMkLst>
        <pc:spChg chg="mod">
          <ac:chgData name="Danielle Duignan" userId="f36a576b-c06f-4e27-b341-dcf4bf9c1f2f" providerId="ADAL" clId="{07D29F31-AF74-419B-AFEC-C1B7E62EF368}" dt="2026-05-15T11:03:55.137" v="338" actId="962"/>
          <ac:spMkLst>
            <pc:docMk/>
            <pc:sldMk cId="2892074783" sldId="5806"/>
            <ac:spMk id="2" creationId="{11FCDC51-A60C-0095-8044-13770936DA95}"/>
          </ac:spMkLst>
        </pc:spChg>
      </pc:sldChg>
      <pc:sldChg chg="modSp mod">
        <pc:chgData name="Danielle Duignan" userId="f36a576b-c06f-4e27-b341-dcf4bf9c1f2f" providerId="ADAL" clId="{07D29F31-AF74-419B-AFEC-C1B7E62EF368}" dt="2026-05-15T11:01:24.652" v="16" actId="962"/>
        <pc:sldMkLst>
          <pc:docMk/>
          <pc:sldMk cId="3278675482" sldId="5841"/>
        </pc:sldMkLst>
        <pc:spChg chg="mod">
          <ac:chgData name="Danielle Duignan" userId="f36a576b-c06f-4e27-b341-dcf4bf9c1f2f" providerId="ADAL" clId="{07D29F31-AF74-419B-AFEC-C1B7E62EF368}" dt="2026-05-15T11:01:24.652" v="16" actId="962"/>
          <ac:spMkLst>
            <pc:docMk/>
            <pc:sldMk cId="3278675482" sldId="5841"/>
            <ac:spMk id="20" creationId="{005D4989-5CB5-31E0-F9FB-022534D53756}"/>
          </ac:spMkLst>
        </pc:spChg>
      </pc:sldChg>
      <pc:sldChg chg="addSp modSp mod">
        <pc:chgData name="Danielle Duignan" userId="f36a576b-c06f-4e27-b341-dcf4bf9c1f2f" providerId="ADAL" clId="{07D29F31-AF74-419B-AFEC-C1B7E62EF368}" dt="2026-05-15T11:03:41.377" v="337" actId="962"/>
        <pc:sldMkLst>
          <pc:docMk/>
          <pc:sldMk cId="458101006" sldId="5850"/>
        </pc:sldMkLst>
        <pc:grpChg chg="add mod">
          <ac:chgData name="Danielle Duignan" userId="f36a576b-c06f-4e27-b341-dcf4bf9c1f2f" providerId="ADAL" clId="{07D29F31-AF74-419B-AFEC-C1B7E62EF368}" dt="2026-05-15T11:03:41.377" v="337" actId="962"/>
          <ac:grpSpMkLst>
            <pc:docMk/>
            <pc:sldMk cId="458101006" sldId="5850"/>
            <ac:grpSpMk id="3" creationId="{78FDA466-D6E5-B176-B5FC-A1B03EFEAC6D}"/>
          </ac:grpSpMkLst>
        </pc:grpChg>
        <pc:picChg chg="mod">
          <ac:chgData name="Danielle Duignan" userId="f36a576b-c06f-4e27-b341-dcf4bf9c1f2f" providerId="ADAL" clId="{07D29F31-AF74-419B-AFEC-C1B7E62EF368}" dt="2026-05-15T11:03:08.998" v="37" actId="164"/>
          <ac:picMkLst>
            <pc:docMk/>
            <pc:sldMk cId="458101006" sldId="5850"/>
            <ac:picMk id="7" creationId="{C4B387BB-2A93-081E-28B2-13919C5F7CB5}"/>
          </ac:picMkLst>
        </pc:picChg>
        <pc:picChg chg="mod">
          <ac:chgData name="Danielle Duignan" userId="f36a576b-c06f-4e27-b341-dcf4bf9c1f2f" providerId="ADAL" clId="{07D29F31-AF74-419B-AFEC-C1B7E62EF368}" dt="2026-05-15T11:03:08.998" v="37" actId="164"/>
          <ac:picMkLst>
            <pc:docMk/>
            <pc:sldMk cId="458101006" sldId="5850"/>
            <ac:picMk id="9" creationId="{049B8379-E4D1-4674-5FB7-9023E90C111C}"/>
          </ac:picMkLst>
        </pc:picChg>
        <pc:picChg chg="mod">
          <ac:chgData name="Danielle Duignan" userId="f36a576b-c06f-4e27-b341-dcf4bf9c1f2f" providerId="ADAL" clId="{07D29F31-AF74-419B-AFEC-C1B7E62EF368}" dt="2026-05-15T11:03:08.998" v="37" actId="164"/>
          <ac:picMkLst>
            <pc:docMk/>
            <pc:sldMk cId="458101006" sldId="5850"/>
            <ac:picMk id="11" creationId="{532913BD-6108-FA73-0BB8-0D98C2C0ACAD}"/>
          </ac:picMkLst>
        </pc:picChg>
      </pc:sldChg>
      <pc:sldChg chg="modSp mod">
        <pc:chgData name="Danielle Duignan" userId="f36a576b-c06f-4e27-b341-dcf4bf9c1f2f" providerId="ADAL" clId="{07D29F31-AF74-419B-AFEC-C1B7E62EF368}" dt="2026-05-15T11:02:00.139" v="23" actId="962"/>
        <pc:sldMkLst>
          <pc:docMk/>
          <pc:sldMk cId="3301350311" sldId="5854"/>
        </pc:sldMkLst>
        <pc:picChg chg="mod">
          <ac:chgData name="Danielle Duignan" userId="f36a576b-c06f-4e27-b341-dcf4bf9c1f2f" providerId="ADAL" clId="{07D29F31-AF74-419B-AFEC-C1B7E62EF368}" dt="2026-05-15T11:02:00.139" v="23" actId="962"/>
          <ac:picMkLst>
            <pc:docMk/>
            <pc:sldMk cId="3301350311" sldId="5854"/>
            <ac:picMk id="7" creationId="{6891275E-070C-8F1B-DFC1-C78599254696}"/>
          </ac:picMkLst>
        </pc:picChg>
      </pc:sldChg>
      <pc:sldChg chg="modNotesTx">
        <pc:chgData name="Danielle Duignan" userId="f36a576b-c06f-4e27-b341-dcf4bf9c1f2f" providerId="ADAL" clId="{07D29F31-AF74-419B-AFEC-C1B7E62EF368}" dt="2026-05-15T11:05:05.750" v="343"/>
        <pc:sldMkLst>
          <pc:docMk/>
          <pc:sldMk cId="3581667689" sldId="5855"/>
        </pc:sldMkLst>
      </pc:sldChg>
      <pc:sldChg chg="modSp mod">
        <pc:chgData name="Danielle Duignan" userId="f36a576b-c06f-4e27-b341-dcf4bf9c1f2f" providerId="ADAL" clId="{07D29F31-AF74-419B-AFEC-C1B7E62EF368}" dt="2026-05-15T11:02:15.996" v="27" actId="962"/>
        <pc:sldMkLst>
          <pc:docMk/>
          <pc:sldMk cId="4041229805" sldId="5857"/>
        </pc:sldMkLst>
        <pc:picChg chg="mod">
          <ac:chgData name="Danielle Duignan" userId="f36a576b-c06f-4e27-b341-dcf4bf9c1f2f" providerId="ADAL" clId="{07D29F31-AF74-419B-AFEC-C1B7E62EF368}" dt="2026-05-15T11:02:15.996" v="27" actId="962"/>
          <ac:picMkLst>
            <pc:docMk/>
            <pc:sldMk cId="4041229805" sldId="5857"/>
            <ac:picMk id="5" creationId="{5280CA62-E053-C9AF-23FB-2C6240D0C6EC}"/>
          </ac:picMkLst>
        </pc:picChg>
      </pc:sldChg>
    </pc:docChg>
  </pc:docChgLst>
  <pc:docChgLst>
    <pc:chgData name="Mark Kelly" userId="S::m.kelly@ancosan.ie::fc7d2326-d63f-40fe-9604-1ce6a1dd8080" providerId="AD" clId="Web-{87E91516-FA71-59CF-DB60-A3B77C5A2081}"/>
    <pc:docChg chg="mod modSld">
      <pc:chgData name="Mark Kelly" userId="S::m.kelly@ancosan.ie::fc7d2326-d63f-40fe-9604-1ce6a1dd8080" providerId="AD" clId="Web-{87E91516-FA71-59CF-DB60-A3B77C5A2081}" dt="2026-05-14T18:27:20.352" v="4" actId="1076"/>
      <pc:docMkLst>
        <pc:docMk/>
      </pc:docMkLst>
      <pc:sldChg chg="modSp">
        <pc:chgData name="Mark Kelly" userId="S::m.kelly@ancosan.ie::fc7d2326-d63f-40fe-9604-1ce6a1dd8080" providerId="AD" clId="Web-{87E91516-FA71-59CF-DB60-A3B77C5A2081}" dt="2026-05-14T18:27:20.352" v="4" actId="1076"/>
        <pc:sldMkLst>
          <pc:docMk/>
          <pc:sldMk cId="4009793041" sldId="851"/>
        </pc:sldMkLst>
        <pc:spChg chg="mod">
          <ac:chgData name="Mark Kelly" userId="S::m.kelly@ancosan.ie::fc7d2326-d63f-40fe-9604-1ce6a1dd8080" providerId="AD" clId="Web-{87E91516-FA71-59CF-DB60-A3B77C5A2081}" dt="2026-05-14T18:27:06.539" v="1" actId="1076"/>
          <ac:spMkLst>
            <pc:docMk/>
            <pc:sldMk cId="4009793041" sldId="851"/>
            <ac:spMk id="2" creationId="{2A4F278A-4505-1099-C47C-B5776DF3586A}"/>
          </ac:spMkLst>
        </pc:spChg>
        <pc:picChg chg="mod">
          <ac:chgData name="Mark Kelly" userId="S::m.kelly@ancosan.ie::fc7d2326-d63f-40fe-9604-1ce6a1dd8080" providerId="AD" clId="Web-{87E91516-FA71-59CF-DB60-A3B77C5A2081}" dt="2026-05-14T18:27:18.555" v="3" actId="1076"/>
          <ac:picMkLst>
            <pc:docMk/>
            <pc:sldMk cId="4009793041" sldId="851"/>
            <ac:picMk id="6" creationId="{13B92E8F-22A7-C24E-1289-6F32EAD6A2E8}"/>
          </ac:picMkLst>
        </pc:picChg>
        <pc:picChg chg="mod">
          <ac:chgData name="Mark Kelly" userId="S::m.kelly@ancosan.ie::fc7d2326-d63f-40fe-9604-1ce6a1dd8080" providerId="AD" clId="Web-{87E91516-FA71-59CF-DB60-A3B77C5A2081}" dt="2026-05-14T18:27:20.352" v="4" actId="1076"/>
          <ac:picMkLst>
            <pc:docMk/>
            <pc:sldMk cId="4009793041" sldId="851"/>
            <ac:picMk id="8" creationId="{FDB83800-C14B-816A-4F34-9D3FBA78A56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6A06CC-E992-4DCC-A7B5-4FC9F4F6A54E}"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en-US"/>
        </a:p>
      </dgm:t>
    </dgm:pt>
    <dgm:pt modelId="{1E264319-486B-4D61-952C-F6AEFC8339B9}">
      <dgm:prSet/>
      <dgm:spPr/>
      <dgm:t>
        <a:bodyPr/>
        <a:lstStyle/>
        <a:p>
          <a:r>
            <a:rPr lang="en-IE" noProof="0">
              <a:solidFill>
                <a:schemeClr val="tx1"/>
              </a:solidFill>
            </a:rPr>
            <a:t>Digital Skills Tutor An Cosán and Adult Learner</a:t>
          </a:r>
        </a:p>
      </dgm:t>
    </dgm:pt>
    <dgm:pt modelId="{C4CAD65C-5E36-4B13-ACEE-2420BF95D27F}" type="parTrans" cxnId="{BDFAFD81-911B-46DA-912A-47C148281958}">
      <dgm:prSet/>
      <dgm:spPr/>
      <dgm:t>
        <a:bodyPr/>
        <a:lstStyle/>
        <a:p>
          <a:endParaRPr lang="en-US"/>
        </a:p>
      </dgm:t>
    </dgm:pt>
    <dgm:pt modelId="{44DCE8C7-7A1F-4D6B-8B8A-C32C27AB803A}" type="sibTrans" cxnId="{BDFAFD81-911B-46DA-912A-47C148281958}">
      <dgm:prSet/>
      <dgm:spPr/>
      <dgm:t>
        <a:bodyPr/>
        <a:lstStyle/>
        <a:p>
          <a:endParaRPr lang="en-US"/>
        </a:p>
      </dgm:t>
    </dgm:pt>
    <dgm:pt modelId="{18B6AF31-B8C5-4747-AFE5-DF0FE97B3744}">
      <dgm:prSet/>
      <dgm:spPr/>
      <dgm:t>
        <a:bodyPr/>
        <a:lstStyle/>
        <a:p>
          <a:r>
            <a:rPr lang="en-IE" b="1" noProof="0">
              <a:solidFill>
                <a:schemeClr val="tx1"/>
              </a:solidFill>
            </a:rPr>
            <a:t>Bachelor of Arts (B.A.) in Anthropology and Sociology</a:t>
          </a:r>
          <a:endParaRPr lang="en-IE" noProof="0">
            <a:solidFill>
              <a:schemeClr val="tx1"/>
            </a:solidFill>
          </a:endParaRPr>
        </a:p>
      </dgm:t>
    </dgm:pt>
    <dgm:pt modelId="{A7463E11-EA1D-4333-9D40-F8EA74941F86}" type="parTrans" cxnId="{E91237B9-8DBF-44AA-9090-28004564A731}">
      <dgm:prSet/>
      <dgm:spPr/>
      <dgm:t>
        <a:bodyPr/>
        <a:lstStyle/>
        <a:p>
          <a:endParaRPr lang="en-US"/>
        </a:p>
      </dgm:t>
    </dgm:pt>
    <dgm:pt modelId="{5E294738-BC26-4103-AF18-65D7462266B2}" type="sibTrans" cxnId="{E91237B9-8DBF-44AA-9090-28004564A731}">
      <dgm:prSet/>
      <dgm:spPr/>
      <dgm:t>
        <a:bodyPr/>
        <a:lstStyle/>
        <a:p>
          <a:endParaRPr lang="en-US"/>
        </a:p>
      </dgm:t>
    </dgm:pt>
    <dgm:pt modelId="{EB807A6F-A251-4A7F-8626-3F6C69B08568}">
      <dgm:prSet/>
      <dgm:spPr/>
      <dgm:t>
        <a:bodyPr/>
        <a:lstStyle/>
        <a:p>
          <a:r>
            <a:rPr lang="en-IE" b="1" noProof="0">
              <a:solidFill>
                <a:schemeClr val="tx1"/>
              </a:solidFill>
            </a:rPr>
            <a:t>Higher Diploma (</a:t>
          </a:r>
          <a:r>
            <a:rPr lang="en-IE" b="1" noProof="0" err="1">
              <a:solidFill>
                <a:schemeClr val="tx1"/>
              </a:solidFill>
            </a:rPr>
            <a:t>HDip</a:t>
          </a:r>
          <a:r>
            <a:rPr lang="en-IE" b="1" noProof="0">
              <a:solidFill>
                <a:schemeClr val="tx1"/>
              </a:solidFill>
            </a:rPr>
            <a:t>.) in Adult and Further Education</a:t>
          </a:r>
          <a:endParaRPr lang="en-IE" noProof="0">
            <a:solidFill>
              <a:schemeClr val="tx1"/>
            </a:solidFill>
          </a:endParaRPr>
        </a:p>
      </dgm:t>
    </dgm:pt>
    <dgm:pt modelId="{A2E63993-2387-4190-8FD4-49DC9BBAF7B1}" type="parTrans" cxnId="{27286975-C21F-4C85-84C1-F8B11B367E3A}">
      <dgm:prSet/>
      <dgm:spPr/>
      <dgm:t>
        <a:bodyPr/>
        <a:lstStyle/>
        <a:p>
          <a:endParaRPr lang="en-US"/>
        </a:p>
      </dgm:t>
    </dgm:pt>
    <dgm:pt modelId="{64B91106-EA17-4730-AB4F-0F180E434664}" type="sibTrans" cxnId="{27286975-C21F-4C85-84C1-F8B11B367E3A}">
      <dgm:prSet/>
      <dgm:spPr/>
      <dgm:t>
        <a:bodyPr/>
        <a:lstStyle/>
        <a:p>
          <a:endParaRPr lang="en-US"/>
        </a:p>
      </dgm:t>
    </dgm:pt>
    <dgm:pt modelId="{FFF3D09F-5702-47D8-9C0C-ACE38C566847}">
      <dgm:prSet/>
      <dgm:spPr/>
      <dgm:t>
        <a:bodyPr/>
        <a:lstStyle/>
        <a:p>
          <a:r>
            <a:rPr lang="en-IE" b="1" noProof="0">
              <a:solidFill>
                <a:schemeClr val="tx1"/>
              </a:solidFill>
            </a:rPr>
            <a:t>Masters (</a:t>
          </a:r>
          <a:r>
            <a:rPr lang="en-IE" b="1" noProof="0" err="1">
              <a:solidFill>
                <a:schemeClr val="tx1"/>
              </a:solidFill>
            </a:rPr>
            <a:t>M.Ed</a:t>
          </a:r>
          <a:r>
            <a:rPr lang="en-IE" b="1" noProof="0">
              <a:solidFill>
                <a:schemeClr val="tx1"/>
              </a:solidFill>
            </a:rPr>
            <a:t>) in Adult and Community Education</a:t>
          </a:r>
        </a:p>
      </dgm:t>
    </dgm:pt>
    <dgm:pt modelId="{1B456312-B291-4BFC-AFA3-497FAB8C842B}" type="parTrans" cxnId="{915B0A90-B67F-4F65-88B8-B7E22AA991BD}">
      <dgm:prSet/>
      <dgm:spPr/>
      <dgm:t>
        <a:bodyPr/>
        <a:lstStyle/>
        <a:p>
          <a:endParaRPr lang="en-US"/>
        </a:p>
      </dgm:t>
    </dgm:pt>
    <dgm:pt modelId="{14C4CFEC-F583-455E-8D4A-E98B3298763B}" type="sibTrans" cxnId="{915B0A90-B67F-4F65-88B8-B7E22AA991BD}">
      <dgm:prSet/>
      <dgm:spPr/>
      <dgm:t>
        <a:bodyPr/>
        <a:lstStyle/>
        <a:p>
          <a:endParaRPr lang="en-US"/>
        </a:p>
      </dgm:t>
    </dgm:pt>
    <dgm:pt modelId="{B0164BBD-074F-4253-A884-89818378E6DD}">
      <dgm:prSet/>
      <dgm:spPr/>
      <dgm:t>
        <a:bodyPr/>
        <a:lstStyle/>
        <a:p>
          <a:r>
            <a:rPr lang="en-IE" noProof="0">
              <a:solidFill>
                <a:schemeClr val="tx1"/>
              </a:solidFill>
            </a:rPr>
            <a:t>Qualifications in: </a:t>
          </a:r>
        </a:p>
      </dgm:t>
    </dgm:pt>
    <dgm:pt modelId="{BFC65B75-3459-4C0C-8463-C139F033675D}" type="parTrans" cxnId="{CF6C2443-BD1C-4651-832C-B5F2868BE384}">
      <dgm:prSet/>
      <dgm:spPr/>
      <dgm:t>
        <a:bodyPr/>
        <a:lstStyle/>
        <a:p>
          <a:endParaRPr lang="en-US"/>
        </a:p>
      </dgm:t>
    </dgm:pt>
    <dgm:pt modelId="{4FC7EFCB-6293-4429-A5CD-552D64478E64}" type="sibTrans" cxnId="{CF6C2443-BD1C-4651-832C-B5F2868BE384}">
      <dgm:prSet/>
      <dgm:spPr/>
      <dgm:t>
        <a:bodyPr/>
        <a:lstStyle/>
        <a:p>
          <a:endParaRPr lang="en-US"/>
        </a:p>
      </dgm:t>
    </dgm:pt>
    <dgm:pt modelId="{4C239112-17A9-40FC-A2BB-5C85EEB15FEE}">
      <dgm:prSet/>
      <dgm:spPr/>
      <dgm:t>
        <a:bodyPr/>
        <a:lstStyle/>
        <a:p>
          <a:r>
            <a:rPr lang="en-IE" noProof="0">
              <a:solidFill>
                <a:schemeClr val="tx1"/>
              </a:solidFill>
            </a:rPr>
            <a:t>Business Admin and IT</a:t>
          </a:r>
        </a:p>
      </dgm:t>
    </dgm:pt>
    <dgm:pt modelId="{C77D8CFA-F12A-4265-B190-3ED94538CBE3}" type="parTrans" cxnId="{7684F740-00F5-4A17-ABA1-2DB0146A6DCD}">
      <dgm:prSet/>
      <dgm:spPr/>
      <dgm:t>
        <a:bodyPr/>
        <a:lstStyle/>
        <a:p>
          <a:endParaRPr lang="en-US"/>
        </a:p>
      </dgm:t>
    </dgm:pt>
    <dgm:pt modelId="{5EEDAD77-E800-486C-915C-B205FE5BB9D0}" type="sibTrans" cxnId="{7684F740-00F5-4A17-ABA1-2DB0146A6DCD}">
      <dgm:prSet/>
      <dgm:spPr/>
      <dgm:t>
        <a:bodyPr/>
        <a:lstStyle/>
        <a:p>
          <a:endParaRPr lang="en-US"/>
        </a:p>
      </dgm:t>
    </dgm:pt>
    <dgm:pt modelId="{B354C786-2823-4C7F-9A5B-CCD41FB78834}">
      <dgm:prSet/>
      <dgm:spPr/>
      <dgm:t>
        <a:bodyPr/>
        <a:lstStyle/>
        <a:p>
          <a:r>
            <a:rPr lang="en-IE" noProof="0">
              <a:solidFill>
                <a:schemeClr val="tx1"/>
              </a:solidFill>
            </a:rPr>
            <a:t>Plain Language Communication</a:t>
          </a:r>
        </a:p>
      </dgm:t>
    </dgm:pt>
    <dgm:pt modelId="{6A3590A3-4D71-463D-9D69-3B28E6AE6DBC}" type="parTrans" cxnId="{BD2EE854-821C-4F44-AA2C-EAEB3C65BCF2}">
      <dgm:prSet/>
      <dgm:spPr/>
      <dgm:t>
        <a:bodyPr/>
        <a:lstStyle/>
        <a:p>
          <a:endParaRPr lang="en-US"/>
        </a:p>
      </dgm:t>
    </dgm:pt>
    <dgm:pt modelId="{1B62CA46-1086-4283-8D93-01258BD7D638}" type="sibTrans" cxnId="{BD2EE854-821C-4F44-AA2C-EAEB3C65BCF2}">
      <dgm:prSet/>
      <dgm:spPr/>
      <dgm:t>
        <a:bodyPr/>
        <a:lstStyle/>
        <a:p>
          <a:endParaRPr lang="en-US"/>
        </a:p>
      </dgm:t>
    </dgm:pt>
    <dgm:pt modelId="{AF695638-F32C-40D6-98A8-E27A471516AC}">
      <dgm:prSet/>
      <dgm:spPr/>
      <dgm:t>
        <a:bodyPr/>
        <a:lstStyle/>
        <a:p>
          <a:r>
            <a:rPr lang="en-IE" noProof="0">
              <a:solidFill>
                <a:schemeClr val="tx1"/>
              </a:solidFill>
            </a:rPr>
            <a:t>Universal Design  for Learning</a:t>
          </a:r>
        </a:p>
      </dgm:t>
    </dgm:pt>
    <dgm:pt modelId="{FBA1C016-6BC4-40F5-A2D6-D6CA78A99EA7}" type="parTrans" cxnId="{332384C5-5751-4110-9E7C-F43446763EC8}">
      <dgm:prSet/>
      <dgm:spPr/>
      <dgm:t>
        <a:bodyPr/>
        <a:lstStyle/>
        <a:p>
          <a:endParaRPr lang="en-US"/>
        </a:p>
      </dgm:t>
    </dgm:pt>
    <dgm:pt modelId="{CC30CFDE-E74B-4DCE-9754-EEB5A4CC13CC}" type="sibTrans" cxnId="{332384C5-5751-4110-9E7C-F43446763EC8}">
      <dgm:prSet/>
      <dgm:spPr/>
      <dgm:t>
        <a:bodyPr/>
        <a:lstStyle/>
        <a:p>
          <a:endParaRPr lang="en-US"/>
        </a:p>
      </dgm:t>
    </dgm:pt>
    <dgm:pt modelId="{37105557-FF7D-45D4-8004-A6EF0A8C1D7A}">
      <dgm:prSet/>
      <dgm:spPr/>
      <dgm:t>
        <a:bodyPr/>
        <a:lstStyle/>
        <a:p>
          <a:r>
            <a:rPr lang="en-IE" noProof="0">
              <a:solidFill>
                <a:schemeClr val="tx1"/>
              </a:solidFill>
            </a:rPr>
            <a:t>Joined An Cosán in 2018 and facilitated, ELC level 5 &amp;6 WP L 5 and Spreadsheets L5</a:t>
          </a:r>
        </a:p>
      </dgm:t>
    </dgm:pt>
    <dgm:pt modelId="{E882D15F-0FBA-40FD-A9FF-FBF9036E6993}" type="parTrans" cxnId="{F516748B-BA38-4B7C-9477-0F24D4263714}">
      <dgm:prSet/>
      <dgm:spPr/>
      <dgm:t>
        <a:bodyPr/>
        <a:lstStyle/>
        <a:p>
          <a:endParaRPr lang="en-US"/>
        </a:p>
      </dgm:t>
    </dgm:pt>
    <dgm:pt modelId="{B83B8415-7E85-480D-98CE-080D705931AF}" type="sibTrans" cxnId="{F516748B-BA38-4B7C-9477-0F24D4263714}">
      <dgm:prSet/>
      <dgm:spPr/>
      <dgm:t>
        <a:bodyPr/>
        <a:lstStyle/>
        <a:p>
          <a:endParaRPr lang="en-US"/>
        </a:p>
      </dgm:t>
    </dgm:pt>
    <dgm:pt modelId="{2CEC175B-1E40-4FEA-A51C-969E331A37E4}" type="pres">
      <dgm:prSet presAssocID="{E36A06CC-E992-4DCC-A7B5-4FC9F4F6A54E}" presName="diagram" presStyleCnt="0">
        <dgm:presLayoutVars>
          <dgm:dir/>
          <dgm:resizeHandles val="exact"/>
        </dgm:presLayoutVars>
      </dgm:prSet>
      <dgm:spPr/>
    </dgm:pt>
    <dgm:pt modelId="{52808957-EB3F-433E-B249-5BE65E6AD9C4}" type="pres">
      <dgm:prSet presAssocID="{1E264319-486B-4D61-952C-F6AEFC8339B9}" presName="node" presStyleLbl="node1" presStyleIdx="0" presStyleCnt="6">
        <dgm:presLayoutVars>
          <dgm:bulletEnabled val="1"/>
        </dgm:presLayoutVars>
      </dgm:prSet>
      <dgm:spPr/>
    </dgm:pt>
    <dgm:pt modelId="{F9F72366-CF9D-442D-B22D-22DEB34FF351}" type="pres">
      <dgm:prSet presAssocID="{44DCE8C7-7A1F-4D6B-8B8A-C32C27AB803A}" presName="sibTrans" presStyleCnt="0"/>
      <dgm:spPr/>
    </dgm:pt>
    <dgm:pt modelId="{45D300A1-5AFC-41D3-9A39-4E92BE8858AB}" type="pres">
      <dgm:prSet presAssocID="{18B6AF31-B8C5-4747-AFE5-DF0FE97B3744}" presName="node" presStyleLbl="node1" presStyleIdx="1" presStyleCnt="6">
        <dgm:presLayoutVars>
          <dgm:bulletEnabled val="1"/>
        </dgm:presLayoutVars>
      </dgm:prSet>
      <dgm:spPr/>
    </dgm:pt>
    <dgm:pt modelId="{EE2385E2-B7B8-4519-A5C7-9F016DE58DAA}" type="pres">
      <dgm:prSet presAssocID="{5E294738-BC26-4103-AF18-65D7462266B2}" presName="sibTrans" presStyleCnt="0"/>
      <dgm:spPr/>
    </dgm:pt>
    <dgm:pt modelId="{D32ECB41-8046-4DFA-B722-217B896C0059}" type="pres">
      <dgm:prSet presAssocID="{EB807A6F-A251-4A7F-8626-3F6C69B08568}" presName="node" presStyleLbl="node1" presStyleIdx="2" presStyleCnt="6">
        <dgm:presLayoutVars>
          <dgm:bulletEnabled val="1"/>
        </dgm:presLayoutVars>
      </dgm:prSet>
      <dgm:spPr/>
    </dgm:pt>
    <dgm:pt modelId="{2FA62AF7-8B9B-4795-B18A-5024850601F1}" type="pres">
      <dgm:prSet presAssocID="{64B91106-EA17-4730-AB4F-0F180E434664}" presName="sibTrans" presStyleCnt="0"/>
      <dgm:spPr/>
    </dgm:pt>
    <dgm:pt modelId="{AE0FEDA0-FF36-4178-881C-B054F1D199FF}" type="pres">
      <dgm:prSet presAssocID="{FFF3D09F-5702-47D8-9C0C-ACE38C566847}" presName="node" presStyleLbl="node1" presStyleIdx="3" presStyleCnt="6">
        <dgm:presLayoutVars>
          <dgm:bulletEnabled val="1"/>
        </dgm:presLayoutVars>
      </dgm:prSet>
      <dgm:spPr/>
    </dgm:pt>
    <dgm:pt modelId="{8645C2BF-86D2-4754-A6F8-C991B4A3928F}" type="pres">
      <dgm:prSet presAssocID="{14C4CFEC-F583-455E-8D4A-E98B3298763B}" presName="sibTrans" presStyleCnt="0"/>
      <dgm:spPr/>
    </dgm:pt>
    <dgm:pt modelId="{58CF0BCB-D12A-486E-A6DE-6FCA73BA66F5}" type="pres">
      <dgm:prSet presAssocID="{B0164BBD-074F-4253-A884-89818378E6DD}" presName="node" presStyleLbl="node1" presStyleIdx="4" presStyleCnt="6">
        <dgm:presLayoutVars>
          <dgm:bulletEnabled val="1"/>
        </dgm:presLayoutVars>
      </dgm:prSet>
      <dgm:spPr/>
    </dgm:pt>
    <dgm:pt modelId="{A6E12619-EA39-47FE-9B74-F9BCA8582A1F}" type="pres">
      <dgm:prSet presAssocID="{4FC7EFCB-6293-4429-A5CD-552D64478E64}" presName="sibTrans" presStyleCnt="0"/>
      <dgm:spPr/>
    </dgm:pt>
    <dgm:pt modelId="{DB4627E4-AF95-48E0-9D71-FD16B504CF91}" type="pres">
      <dgm:prSet presAssocID="{37105557-FF7D-45D4-8004-A6EF0A8C1D7A}" presName="node" presStyleLbl="node1" presStyleIdx="5" presStyleCnt="6">
        <dgm:presLayoutVars>
          <dgm:bulletEnabled val="1"/>
        </dgm:presLayoutVars>
      </dgm:prSet>
      <dgm:spPr/>
    </dgm:pt>
  </dgm:ptLst>
  <dgm:cxnLst>
    <dgm:cxn modelId="{81AB2008-11A8-4F1F-82D1-4BE480A55FC7}" type="presOf" srcId="{EB807A6F-A251-4A7F-8626-3F6C69B08568}" destId="{D32ECB41-8046-4DFA-B722-217B896C0059}" srcOrd="0" destOrd="0" presId="urn:microsoft.com/office/officeart/2005/8/layout/default"/>
    <dgm:cxn modelId="{42501F3F-B058-4835-AD51-989CCD4417F0}" type="presOf" srcId="{37105557-FF7D-45D4-8004-A6EF0A8C1D7A}" destId="{DB4627E4-AF95-48E0-9D71-FD16B504CF91}" srcOrd="0" destOrd="0" presId="urn:microsoft.com/office/officeart/2005/8/layout/default"/>
    <dgm:cxn modelId="{7684F740-00F5-4A17-ABA1-2DB0146A6DCD}" srcId="{B0164BBD-074F-4253-A884-89818378E6DD}" destId="{4C239112-17A9-40FC-A2BB-5C85EEB15FEE}" srcOrd="0" destOrd="0" parTransId="{C77D8CFA-F12A-4265-B190-3ED94538CBE3}" sibTransId="{5EEDAD77-E800-486C-915C-B205FE5BB9D0}"/>
    <dgm:cxn modelId="{0AEE4E41-0598-410C-BABC-D81FF2C95807}" type="presOf" srcId="{4C239112-17A9-40FC-A2BB-5C85EEB15FEE}" destId="{58CF0BCB-D12A-486E-A6DE-6FCA73BA66F5}" srcOrd="0" destOrd="1" presId="urn:microsoft.com/office/officeart/2005/8/layout/default"/>
    <dgm:cxn modelId="{F7282862-EBA2-4D9D-8A69-898D836971BB}" type="presOf" srcId="{FFF3D09F-5702-47D8-9C0C-ACE38C566847}" destId="{AE0FEDA0-FF36-4178-881C-B054F1D199FF}" srcOrd="0" destOrd="0" presId="urn:microsoft.com/office/officeart/2005/8/layout/default"/>
    <dgm:cxn modelId="{CF6C2443-BD1C-4651-832C-B5F2868BE384}" srcId="{E36A06CC-E992-4DCC-A7B5-4FC9F4F6A54E}" destId="{B0164BBD-074F-4253-A884-89818378E6DD}" srcOrd="4" destOrd="0" parTransId="{BFC65B75-3459-4C0C-8463-C139F033675D}" sibTransId="{4FC7EFCB-6293-4429-A5CD-552D64478E64}"/>
    <dgm:cxn modelId="{999C6A63-B060-4B79-9725-3153D00659D5}" type="presOf" srcId="{B0164BBD-074F-4253-A884-89818378E6DD}" destId="{58CF0BCB-D12A-486E-A6DE-6FCA73BA66F5}" srcOrd="0" destOrd="0" presId="urn:microsoft.com/office/officeart/2005/8/layout/default"/>
    <dgm:cxn modelId="{3AD7C04C-967C-44E4-8E92-15C684C2585C}" type="presOf" srcId="{E36A06CC-E992-4DCC-A7B5-4FC9F4F6A54E}" destId="{2CEC175B-1E40-4FEA-A51C-969E331A37E4}" srcOrd="0" destOrd="0" presId="urn:microsoft.com/office/officeart/2005/8/layout/default"/>
    <dgm:cxn modelId="{BD2EE854-821C-4F44-AA2C-EAEB3C65BCF2}" srcId="{B0164BBD-074F-4253-A884-89818378E6DD}" destId="{B354C786-2823-4C7F-9A5B-CCD41FB78834}" srcOrd="1" destOrd="0" parTransId="{6A3590A3-4D71-463D-9D69-3B28E6AE6DBC}" sibTransId="{1B62CA46-1086-4283-8D93-01258BD7D638}"/>
    <dgm:cxn modelId="{170DF374-49BB-42EF-86C4-66907A150B66}" type="presOf" srcId="{1E264319-486B-4D61-952C-F6AEFC8339B9}" destId="{52808957-EB3F-433E-B249-5BE65E6AD9C4}" srcOrd="0" destOrd="0" presId="urn:microsoft.com/office/officeart/2005/8/layout/default"/>
    <dgm:cxn modelId="{27286975-C21F-4C85-84C1-F8B11B367E3A}" srcId="{E36A06CC-E992-4DCC-A7B5-4FC9F4F6A54E}" destId="{EB807A6F-A251-4A7F-8626-3F6C69B08568}" srcOrd="2" destOrd="0" parTransId="{A2E63993-2387-4190-8FD4-49DC9BBAF7B1}" sibTransId="{64B91106-EA17-4730-AB4F-0F180E434664}"/>
    <dgm:cxn modelId="{908FD856-4F7D-4FA5-A0AB-9FB815EE1F0F}" type="presOf" srcId="{AF695638-F32C-40D6-98A8-E27A471516AC}" destId="{58CF0BCB-D12A-486E-A6DE-6FCA73BA66F5}" srcOrd="0" destOrd="3" presId="urn:microsoft.com/office/officeart/2005/8/layout/default"/>
    <dgm:cxn modelId="{BDFAFD81-911B-46DA-912A-47C148281958}" srcId="{E36A06CC-E992-4DCC-A7B5-4FC9F4F6A54E}" destId="{1E264319-486B-4D61-952C-F6AEFC8339B9}" srcOrd="0" destOrd="0" parTransId="{C4CAD65C-5E36-4B13-ACEE-2420BF95D27F}" sibTransId="{44DCE8C7-7A1F-4D6B-8B8A-C32C27AB803A}"/>
    <dgm:cxn modelId="{F20C3B8A-63C5-4ADF-93DA-C6BB199B92F9}" type="presOf" srcId="{18B6AF31-B8C5-4747-AFE5-DF0FE97B3744}" destId="{45D300A1-5AFC-41D3-9A39-4E92BE8858AB}" srcOrd="0" destOrd="0" presId="urn:microsoft.com/office/officeart/2005/8/layout/default"/>
    <dgm:cxn modelId="{F516748B-BA38-4B7C-9477-0F24D4263714}" srcId="{E36A06CC-E992-4DCC-A7B5-4FC9F4F6A54E}" destId="{37105557-FF7D-45D4-8004-A6EF0A8C1D7A}" srcOrd="5" destOrd="0" parTransId="{E882D15F-0FBA-40FD-A9FF-FBF9036E6993}" sibTransId="{B83B8415-7E85-480D-98CE-080D705931AF}"/>
    <dgm:cxn modelId="{915B0A90-B67F-4F65-88B8-B7E22AA991BD}" srcId="{E36A06CC-E992-4DCC-A7B5-4FC9F4F6A54E}" destId="{FFF3D09F-5702-47D8-9C0C-ACE38C566847}" srcOrd="3" destOrd="0" parTransId="{1B456312-B291-4BFC-AFA3-497FAB8C842B}" sibTransId="{14C4CFEC-F583-455E-8D4A-E98B3298763B}"/>
    <dgm:cxn modelId="{17846798-ACC1-4A36-9679-8CA708DDB687}" type="presOf" srcId="{B354C786-2823-4C7F-9A5B-CCD41FB78834}" destId="{58CF0BCB-D12A-486E-A6DE-6FCA73BA66F5}" srcOrd="0" destOrd="2" presId="urn:microsoft.com/office/officeart/2005/8/layout/default"/>
    <dgm:cxn modelId="{E91237B9-8DBF-44AA-9090-28004564A731}" srcId="{E36A06CC-E992-4DCC-A7B5-4FC9F4F6A54E}" destId="{18B6AF31-B8C5-4747-AFE5-DF0FE97B3744}" srcOrd="1" destOrd="0" parTransId="{A7463E11-EA1D-4333-9D40-F8EA74941F86}" sibTransId="{5E294738-BC26-4103-AF18-65D7462266B2}"/>
    <dgm:cxn modelId="{332384C5-5751-4110-9E7C-F43446763EC8}" srcId="{B0164BBD-074F-4253-A884-89818378E6DD}" destId="{AF695638-F32C-40D6-98A8-E27A471516AC}" srcOrd="2" destOrd="0" parTransId="{FBA1C016-6BC4-40F5-A2D6-D6CA78A99EA7}" sibTransId="{CC30CFDE-E74B-4DCE-9754-EEB5A4CC13CC}"/>
    <dgm:cxn modelId="{A59C64D5-F1F9-442F-9C2C-F0BE81B00EEC}" type="presParOf" srcId="{2CEC175B-1E40-4FEA-A51C-969E331A37E4}" destId="{52808957-EB3F-433E-B249-5BE65E6AD9C4}" srcOrd="0" destOrd="0" presId="urn:microsoft.com/office/officeart/2005/8/layout/default"/>
    <dgm:cxn modelId="{C6416E5F-4E9B-4AC9-890A-C0FDD46B01BD}" type="presParOf" srcId="{2CEC175B-1E40-4FEA-A51C-969E331A37E4}" destId="{F9F72366-CF9D-442D-B22D-22DEB34FF351}" srcOrd="1" destOrd="0" presId="urn:microsoft.com/office/officeart/2005/8/layout/default"/>
    <dgm:cxn modelId="{7347DD52-F8AA-43A6-BC80-23499345B727}" type="presParOf" srcId="{2CEC175B-1E40-4FEA-A51C-969E331A37E4}" destId="{45D300A1-5AFC-41D3-9A39-4E92BE8858AB}" srcOrd="2" destOrd="0" presId="urn:microsoft.com/office/officeart/2005/8/layout/default"/>
    <dgm:cxn modelId="{50AC37E4-D0CD-4EF2-895A-1373873A89AD}" type="presParOf" srcId="{2CEC175B-1E40-4FEA-A51C-969E331A37E4}" destId="{EE2385E2-B7B8-4519-A5C7-9F016DE58DAA}" srcOrd="3" destOrd="0" presId="urn:microsoft.com/office/officeart/2005/8/layout/default"/>
    <dgm:cxn modelId="{63D46EC4-3D8A-4AAE-8DD6-0C0883BE444F}" type="presParOf" srcId="{2CEC175B-1E40-4FEA-A51C-969E331A37E4}" destId="{D32ECB41-8046-4DFA-B722-217B896C0059}" srcOrd="4" destOrd="0" presId="urn:microsoft.com/office/officeart/2005/8/layout/default"/>
    <dgm:cxn modelId="{1F6134A2-21BB-41DE-9718-767E1D424E65}" type="presParOf" srcId="{2CEC175B-1E40-4FEA-A51C-969E331A37E4}" destId="{2FA62AF7-8B9B-4795-B18A-5024850601F1}" srcOrd="5" destOrd="0" presId="urn:microsoft.com/office/officeart/2005/8/layout/default"/>
    <dgm:cxn modelId="{71AF1793-86A0-4A81-942A-13D3CDCCFA50}" type="presParOf" srcId="{2CEC175B-1E40-4FEA-A51C-969E331A37E4}" destId="{AE0FEDA0-FF36-4178-881C-B054F1D199FF}" srcOrd="6" destOrd="0" presId="urn:microsoft.com/office/officeart/2005/8/layout/default"/>
    <dgm:cxn modelId="{3941AF88-4CFA-4DA1-82E3-712FB01F2668}" type="presParOf" srcId="{2CEC175B-1E40-4FEA-A51C-969E331A37E4}" destId="{8645C2BF-86D2-4754-A6F8-C991B4A3928F}" srcOrd="7" destOrd="0" presId="urn:microsoft.com/office/officeart/2005/8/layout/default"/>
    <dgm:cxn modelId="{E071299B-6C54-46BA-9BA8-ADEFB5062FD4}" type="presParOf" srcId="{2CEC175B-1E40-4FEA-A51C-969E331A37E4}" destId="{58CF0BCB-D12A-486E-A6DE-6FCA73BA66F5}" srcOrd="8" destOrd="0" presId="urn:microsoft.com/office/officeart/2005/8/layout/default"/>
    <dgm:cxn modelId="{61429D6E-CF21-47BE-8A27-7C43FE101D71}" type="presParOf" srcId="{2CEC175B-1E40-4FEA-A51C-969E331A37E4}" destId="{A6E12619-EA39-47FE-9B74-F9BCA8582A1F}" srcOrd="9" destOrd="0" presId="urn:microsoft.com/office/officeart/2005/8/layout/default"/>
    <dgm:cxn modelId="{6724C16A-6BE8-42D9-9D90-0218DB1FA7F9}" type="presParOf" srcId="{2CEC175B-1E40-4FEA-A51C-969E331A37E4}" destId="{DB4627E4-AF95-48E0-9D71-FD16B504CF9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08957-EB3F-433E-B249-5BE65E6AD9C4}">
      <dsp:nvSpPr>
        <dsp:cNvPr id="0" name=""/>
        <dsp:cNvSpPr/>
      </dsp:nvSpPr>
      <dsp:spPr>
        <a:xfrm>
          <a:off x="308796" y="2331"/>
          <a:ext cx="2173337" cy="1304002"/>
        </a:xfrm>
        <a:prstGeom prst="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noProof="0">
              <a:solidFill>
                <a:schemeClr val="tx1"/>
              </a:solidFill>
            </a:rPr>
            <a:t>Digital Skills Tutor An Cosán and Adult Learner</a:t>
          </a:r>
        </a:p>
      </dsp:txBody>
      <dsp:txXfrm>
        <a:off x="308796" y="2331"/>
        <a:ext cx="2173337" cy="1304002"/>
      </dsp:txXfrm>
    </dsp:sp>
    <dsp:sp modelId="{45D300A1-5AFC-41D3-9A39-4E92BE8858AB}">
      <dsp:nvSpPr>
        <dsp:cNvPr id="0" name=""/>
        <dsp:cNvSpPr/>
      </dsp:nvSpPr>
      <dsp:spPr>
        <a:xfrm>
          <a:off x="2699466" y="2331"/>
          <a:ext cx="2173337" cy="1304002"/>
        </a:xfrm>
        <a:prstGeom prst="rect">
          <a:avLst/>
        </a:prstGeom>
        <a:solidFill>
          <a:schemeClr val="accent3">
            <a:alpha val="90000"/>
            <a:hueOff val="0"/>
            <a:satOff val="0"/>
            <a:lumOff val="0"/>
            <a:alphaOff val="-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kern="1200" noProof="0">
              <a:solidFill>
                <a:schemeClr val="tx1"/>
              </a:solidFill>
            </a:rPr>
            <a:t>Bachelor of Arts (B.A.) in Anthropology and Sociology</a:t>
          </a:r>
          <a:endParaRPr lang="en-IE" sz="1600" kern="1200" noProof="0">
            <a:solidFill>
              <a:schemeClr val="tx1"/>
            </a:solidFill>
          </a:endParaRPr>
        </a:p>
      </dsp:txBody>
      <dsp:txXfrm>
        <a:off x="2699466" y="2331"/>
        <a:ext cx="2173337" cy="1304002"/>
      </dsp:txXfrm>
    </dsp:sp>
    <dsp:sp modelId="{D32ECB41-8046-4DFA-B722-217B896C0059}">
      <dsp:nvSpPr>
        <dsp:cNvPr id="0" name=""/>
        <dsp:cNvSpPr/>
      </dsp:nvSpPr>
      <dsp:spPr>
        <a:xfrm>
          <a:off x="308796" y="1523667"/>
          <a:ext cx="2173337" cy="1304002"/>
        </a:xfrm>
        <a:prstGeom prst="rect">
          <a:avLst/>
        </a:prstGeom>
        <a:solidFill>
          <a:schemeClr val="accent3">
            <a:alpha val="90000"/>
            <a:hueOff val="0"/>
            <a:satOff val="0"/>
            <a:lumOff val="0"/>
            <a:alphaOff val="-1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kern="1200" noProof="0">
              <a:solidFill>
                <a:schemeClr val="tx1"/>
              </a:solidFill>
            </a:rPr>
            <a:t>Higher Diploma (</a:t>
          </a:r>
          <a:r>
            <a:rPr lang="en-IE" sz="1600" b="1" kern="1200" noProof="0" err="1">
              <a:solidFill>
                <a:schemeClr val="tx1"/>
              </a:solidFill>
            </a:rPr>
            <a:t>HDip</a:t>
          </a:r>
          <a:r>
            <a:rPr lang="en-IE" sz="1600" b="1" kern="1200" noProof="0">
              <a:solidFill>
                <a:schemeClr val="tx1"/>
              </a:solidFill>
            </a:rPr>
            <a:t>.) in Adult and Further Education</a:t>
          </a:r>
          <a:endParaRPr lang="en-IE" sz="1600" kern="1200" noProof="0">
            <a:solidFill>
              <a:schemeClr val="tx1"/>
            </a:solidFill>
          </a:endParaRPr>
        </a:p>
      </dsp:txBody>
      <dsp:txXfrm>
        <a:off x="308796" y="1523667"/>
        <a:ext cx="2173337" cy="1304002"/>
      </dsp:txXfrm>
    </dsp:sp>
    <dsp:sp modelId="{AE0FEDA0-FF36-4178-881C-B054F1D199FF}">
      <dsp:nvSpPr>
        <dsp:cNvPr id="0" name=""/>
        <dsp:cNvSpPr/>
      </dsp:nvSpPr>
      <dsp:spPr>
        <a:xfrm>
          <a:off x="2699466" y="1523667"/>
          <a:ext cx="2173337" cy="1304002"/>
        </a:xfrm>
        <a:prstGeom prst="rect">
          <a:avLst/>
        </a:prstGeom>
        <a:solidFill>
          <a:schemeClr val="accent3">
            <a:alpha val="90000"/>
            <a:hueOff val="0"/>
            <a:satOff val="0"/>
            <a:lumOff val="0"/>
            <a:alphaOff val="-2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b="1" kern="1200" noProof="0">
              <a:solidFill>
                <a:schemeClr val="tx1"/>
              </a:solidFill>
            </a:rPr>
            <a:t>Masters (</a:t>
          </a:r>
          <a:r>
            <a:rPr lang="en-IE" sz="1600" b="1" kern="1200" noProof="0" err="1">
              <a:solidFill>
                <a:schemeClr val="tx1"/>
              </a:solidFill>
            </a:rPr>
            <a:t>M.Ed</a:t>
          </a:r>
          <a:r>
            <a:rPr lang="en-IE" sz="1600" b="1" kern="1200" noProof="0">
              <a:solidFill>
                <a:schemeClr val="tx1"/>
              </a:solidFill>
            </a:rPr>
            <a:t>) in Adult and Community Education</a:t>
          </a:r>
        </a:p>
      </dsp:txBody>
      <dsp:txXfrm>
        <a:off x="2699466" y="1523667"/>
        <a:ext cx="2173337" cy="1304002"/>
      </dsp:txXfrm>
    </dsp:sp>
    <dsp:sp modelId="{58CF0BCB-D12A-486E-A6DE-6FCA73BA66F5}">
      <dsp:nvSpPr>
        <dsp:cNvPr id="0" name=""/>
        <dsp:cNvSpPr/>
      </dsp:nvSpPr>
      <dsp:spPr>
        <a:xfrm>
          <a:off x="308796" y="3045003"/>
          <a:ext cx="2173337" cy="1304002"/>
        </a:xfrm>
        <a:prstGeom prst="rect">
          <a:avLst/>
        </a:prstGeom>
        <a:solidFill>
          <a:schemeClr val="accent3">
            <a:alpha val="90000"/>
            <a:hueOff val="0"/>
            <a:satOff val="0"/>
            <a:lumOff val="0"/>
            <a:alphaOff val="-3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IE" sz="1600" kern="1200" noProof="0">
              <a:solidFill>
                <a:schemeClr val="tx1"/>
              </a:solidFill>
            </a:rPr>
            <a:t>Qualifications in: </a:t>
          </a:r>
        </a:p>
        <a:p>
          <a:pPr marL="114300" lvl="1" indent="-114300" algn="l" defTabSz="533400">
            <a:lnSpc>
              <a:spcPct val="90000"/>
            </a:lnSpc>
            <a:spcBef>
              <a:spcPct val="0"/>
            </a:spcBef>
            <a:spcAft>
              <a:spcPct val="15000"/>
            </a:spcAft>
            <a:buChar char="•"/>
          </a:pPr>
          <a:r>
            <a:rPr lang="en-IE" sz="1200" kern="1200" noProof="0">
              <a:solidFill>
                <a:schemeClr val="tx1"/>
              </a:solidFill>
            </a:rPr>
            <a:t>Business Admin and IT</a:t>
          </a:r>
        </a:p>
        <a:p>
          <a:pPr marL="114300" lvl="1" indent="-114300" algn="l" defTabSz="533400">
            <a:lnSpc>
              <a:spcPct val="90000"/>
            </a:lnSpc>
            <a:spcBef>
              <a:spcPct val="0"/>
            </a:spcBef>
            <a:spcAft>
              <a:spcPct val="15000"/>
            </a:spcAft>
            <a:buChar char="•"/>
          </a:pPr>
          <a:r>
            <a:rPr lang="en-IE" sz="1200" kern="1200" noProof="0">
              <a:solidFill>
                <a:schemeClr val="tx1"/>
              </a:solidFill>
            </a:rPr>
            <a:t>Plain Language Communication</a:t>
          </a:r>
        </a:p>
        <a:p>
          <a:pPr marL="114300" lvl="1" indent="-114300" algn="l" defTabSz="533400">
            <a:lnSpc>
              <a:spcPct val="90000"/>
            </a:lnSpc>
            <a:spcBef>
              <a:spcPct val="0"/>
            </a:spcBef>
            <a:spcAft>
              <a:spcPct val="15000"/>
            </a:spcAft>
            <a:buChar char="•"/>
          </a:pPr>
          <a:r>
            <a:rPr lang="en-IE" sz="1200" kern="1200" noProof="0">
              <a:solidFill>
                <a:schemeClr val="tx1"/>
              </a:solidFill>
            </a:rPr>
            <a:t>Universal Design  for Learning</a:t>
          </a:r>
        </a:p>
      </dsp:txBody>
      <dsp:txXfrm>
        <a:off x="308796" y="3045003"/>
        <a:ext cx="2173337" cy="1304002"/>
      </dsp:txXfrm>
    </dsp:sp>
    <dsp:sp modelId="{DB4627E4-AF95-48E0-9D71-FD16B504CF91}">
      <dsp:nvSpPr>
        <dsp:cNvPr id="0" name=""/>
        <dsp:cNvSpPr/>
      </dsp:nvSpPr>
      <dsp:spPr>
        <a:xfrm>
          <a:off x="2699466" y="3045003"/>
          <a:ext cx="2173337" cy="1304002"/>
        </a:xfrm>
        <a:prstGeom prst="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noProof="0">
              <a:solidFill>
                <a:schemeClr val="tx1"/>
              </a:solidFill>
            </a:rPr>
            <a:t>Joined An Cosán in 2018 and facilitated, ELC level 5 &amp;6 WP L 5 and Spreadsheets L5</a:t>
          </a:r>
        </a:p>
      </dsp:txBody>
      <dsp:txXfrm>
        <a:off x="2699466" y="3045003"/>
        <a:ext cx="2173337" cy="13040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E80863-85B1-44A2-9545-D5981A55F463}" type="datetimeFigureOut">
              <a:rPr lang="en-GB" smtClean="0"/>
              <a:t>15/05/2026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DCAFB-E647-4D4E-B177-DC93A8E38C2A}" type="slidenum">
              <a:rPr lang="en-GB" smtClean="0"/>
              <a:t>‹#›</a:t>
            </a:fld>
            <a:endParaRPr lang="en-GB"/>
          </a:p>
        </p:txBody>
      </p:sp>
    </p:spTree>
    <p:extLst>
      <p:ext uri="{BB962C8B-B14F-4D97-AF65-F5344CB8AC3E}">
        <p14:creationId xmlns:p14="http://schemas.microsoft.com/office/powerpoint/2010/main" val="877442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0DCAFB-E647-4D4E-B177-DC93A8E38C2A}" type="slidenum">
              <a:rPr lang="en-GB" smtClean="0"/>
              <a:t>2</a:t>
            </a:fld>
            <a:endParaRPr lang="en-GB"/>
          </a:p>
        </p:txBody>
      </p:sp>
    </p:spTree>
    <p:extLst>
      <p:ext uri="{BB962C8B-B14F-4D97-AF65-F5344CB8AC3E}">
        <p14:creationId xmlns:p14="http://schemas.microsoft.com/office/powerpoint/2010/main" val="64483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120DCAFB-E647-4D4E-B177-DC93A8E38C2A}" type="slidenum">
              <a:rPr lang="en-GB" smtClean="0"/>
              <a:t>11</a:t>
            </a:fld>
            <a:endParaRPr lang="en-GB"/>
          </a:p>
        </p:txBody>
      </p:sp>
    </p:spTree>
    <p:extLst>
      <p:ext uri="{BB962C8B-B14F-4D97-AF65-F5344CB8AC3E}">
        <p14:creationId xmlns:p14="http://schemas.microsoft.com/office/powerpoint/2010/main" val="2657036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B30316-727F-4019-80B9-9D3BAB5433A7}" type="slidenum">
              <a:rPr lang="en-GB" smtClean="0"/>
              <a:t>16</a:t>
            </a:fld>
            <a:endParaRPr lang="en-GB"/>
          </a:p>
        </p:txBody>
      </p:sp>
    </p:spTree>
    <p:extLst>
      <p:ext uri="{BB962C8B-B14F-4D97-AF65-F5344CB8AC3E}">
        <p14:creationId xmlns:p14="http://schemas.microsoft.com/office/powerpoint/2010/main" val="652793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B30316-727F-4019-80B9-9D3BAB5433A7}" type="slidenum">
              <a:rPr lang="en-GB" smtClean="0"/>
              <a:t>17</a:t>
            </a:fld>
            <a:endParaRPr lang="en-GB"/>
          </a:p>
        </p:txBody>
      </p:sp>
    </p:spTree>
    <p:extLst>
      <p:ext uri="{BB962C8B-B14F-4D97-AF65-F5344CB8AC3E}">
        <p14:creationId xmlns:p14="http://schemas.microsoft.com/office/powerpoint/2010/main" val="117187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Promotional flyer for An </a:t>
            </a:r>
            <a:r>
              <a:rPr lang="en-GB" dirty="0" err="1"/>
              <a:t>Cosán's</a:t>
            </a:r>
            <a:r>
              <a:rPr lang="en-GB" dirty="0"/>
              <a:t> 'Get Yourself Online' digital literacy campaign offering free tools and trainings, including digital literacy assessments, micro e-learning modules, and certificates of achievement. </a:t>
            </a:r>
            <a:r>
              <a:rPr lang="en-GB"/>
              <a:t>Includes a call for people to become a Digital Champion for supporting adult digital literacy and contact details including email digitalinclusion@ancosan.ie</a:t>
            </a:r>
            <a:endParaRPr lang="en-IE"/>
          </a:p>
        </p:txBody>
      </p:sp>
      <p:sp>
        <p:nvSpPr>
          <p:cNvPr id="4" name="Slide Number Placeholder 3"/>
          <p:cNvSpPr>
            <a:spLocks noGrp="1"/>
          </p:cNvSpPr>
          <p:nvPr>
            <p:ph type="sldNum" sz="quarter" idx="5"/>
          </p:nvPr>
        </p:nvSpPr>
        <p:spPr/>
        <p:txBody>
          <a:bodyPr/>
          <a:lstStyle/>
          <a:p>
            <a:fld id="{120DCAFB-E647-4D4E-B177-DC93A8E38C2A}" type="slidenum">
              <a:rPr lang="en-GB" smtClean="0"/>
              <a:t>19</a:t>
            </a:fld>
            <a:endParaRPr lang="en-GB"/>
          </a:p>
        </p:txBody>
      </p:sp>
    </p:spTree>
    <p:extLst>
      <p:ext uri="{BB962C8B-B14F-4D97-AF65-F5344CB8AC3E}">
        <p14:creationId xmlns:p14="http://schemas.microsoft.com/office/powerpoint/2010/main" val="375849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AD741-9B71-0187-1B6A-CEEF8362D7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8629640-EF15-5AF6-F1FE-197BB478E0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BE1F50D-DF0F-051E-9A9B-7F4C5ED146D5}"/>
              </a:ext>
            </a:extLst>
          </p:cNvPr>
          <p:cNvSpPr>
            <a:spLocks noGrp="1"/>
          </p:cNvSpPr>
          <p:nvPr>
            <p:ph type="dt" sz="half" idx="10"/>
          </p:nvPr>
        </p:nvSpPr>
        <p:spPr/>
        <p:txBody>
          <a:bodyPr/>
          <a:lstStyle/>
          <a:p>
            <a:fld id="{444D850B-226E-4E1D-B195-42E4A41173FD}" type="datetimeFigureOut">
              <a:rPr lang="en-GB" smtClean="0"/>
              <a:t>15/05/2026</a:t>
            </a:fld>
            <a:endParaRPr lang="en-GB"/>
          </a:p>
        </p:txBody>
      </p:sp>
      <p:sp>
        <p:nvSpPr>
          <p:cNvPr id="5" name="Footer Placeholder 4">
            <a:extLst>
              <a:ext uri="{FF2B5EF4-FFF2-40B4-BE49-F238E27FC236}">
                <a16:creationId xmlns:a16="http://schemas.microsoft.com/office/drawing/2014/main" id="{63AA9B69-19D0-F114-BB58-7EF9D583C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0B8D51-A01A-877A-A9A3-8BF9CB39ED14}"/>
              </a:ext>
            </a:extLst>
          </p:cNvPr>
          <p:cNvSpPr>
            <a:spLocks noGrp="1"/>
          </p:cNvSpPr>
          <p:nvPr>
            <p:ph type="sldNum" sz="quarter" idx="12"/>
          </p:nvPr>
        </p:nvSpPr>
        <p:spPr/>
        <p:txBody>
          <a:bodyPr/>
          <a:lstStyle/>
          <a:p>
            <a:fld id="{3D3E7FC2-4977-4FB0-96D0-1A8F08460C6D}" type="slidenum">
              <a:rPr lang="en-GB" smtClean="0"/>
              <a:t>‹#›</a:t>
            </a:fld>
            <a:endParaRPr lang="en-GB"/>
          </a:p>
        </p:txBody>
      </p:sp>
    </p:spTree>
    <p:extLst>
      <p:ext uri="{BB962C8B-B14F-4D97-AF65-F5344CB8AC3E}">
        <p14:creationId xmlns:p14="http://schemas.microsoft.com/office/powerpoint/2010/main" val="157201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3D82-5CCF-264C-F645-1057ED99AE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C93F6E-1B8B-C0A7-3181-4DDD9D1A47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B5B567-1B97-0823-977C-BD93E242A44E}"/>
              </a:ext>
            </a:extLst>
          </p:cNvPr>
          <p:cNvSpPr>
            <a:spLocks noGrp="1"/>
          </p:cNvSpPr>
          <p:nvPr>
            <p:ph type="dt" sz="half" idx="10"/>
          </p:nvPr>
        </p:nvSpPr>
        <p:spPr/>
        <p:txBody>
          <a:bodyPr/>
          <a:lstStyle/>
          <a:p>
            <a:fld id="{444D850B-226E-4E1D-B195-42E4A41173FD}" type="datetimeFigureOut">
              <a:rPr lang="en-GB" smtClean="0"/>
              <a:t>15/05/2026</a:t>
            </a:fld>
            <a:endParaRPr lang="en-GB"/>
          </a:p>
        </p:txBody>
      </p:sp>
      <p:sp>
        <p:nvSpPr>
          <p:cNvPr id="5" name="Footer Placeholder 4">
            <a:extLst>
              <a:ext uri="{FF2B5EF4-FFF2-40B4-BE49-F238E27FC236}">
                <a16:creationId xmlns:a16="http://schemas.microsoft.com/office/drawing/2014/main" id="{AC5CE92A-E2B7-430F-3B21-C8A3C75358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779E6F-6256-3E79-DD86-AAF5518EA1F9}"/>
              </a:ext>
            </a:extLst>
          </p:cNvPr>
          <p:cNvSpPr>
            <a:spLocks noGrp="1"/>
          </p:cNvSpPr>
          <p:nvPr>
            <p:ph type="sldNum" sz="quarter" idx="12"/>
          </p:nvPr>
        </p:nvSpPr>
        <p:spPr/>
        <p:txBody>
          <a:bodyPr/>
          <a:lstStyle/>
          <a:p>
            <a:fld id="{3D3E7FC2-4977-4FB0-96D0-1A8F08460C6D}" type="slidenum">
              <a:rPr lang="en-GB" smtClean="0"/>
              <a:t>‹#›</a:t>
            </a:fld>
            <a:endParaRPr lang="en-GB"/>
          </a:p>
        </p:txBody>
      </p:sp>
    </p:spTree>
    <p:extLst>
      <p:ext uri="{BB962C8B-B14F-4D97-AF65-F5344CB8AC3E}">
        <p14:creationId xmlns:p14="http://schemas.microsoft.com/office/powerpoint/2010/main" val="396549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98428-8854-41FD-FD3C-3DEF8D54DA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7C11ED-16C0-838D-5F44-FD4FCA9917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621F9A-76D7-155D-F73B-81E990765CCF}"/>
              </a:ext>
            </a:extLst>
          </p:cNvPr>
          <p:cNvSpPr>
            <a:spLocks noGrp="1"/>
          </p:cNvSpPr>
          <p:nvPr>
            <p:ph type="dt" sz="half" idx="10"/>
          </p:nvPr>
        </p:nvSpPr>
        <p:spPr/>
        <p:txBody>
          <a:bodyPr/>
          <a:lstStyle/>
          <a:p>
            <a:fld id="{444D850B-226E-4E1D-B195-42E4A41173FD}" type="datetimeFigureOut">
              <a:rPr lang="en-GB" smtClean="0"/>
              <a:t>15/05/2026</a:t>
            </a:fld>
            <a:endParaRPr lang="en-GB"/>
          </a:p>
        </p:txBody>
      </p:sp>
      <p:sp>
        <p:nvSpPr>
          <p:cNvPr id="5" name="Footer Placeholder 4">
            <a:extLst>
              <a:ext uri="{FF2B5EF4-FFF2-40B4-BE49-F238E27FC236}">
                <a16:creationId xmlns:a16="http://schemas.microsoft.com/office/drawing/2014/main" id="{B123C294-E21F-CC01-5C46-686F64C8C7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4BBE93-26D1-DB91-6957-E7554AAA8565}"/>
              </a:ext>
            </a:extLst>
          </p:cNvPr>
          <p:cNvSpPr>
            <a:spLocks noGrp="1"/>
          </p:cNvSpPr>
          <p:nvPr>
            <p:ph type="sldNum" sz="quarter" idx="12"/>
          </p:nvPr>
        </p:nvSpPr>
        <p:spPr/>
        <p:txBody>
          <a:bodyPr/>
          <a:lstStyle/>
          <a:p>
            <a:fld id="{3D3E7FC2-4977-4FB0-96D0-1A8F08460C6D}" type="slidenum">
              <a:rPr lang="en-GB" smtClean="0"/>
              <a:t>‹#›</a:t>
            </a:fld>
            <a:endParaRPr lang="en-GB"/>
          </a:p>
        </p:txBody>
      </p:sp>
    </p:spTree>
    <p:extLst>
      <p:ext uri="{BB962C8B-B14F-4D97-AF65-F5344CB8AC3E}">
        <p14:creationId xmlns:p14="http://schemas.microsoft.com/office/powerpoint/2010/main" val="16486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00FF-4A96-6354-7245-C9C6A47FAEB2}"/>
              </a:ext>
            </a:extLst>
          </p:cNvPr>
          <p:cNvSpPr>
            <a:spLocks noGrp="1"/>
          </p:cNvSpPr>
          <p:nvPr>
            <p:ph type="title"/>
          </p:nvPr>
        </p:nvSpPr>
        <p:spPr>
          <a:xfrm>
            <a:off x="1664208" y="365125"/>
            <a:ext cx="9689592" cy="1325563"/>
          </a:xfrm>
        </p:spPr>
        <p:txBody>
          <a:bodyPr/>
          <a:lstStyle>
            <a:lvl1pPr algn="ctr">
              <a:defRPr b="1">
                <a:latin typeface="+mn-lt"/>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C0441A-A18C-BABA-3AD6-22257203A2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C18DA3-C90E-A3FB-E39D-A00EBF25B942}"/>
              </a:ext>
            </a:extLst>
          </p:cNvPr>
          <p:cNvSpPr>
            <a:spLocks noGrp="1"/>
          </p:cNvSpPr>
          <p:nvPr>
            <p:ph type="dt" sz="half" idx="10"/>
          </p:nvPr>
        </p:nvSpPr>
        <p:spPr/>
        <p:txBody>
          <a:bodyPr/>
          <a:lstStyle/>
          <a:p>
            <a:fld id="{444D850B-226E-4E1D-B195-42E4A41173FD}" type="datetimeFigureOut">
              <a:rPr lang="en-GB" smtClean="0"/>
              <a:t>15/05/2026</a:t>
            </a:fld>
            <a:endParaRPr lang="en-GB"/>
          </a:p>
        </p:txBody>
      </p:sp>
      <p:sp>
        <p:nvSpPr>
          <p:cNvPr id="5" name="Footer Placeholder 4">
            <a:extLst>
              <a:ext uri="{FF2B5EF4-FFF2-40B4-BE49-F238E27FC236}">
                <a16:creationId xmlns:a16="http://schemas.microsoft.com/office/drawing/2014/main" id="{69C5C0C1-4EDE-DB5F-A4C1-E1D8DB0B9B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45B2FD-E005-5522-3977-ACB45B7609A0}"/>
              </a:ext>
            </a:extLst>
          </p:cNvPr>
          <p:cNvSpPr>
            <a:spLocks noGrp="1"/>
          </p:cNvSpPr>
          <p:nvPr>
            <p:ph type="sldNum" sz="quarter" idx="12"/>
          </p:nvPr>
        </p:nvSpPr>
        <p:spPr/>
        <p:txBody>
          <a:bodyPr/>
          <a:lstStyle/>
          <a:p>
            <a:fld id="{3D3E7FC2-4977-4FB0-96D0-1A8F08460C6D}" type="slidenum">
              <a:rPr lang="en-GB" smtClean="0"/>
              <a:t>‹#›</a:t>
            </a:fld>
            <a:endParaRPr lang="en-GB"/>
          </a:p>
        </p:txBody>
      </p:sp>
      <p:pic>
        <p:nvPicPr>
          <p:cNvPr id="8" name="Picture 7" descr="Logo&#10;&#10;Description automatically generated">
            <a:extLst>
              <a:ext uri="{FF2B5EF4-FFF2-40B4-BE49-F238E27FC236}">
                <a16:creationId xmlns:a16="http://schemas.microsoft.com/office/drawing/2014/main" id="{A2360AA5-3E38-7E28-2645-9942DA986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517" y="169767"/>
            <a:ext cx="1256476" cy="1119537"/>
          </a:xfrm>
          <a:prstGeom prst="rect">
            <a:avLst/>
          </a:prstGeom>
        </p:spPr>
      </p:pic>
      <p:pic>
        <p:nvPicPr>
          <p:cNvPr id="9" name="Picture 8">
            <a:extLst>
              <a:ext uri="{FF2B5EF4-FFF2-40B4-BE49-F238E27FC236}">
                <a16:creationId xmlns:a16="http://schemas.microsoft.com/office/drawing/2014/main" id="{EC5580AD-5875-7BB1-E010-18A3D1E83D90}"/>
              </a:ext>
            </a:extLst>
          </p:cNvPr>
          <p:cNvPicPr>
            <a:picLocks noChangeAspect="1"/>
          </p:cNvPicPr>
          <p:nvPr userDrawn="1"/>
        </p:nvPicPr>
        <p:blipFill>
          <a:blip r:embed="rId3"/>
          <a:stretch>
            <a:fillRect/>
          </a:stretch>
        </p:blipFill>
        <p:spPr>
          <a:xfrm>
            <a:off x="1757934" y="6176963"/>
            <a:ext cx="8877300" cy="619125"/>
          </a:xfrm>
          <a:prstGeom prst="rect">
            <a:avLst/>
          </a:prstGeom>
        </p:spPr>
      </p:pic>
    </p:spTree>
    <p:extLst>
      <p:ext uri="{BB962C8B-B14F-4D97-AF65-F5344CB8AC3E}">
        <p14:creationId xmlns:p14="http://schemas.microsoft.com/office/powerpoint/2010/main" val="187349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A9B4C-A495-D9E9-CC3F-AD81998906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25DA67-E9B8-7AB1-FBB8-318DEBDEE9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4CD425-D508-2F46-AF78-CB907DF1F3F0}"/>
              </a:ext>
            </a:extLst>
          </p:cNvPr>
          <p:cNvSpPr>
            <a:spLocks noGrp="1"/>
          </p:cNvSpPr>
          <p:nvPr>
            <p:ph type="dt" sz="half" idx="10"/>
          </p:nvPr>
        </p:nvSpPr>
        <p:spPr/>
        <p:txBody>
          <a:bodyPr/>
          <a:lstStyle/>
          <a:p>
            <a:fld id="{444D850B-226E-4E1D-B195-42E4A41173FD}" type="datetimeFigureOut">
              <a:rPr lang="en-GB" smtClean="0"/>
              <a:t>15/05/2026</a:t>
            </a:fld>
            <a:endParaRPr lang="en-GB"/>
          </a:p>
        </p:txBody>
      </p:sp>
      <p:sp>
        <p:nvSpPr>
          <p:cNvPr id="5" name="Footer Placeholder 4">
            <a:extLst>
              <a:ext uri="{FF2B5EF4-FFF2-40B4-BE49-F238E27FC236}">
                <a16:creationId xmlns:a16="http://schemas.microsoft.com/office/drawing/2014/main" id="{377FC767-1E6F-348D-B4CE-4470332883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888021-6906-2358-7397-B53139D7A719}"/>
              </a:ext>
            </a:extLst>
          </p:cNvPr>
          <p:cNvSpPr>
            <a:spLocks noGrp="1"/>
          </p:cNvSpPr>
          <p:nvPr>
            <p:ph type="sldNum" sz="quarter" idx="12"/>
          </p:nvPr>
        </p:nvSpPr>
        <p:spPr/>
        <p:txBody>
          <a:bodyPr/>
          <a:lstStyle/>
          <a:p>
            <a:fld id="{3D3E7FC2-4977-4FB0-96D0-1A8F08460C6D}" type="slidenum">
              <a:rPr lang="en-GB" smtClean="0"/>
              <a:t>‹#›</a:t>
            </a:fld>
            <a:endParaRPr lang="en-GB"/>
          </a:p>
        </p:txBody>
      </p:sp>
    </p:spTree>
    <p:extLst>
      <p:ext uri="{BB962C8B-B14F-4D97-AF65-F5344CB8AC3E}">
        <p14:creationId xmlns:p14="http://schemas.microsoft.com/office/powerpoint/2010/main" val="188835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8AFA-4CD6-12D0-71C6-F27B69B7BB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3068C4-4832-704B-DBD9-37C4A443D1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15405B-D63C-7E4B-FB3B-35286AA218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41385A-8756-471F-AF39-3921FE3C6E0F}"/>
              </a:ext>
            </a:extLst>
          </p:cNvPr>
          <p:cNvSpPr>
            <a:spLocks noGrp="1"/>
          </p:cNvSpPr>
          <p:nvPr>
            <p:ph type="dt" sz="half" idx="10"/>
          </p:nvPr>
        </p:nvSpPr>
        <p:spPr/>
        <p:txBody>
          <a:bodyPr/>
          <a:lstStyle/>
          <a:p>
            <a:fld id="{444D850B-226E-4E1D-B195-42E4A41173FD}" type="datetimeFigureOut">
              <a:rPr lang="en-GB" smtClean="0"/>
              <a:t>15/05/2026</a:t>
            </a:fld>
            <a:endParaRPr lang="en-GB"/>
          </a:p>
        </p:txBody>
      </p:sp>
      <p:sp>
        <p:nvSpPr>
          <p:cNvPr id="6" name="Footer Placeholder 5">
            <a:extLst>
              <a:ext uri="{FF2B5EF4-FFF2-40B4-BE49-F238E27FC236}">
                <a16:creationId xmlns:a16="http://schemas.microsoft.com/office/drawing/2014/main" id="{96270007-C62A-191D-BE00-F58FCA29D0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6CCA83-94A8-70B7-A79F-8C9EC005E9EF}"/>
              </a:ext>
            </a:extLst>
          </p:cNvPr>
          <p:cNvSpPr>
            <a:spLocks noGrp="1"/>
          </p:cNvSpPr>
          <p:nvPr>
            <p:ph type="sldNum" sz="quarter" idx="12"/>
          </p:nvPr>
        </p:nvSpPr>
        <p:spPr/>
        <p:txBody>
          <a:bodyPr/>
          <a:lstStyle/>
          <a:p>
            <a:fld id="{3D3E7FC2-4977-4FB0-96D0-1A8F08460C6D}" type="slidenum">
              <a:rPr lang="en-GB" smtClean="0"/>
              <a:t>‹#›</a:t>
            </a:fld>
            <a:endParaRPr lang="en-GB"/>
          </a:p>
        </p:txBody>
      </p:sp>
    </p:spTree>
    <p:extLst>
      <p:ext uri="{BB962C8B-B14F-4D97-AF65-F5344CB8AC3E}">
        <p14:creationId xmlns:p14="http://schemas.microsoft.com/office/powerpoint/2010/main" val="225950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21089-E951-789F-A3AF-A56562473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0DB151-6C30-A198-CAEB-60C1D67F4B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21F4F6-BFF5-C961-2549-F47444F673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9DEB2F-7882-8F8A-2A3C-0CAA360787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A8155D-3EDD-839F-75D6-F928D0A767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07ABDC4-8127-5E2B-B0BA-77AA201FC9CF}"/>
              </a:ext>
            </a:extLst>
          </p:cNvPr>
          <p:cNvSpPr>
            <a:spLocks noGrp="1"/>
          </p:cNvSpPr>
          <p:nvPr>
            <p:ph type="dt" sz="half" idx="10"/>
          </p:nvPr>
        </p:nvSpPr>
        <p:spPr/>
        <p:txBody>
          <a:bodyPr/>
          <a:lstStyle/>
          <a:p>
            <a:fld id="{444D850B-226E-4E1D-B195-42E4A41173FD}" type="datetimeFigureOut">
              <a:rPr lang="en-GB" smtClean="0"/>
              <a:t>15/05/2026</a:t>
            </a:fld>
            <a:endParaRPr lang="en-GB"/>
          </a:p>
        </p:txBody>
      </p:sp>
      <p:sp>
        <p:nvSpPr>
          <p:cNvPr id="8" name="Footer Placeholder 7">
            <a:extLst>
              <a:ext uri="{FF2B5EF4-FFF2-40B4-BE49-F238E27FC236}">
                <a16:creationId xmlns:a16="http://schemas.microsoft.com/office/drawing/2014/main" id="{B5EA0410-5CB5-5336-AD60-84D178A879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6C9E75-A51F-1135-9CAD-C055F328F4D3}"/>
              </a:ext>
            </a:extLst>
          </p:cNvPr>
          <p:cNvSpPr>
            <a:spLocks noGrp="1"/>
          </p:cNvSpPr>
          <p:nvPr>
            <p:ph type="sldNum" sz="quarter" idx="12"/>
          </p:nvPr>
        </p:nvSpPr>
        <p:spPr/>
        <p:txBody>
          <a:bodyPr/>
          <a:lstStyle/>
          <a:p>
            <a:fld id="{3D3E7FC2-4977-4FB0-96D0-1A8F08460C6D}" type="slidenum">
              <a:rPr lang="en-GB" smtClean="0"/>
              <a:t>‹#›</a:t>
            </a:fld>
            <a:endParaRPr lang="en-GB"/>
          </a:p>
        </p:txBody>
      </p:sp>
    </p:spTree>
    <p:extLst>
      <p:ext uri="{BB962C8B-B14F-4D97-AF65-F5344CB8AC3E}">
        <p14:creationId xmlns:p14="http://schemas.microsoft.com/office/powerpoint/2010/main" val="1085055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F0A6-EEA2-5E20-BD6F-6FC2A17CAA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9E02AEF-A440-CCDB-BF5F-A9234506304D}"/>
              </a:ext>
            </a:extLst>
          </p:cNvPr>
          <p:cNvSpPr>
            <a:spLocks noGrp="1"/>
          </p:cNvSpPr>
          <p:nvPr>
            <p:ph type="dt" sz="half" idx="10"/>
          </p:nvPr>
        </p:nvSpPr>
        <p:spPr/>
        <p:txBody>
          <a:bodyPr/>
          <a:lstStyle/>
          <a:p>
            <a:fld id="{444D850B-226E-4E1D-B195-42E4A41173FD}" type="datetimeFigureOut">
              <a:rPr lang="en-GB" smtClean="0"/>
              <a:t>15/05/2026</a:t>
            </a:fld>
            <a:endParaRPr lang="en-GB"/>
          </a:p>
        </p:txBody>
      </p:sp>
      <p:sp>
        <p:nvSpPr>
          <p:cNvPr id="4" name="Footer Placeholder 3">
            <a:extLst>
              <a:ext uri="{FF2B5EF4-FFF2-40B4-BE49-F238E27FC236}">
                <a16:creationId xmlns:a16="http://schemas.microsoft.com/office/drawing/2014/main" id="{227CE3E2-635E-39E7-2666-B3A6F440C1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3AC8855-F7FF-115C-5308-4F215C0A0989}"/>
              </a:ext>
            </a:extLst>
          </p:cNvPr>
          <p:cNvSpPr>
            <a:spLocks noGrp="1"/>
          </p:cNvSpPr>
          <p:nvPr>
            <p:ph type="sldNum" sz="quarter" idx="12"/>
          </p:nvPr>
        </p:nvSpPr>
        <p:spPr/>
        <p:txBody>
          <a:bodyPr/>
          <a:lstStyle/>
          <a:p>
            <a:fld id="{3D3E7FC2-4977-4FB0-96D0-1A8F08460C6D}" type="slidenum">
              <a:rPr lang="en-GB" smtClean="0"/>
              <a:t>‹#›</a:t>
            </a:fld>
            <a:endParaRPr lang="en-GB"/>
          </a:p>
        </p:txBody>
      </p:sp>
    </p:spTree>
    <p:extLst>
      <p:ext uri="{BB962C8B-B14F-4D97-AF65-F5344CB8AC3E}">
        <p14:creationId xmlns:p14="http://schemas.microsoft.com/office/powerpoint/2010/main" val="3919404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E2E76D-DD08-390D-AE39-04C8229C9BA1}"/>
              </a:ext>
            </a:extLst>
          </p:cNvPr>
          <p:cNvSpPr>
            <a:spLocks noGrp="1"/>
          </p:cNvSpPr>
          <p:nvPr>
            <p:ph type="dt" sz="half" idx="10"/>
          </p:nvPr>
        </p:nvSpPr>
        <p:spPr/>
        <p:txBody>
          <a:bodyPr/>
          <a:lstStyle/>
          <a:p>
            <a:fld id="{444D850B-226E-4E1D-B195-42E4A41173FD}" type="datetimeFigureOut">
              <a:rPr lang="en-GB" smtClean="0"/>
              <a:t>15/05/2026</a:t>
            </a:fld>
            <a:endParaRPr lang="en-GB"/>
          </a:p>
        </p:txBody>
      </p:sp>
      <p:sp>
        <p:nvSpPr>
          <p:cNvPr id="3" name="Footer Placeholder 2">
            <a:extLst>
              <a:ext uri="{FF2B5EF4-FFF2-40B4-BE49-F238E27FC236}">
                <a16:creationId xmlns:a16="http://schemas.microsoft.com/office/drawing/2014/main" id="{DD7EF462-FAA7-B75F-D026-565D76FF88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F644C8-9305-F773-1932-022FCDA4FDB7}"/>
              </a:ext>
            </a:extLst>
          </p:cNvPr>
          <p:cNvSpPr>
            <a:spLocks noGrp="1"/>
          </p:cNvSpPr>
          <p:nvPr>
            <p:ph type="sldNum" sz="quarter" idx="12"/>
          </p:nvPr>
        </p:nvSpPr>
        <p:spPr/>
        <p:txBody>
          <a:bodyPr/>
          <a:lstStyle/>
          <a:p>
            <a:fld id="{3D3E7FC2-4977-4FB0-96D0-1A8F08460C6D}" type="slidenum">
              <a:rPr lang="en-GB" smtClean="0"/>
              <a:t>‹#›</a:t>
            </a:fld>
            <a:endParaRPr lang="en-GB"/>
          </a:p>
        </p:txBody>
      </p:sp>
    </p:spTree>
    <p:extLst>
      <p:ext uri="{BB962C8B-B14F-4D97-AF65-F5344CB8AC3E}">
        <p14:creationId xmlns:p14="http://schemas.microsoft.com/office/powerpoint/2010/main" val="121097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23A1E-6DC8-D730-2561-80691A40E2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CF91E6-527C-A546-08D0-756063E4B9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43BEE3-3DA1-48AD-4557-D0047F407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842A31-BBD7-E34B-7A55-40F1856F08FF}"/>
              </a:ext>
            </a:extLst>
          </p:cNvPr>
          <p:cNvSpPr>
            <a:spLocks noGrp="1"/>
          </p:cNvSpPr>
          <p:nvPr>
            <p:ph type="dt" sz="half" idx="10"/>
          </p:nvPr>
        </p:nvSpPr>
        <p:spPr/>
        <p:txBody>
          <a:bodyPr/>
          <a:lstStyle/>
          <a:p>
            <a:fld id="{444D850B-226E-4E1D-B195-42E4A41173FD}" type="datetimeFigureOut">
              <a:rPr lang="en-GB" smtClean="0"/>
              <a:t>15/05/2026</a:t>
            </a:fld>
            <a:endParaRPr lang="en-GB"/>
          </a:p>
        </p:txBody>
      </p:sp>
      <p:sp>
        <p:nvSpPr>
          <p:cNvPr id="6" name="Footer Placeholder 5">
            <a:extLst>
              <a:ext uri="{FF2B5EF4-FFF2-40B4-BE49-F238E27FC236}">
                <a16:creationId xmlns:a16="http://schemas.microsoft.com/office/drawing/2014/main" id="{CDF415D8-38A1-F6A2-1A13-279A07FDB3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C59714-F536-7C07-F472-7A476F738807}"/>
              </a:ext>
            </a:extLst>
          </p:cNvPr>
          <p:cNvSpPr>
            <a:spLocks noGrp="1"/>
          </p:cNvSpPr>
          <p:nvPr>
            <p:ph type="sldNum" sz="quarter" idx="12"/>
          </p:nvPr>
        </p:nvSpPr>
        <p:spPr/>
        <p:txBody>
          <a:bodyPr/>
          <a:lstStyle/>
          <a:p>
            <a:fld id="{3D3E7FC2-4977-4FB0-96D0-1A8F08460C6D}" type="slidenum">
              <a:rPr lang="en-GB" smtClean="0"/>
              <a:t>‹#›</a:t>
            </a:fld>
            <a:endParaRPr lang="en-GB"/>
          </a:p>
        </p:txBody>
      </p:sp>
    </p:spTree>
    <p:extLst>
      <p:ext uri="{BB962C8B-B14F-4D97-AF65-F5344CB8AC3E}">
        <p14:creationId xmlns:p14="http://schemas.microsoft.com/office/powerpoint/2010/main" val="1255472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693B-4E29-F6A3-20AE-B2482F040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E8E666-6248-90C5-5645-4B8D8E2E96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5E803B1-7D06-6729-4BF2-987EE759A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257A31-09D7-EF92-45A4-8A31D0629778}"/>
              </a:ext>
            </a:extLst>
          </p:cNvPr>
          <p:cNvSpPr>
            <a:spLocks noGrp="1"/>
          </p:cNvSpPr>
          <p:nvPr>
            <p:ph type="dt" sz="half" idx="10"/>
          </p:nvPr>
        </p:nvSpPr>
        <p:spPr/>
        <p:txBody>
          <a:bodyPr/>
          <a:lstStyle/>
          <a:p>
            <a:fld id="{444D850B-226E-4E1D-B195-42E4A41173FD}" type="datetimeFigureOut">
              <a:rPr lang="en-GB" smtClean="0"/>
              <a:t>15/05/2026</a:t>
            </a:fld>
            <a:endParaRPr lang="en-GB"/>
          </a:p>
        </p:txBody>
      </p:sp>
      <p:sp>
        <p:nvSpPr>
          <p:cNvPr id="6" name="Footer Placeholder 5">
            <a:extLst>
              <a:ext uri="{FF2B5EF4-FFF2-40B4-BE49-F238E27FC236}">
                <a16:creationId xmlns:a16="http://schemas.microsoft.com/office/drawing/2014/main" id="{4F2C2A9F-46EF-DC6D-1DB7-7CDBB0BF75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405446-BF31-8287-FB59-57FAEA702850}"/>
              </a:ext>
            </a:extLst>
          </p:cNvPr>
          <p:cNvSpPr>
            <a:spLocks noGrp="1"/>
          </p:cNvSpPr>
          <p:nvPr>
            <p:ph type="sldNum" sz="quarter" idx="12"/>
          </p:nvPr>
        </p:nvSpPr>
        <p:spPr/>
        <p:txBody>
          <a:bodyPr/>
          <a:lstStyle/>
          <a:p>
            <a:fld id="{3D3E7FC2-4977-4FB0-96D0-1A8F08460C6D}" type="slidenum">
              <a:rPr lang="en-GB" smtClean="0"/>
              <a:t>‹#›</a:t>
            </a:fld>
            <a:endParaRPr lang="en-GB"/>
          </a:p>
        </p:txBody>
      </p:sp>
    </p:spTree>
    <p:extLst>
      <p:ext uri="{BB962C8B-B14F-4D97-AF65-F5344CB8AC3E}">
        <p14:creationId xmlns:p14="http://schemas.microsoft.com/office/powerpoint/2010/main" val="136091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D1A4D5-01EF-A74A-DBC7-E9CC59BEB1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7CD5D5-1A5D-BE86-3290-C5016C804D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F16ACE-1138-6225-6ED1-950C2D6EB7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D850B-226E-4E1D-B195-42E4A41173FD}" type="datetimeFigureOut">
              <a:rPr lang="en-GB" smtClean="0"/>
              <a:t>15/05/2026</a:t>
            </a:fld>
            <a:endParaRPr lang="en-GB"/>
          </a:p>
        </p:txBody>
      </p:sp>
      <p:sp>
        <p:nvSpPr>
          <p:cNvPr id="5" name="Footer Placeholder 4">
            <a:extLst>
              <a:ext uri="{FF2B5EF4-FFF2-40B4-BE49-F238E27FC236}">
                <a16:creationId xmlns:a16="http://schemas.microsoft.com/office/drawing/2014/main" id="{6155CAAA-73DD-5495-408A-A6C881236F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833561-78EE-FBEE-BA85-12081D2D53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E7FC2-4977-4FB0-96D0-1A8F08460C6D}" type="slidenum">
              <a:rPr lang="en-GB" smtClean="0"/>
              <a:t>‹#›</a:t>
            </a:fld>
            <a:endParaRPr lang="en-GB"/>
          </a:p>
        </p:txBody>
      </p:sp>
    </p:spTree>
    <p:extLst>
      <p:ext uri="{BB962C8B-B14F-4D97-AF65-F5344CB8AC3E}">
        <p14:creationId xmlns:p14="http://schemas.microsoft.com/office/powerpoint/2010/main" val="3181774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ublications.jrc.ec.europa.eu/repository/bitstream/JRC106281/web-digcomp2.1pdf_(online).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getyourselfonline.ie/" TargetMode="External"/><Relationship Id="rId2" Type="http://schemas.openxmlformats.org/officeDocument/2006/relationships/hyperlink" Target="mailto:digitalinclusion@ancosan.ie" TargetMode="External"/><Relationship Id="rId1" Type="http://schemas.openxmlformats.org/officeDocument/2006/relationships/slideLayout" Target="../slideLayouts/slideLayout2.xml"/><Relationship Id="rId5" Type="http://schemas.openxmlformats.org/officeDocument/2006/relationships/hyperlink" Target="https://www.youtube.com/watch?v=U_4gw5U-b7E" TargetMode="External"/><Relationship Id="rId4" Type="http://schemas.openxmlformats.org/officeDocument/2006/relationships/hyperlink" Target="https://digitalsteppingstones.ie/"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U_4gw5U-b7E?feature=oembed" TargetMode="External"/><Relationship Id="rId4" Type="http://schemas.openxmlformats.org/officeDocument/2006/relationships/hyperlink" Target="https://getyourselfonline.ie/lessons/identifying-needs-technological-respons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2029-8B7C-C1FA-4FD3-3C481C0B8EE2}"/>
              </a:ext>
            </a:extLst>
          </p:cNvPr>
          <p:cNvSpPr>
            <a:spLocks noGrp="1"/>
          </p:cNvSpPr>
          <p:nvPr>
            <p:ph type="title"/>
          </p:nvPr>
        </p:nvSpPr>
        <p:spPr>
          <a:xfrm>
            <a:off x="662723" y="2475478"/>
            <a:ext cx="7174992" cy="1325563"/>
          </a:xfrm>
        </p:spPr>
        <p:txBody>
          <a:bodyPr>
            <a:normAutofit fontScale="90000"/>
          </a:bodyPr>
          <a:lstStyle/>
          <a:p>
            <a:pPr algn="l"/>
            <a:r>
              <a:rPr lang="en-IE" dirty="0"/>
              <a:t>Normalising Assistive Technology Through Community-Based Digital Inclusion</a:t>
            </a:r>
            <a:br>
              <a:rPr lang="en-IE" dirty="0"/>
            </a:br>
            <a:endParaRPr lang="en-IE" dirty="0"/>
          </a:p>
        </p:txBody>
      </p:sp>
      <p:sp>
        <p:nvSpPr>
          <p:cNvPr id="5" name="Content Placeholder 4">
            <a:extLst>
              <a:ext uri="{FF2B5EF4-FFF2-40B4-BE49-F238E27FC236}">
                <a16:creationId xmlns:a16="http://schemas.microsoft.com/office/drawing/2014/main" id="{2EC3EE78-CED0-301A-6EFF-27CF91632921}"/>
              </a:ext>
            </a:extLst>
          </p:cNvPr>
          <p:cNvSpPr txBox="1">
            <a:spLocks noGrp="1"/>
          </p:cNvSpPr>
          <p:nvPr>
            <p:ph idx="1"/>
          </p:nvPr>
        </p:nvSpPr>
        <p:spPr>
          <a:xfrm>
            <a:off x="740229" y="3719740"/>
            <a:ext cx="10515600" cy="2056204"/>
          </a:xfrm>
          <a:prstGeom prst="rect">
            <a:avLst/>
          </a:prstGeom>
          <a:noFill/>
        </p:spPr>
        <p:txBody>
          <a:bodyPr wrap="square">
            <a:spAutoFit/>
          </a:bodyPr>
          <a:lstStyle/>
          <a:p>
            <a:endParaRPr lang="en-IE" sz="4000"/>
          </a:p>
          <a:p>
            <a:pPr>
              <a:spcBef>
                <a:spcPts val="900"/>
              </a:spcBef>
              <a:spcAft>
                <a:spcPts val="900"/>
              </a:spcAft>
              <a:buNone/>
            </a:pPr>
            <a:r>
              <a:rPr lang="en-US" sz="2000" b="1">
                <a:effectLst/>
                <a:latin typeface="Aptos" panose="020B0004020202020204" pitchFamily="34" charset="0"/>
                <a:ea typeface="Aptos" panose="020B0004020202020204" pitchFamily="34" charset="0"/>
                <a:cs typeface="Times New Roman" panose="02020603050405020304" pitchFamily="18" charset="0"/>
              </a:rPr>
              <a:t>Presenter:</a:t>
            </a:r>
            <a:r>
              <a:rPr lang="en-US" sz="2000">
                <a:effectLst/>
                <a:latin typeface="Aptos" panose="020B0004020202020204" pitchFamily="34" charset="0"/>
                <a:ea typeface="Aptos" panose="020B0004020202020204" pitchFamily="34" charset="0"/>
                <a:cs typeface="Times New Roman" panose="02020603050405020304" pitchFamily="18" charset="0"/>
              </a:rPr>
              <a:t> </a:t>
            </a:r>
            <a:r>
              <a:rPr lang="en-US" sz="2000">
                <a:latin typeface="Aptos" panose="020B0004020202020204" pitchFamily="34" charset="0"/>
                <a:ea typeface="Aptos" panose="020B0004020202020204" pitchFamily="34" charset="0"/>
                <a:cs typeface="Times New Roman" panose="02020603050405020304" pitchFamily="18" charset="0"/>
              </a:rPr>
              <a:t>Ashling Johnston</a:t>
            </a:r>
          </a:p>
          <a:p>
            <a:pPr>
              <a:spcBef>
                <a:spcPts val="900"/>
              </a:spcBef>
              <a:spcAft>
                <a:spcPts val="900"/>
              </a:spcAft>
              <a:buNone/>
            </a:pPr>
            <a:r>
              <a:rPr lang="en-US" sz="2000" b="1" err="1">
                <a:effectLst/>
                <a:latin typeface="Aptos" panose="020B0004020202020204" pitchFamily="34" charset="0"/>
                <a:ea typeface="Aptos" panose="020B0004020202020204" pitchFamily="34" charset="0"/>
                <a:cs typeface="Times New Roman" panose="02020603050405020304" pitchFamily="18" charset="0"/>
              </a:rPr>
              <a:t>Organisation</a:t>
            </a:r>
            <a:r>
              <a:rPr lang="en-US" sz="2000" b="1">
                <a:effectLst/>
                <a:latin typeface="Aptos" panose="020B0004020202020204" pitchFamily="34" charset="0"/>
                <a:ea typeface="Aptos" panose="020B0004020202020204" pitchFamily="34" charset="0"/>
                <a:cs typeface="Times New Roman" panose="02020603050405020304" pitchFamily="18" charset="0"/>
              </a:rPr>
              <a:t>:</a:t>
            </a:r>
            <a:r>
              <a:rPr lang="en-US" sz="2000">
                <a:effectLst/>
                <a:latin typeface="Aptos" panose="020B0004020202020204" pitchFamily="34" charset="0"/>
                <a:ea typeface="Aptos" panose="020B0004020202020204" pitchFamily="34" charset="0"/>
                <a:cs typeface="Times New Roman" panose="02020603050405020304" pitchFamily="18" charset="0"/>
              </a:rPr>
              <a:t> An Cosán</a:t>
            </a:r>
          </a:p>
          <a:p>
            <a:pPr>
              <a:spcBef>
                <a:spcPts val="900"/>
              </a:spcBef>
              <a:spcAft>
                <a:spcPts val="900"/>
              </a:spcAft>
              <a:buNone/>
            </a:pPr>
            <a:r>
              <a:rPr lang="en-US" sz="2000" b="1">
                <a:effectLst/>
                <a:latin typeface="Aptos" panose="020B0004020202020204" pitchFamily="34" charset="0"/>
                <a:ea typeface="Aptos" panose="020B0004020202020204" pitchFamily="34" charset="0"/>
                <a:cs typeface="Times New Roman" panose="02020603050405020304" pitchFamily="18" charset="0"/>
              </a:rPr>
              <a:t>Format:</a:t>
            </a:r>
            <a:r>
              <a:rPr lang="en-US" sz="2000">
                <a:effectLst/>
                <a:latin typeface="Aptos" panose="020B0004020202020204" pitchFamily="34" charset="0"/>
                <a:ea typeface="Aptos" panose="020B0004020202020204" pitchFamily="34" charset="0"/>
                <a:cs typeface="Times New Roman" panose="02020603050405020304" pitchFamily="18" charset="0"/>
              </a:rPr>
              <a:t> 15-minute Lightning Session</a:t>
            </a:r>
            <a:endParaRPr lang="en-IE" sz="20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34554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FFEEF1-B906-196F-D577-2CDA5463E0AB}"/>
              </a:ext>
              <a:ext uri="{C183D7F6-B498-43B3-948B-1728B52AA6E4}">
                <adec:decorative xmlns:adec="http://schemas.microsoft.com/office/drawing/2017/decorative" val="1"/>
              </a:ext>
            </a:extLst>
          </p:cNvPr>
          <p:cNvSpPr>
            <a:spLocks noGrp="1"/>
          </p:cNvSpPr>
          <p:nvPr>
            <p:ph type="title"/>
          </p:nvPr>
        </p:nvSpPr>
        <p:spPr>
          <a:xfrm>
            <a:off x="1664208" y="-1325563"/>
            <a:ext cx="9689592" cy="1325563"/>
          </a:xfrm>
        </p:spPr>
        <p:txBody>
          <a:bodyPr vert="horz" lIns="91440" tIns="45720" rIns="91440" bIns="45720" rtlCol="0" anchor="b">
            <a:normAutofit/>
          </a:bodyPr>
          <a:lstStyle/>
          <a:p>
            <a:r>
              <a:rPr lang="en-GB" dirty="0"/>
              <a:t>Get Yourself Online</a:t>
            </a:r>
          </a:p>
        </p:txBody>
      </p:sp>
      <p:pic>
        <p:nvPicPr>
          <p:cNvPr id="5" name="Content Placeholder 4" descr="Poster for 'Get Yourself Online' program, featuring An Cosán and photographs of learners using laptops">
            <a:extLst>
              <a:ext uri="{FF2B5EF4-FFF2-40B4-BE49-F238E27FC236}">
                <a16:creationId xmlns:a16="http://schemas.microsoft.com/office/drawing/2014/main" id="{5280CA62-E053-C9AF-23FB-2C6240D0C6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459" y="211307"/>
            <a:ext cx="11440684" cy="6435385"/>
          </a:xfrm>
          <a:prstGeom prst="rect">
            <a:avLst/>
          </a:prstGeom>
        </p:spPr>
      </p:pic>
    </p:spTree>
    <p:extLst>
      <p:ext uri="{BB962C8B-B14F-4D97-AF65-F5344CB8AC3E}">
        <p14:creationId xmlns:p14="http://schemas.microsoft.com/office/powerpoint/2010/main" val="404122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723A-1B3B-FB5A-C65A-F20D1DB8531F}"/>
              </a:ext>
            </a:extLst>
          </p:cNvPr>
          <p:cNvSpPr>
            <a:spLocks noGrp="1"/>
          </p:cNvSpPr>
          <p:nvPr>
            <p:ph type="title"/>
          </p:nvPr>
        </p:nvSpPr>
        <p:spPr/>
        <p:txBody>
          <a:bodyPr>
            <a:normAutofit/>
          </a:bodyPr>
          <a:lstStyle/>
          <a:p>
            <a:r>
              <a:rPr lang="en-US" sz="3600" dirty="0"/>
              <a:t>A Community-Based Digital Inclusion Model</a:t>
            </a:r>
            <a:endParaRPr lang="en-IE" sz="3600" dirty="0"/>
          </a:p>
        </p:txBody>
      </p:sp>
      <p:sp>
        <p:nvSpPr>
          <p:cNvPr id="7" name="TextBox 6">
            <a:extLst>
              <a:ext uri="{FF2B5EF4-FFF2-40B4-BE49-F238E27FC236}">
                <a16:creationId xmlns:a16="http://schemas.microsoft.com/office/drawing/2014/main" id="{4723A65A-3B5A-9CCF-3BA7-48DC5B983B30}"/>
              </a:ext>
            </a:extLst>
          </p:cNvPr>
          <p:cNvSpPr txBox="1"/>
          <p:nvPr/>
        </p:nvSpPr>
        <p:spPr>
          <a:xfrm>
            <a:off x="577932" y="2058179"/>
            <a:ext cx="6096000" cy="3960058"/>
          </a:xfrm>
          <a:prstGeom prst="rect">
            <a:avLst/>
          </a:prstGeom>
          <a:noFill/>
        </p:spPr>
        <p:txBody>
          <a:bodyPr wrap="square">
            <a:spAutoFit/>
          </a:bodyPr>
          <a:lstStyle/>
          <a:p>
            <a:pPr>
              <a:spcBef>
                <a:spcPts val="800"/>
              </a:spcBef>
              <a:spcAft>
                <a:spcPts val="400"/>
              </a:spcAft>
              <a:buNone/>
            </a:pPr>
            <a:r>
              <a:rPr lang="en-US" sz="2400" b="1" dirty="0">
                <a:solidFill>
                  <a:srgbClr val="0070C0"/>
                </a:solidFill>
                <a:effectLst/>
                <a:ea typeface="Times New Roman" panose="02020603050405020304" pitchFamily="18" charset="0"/>
                <a:cs typeface="Times New Roman" panose="02020603050405020304" pitchFamily="18" charset="0"/>
              </a:rPr>
              <a:t>What is GYO?</a:t>
            </a:r>
            <a:endParaRPr lang="en-IE" sz="2400" b="1" dirty="0">
              <a:solidFill>
                <a:srgbClr val="0070C0"/>
              </a:solidFill>
              <a:effectLst/>
              <a:ea typeface="Times New Roman" panose="02020603050405020304" pitchFamily="18" charset="0"/>
              <a:cs typeface="Times New Roman" panose="02020603050405020304" pitchFamily="18" charset="0"/>
            </a:endParaRPr>
          </a:p>
          <a:p>
            <a:pPr>
              <a:spcBef>
                <a:spcPts val="900"/>
              </a:spcBef>
              <a:spcAft>
                <a:spcPts val="900"/>
              </a:spcAft>
              <a:buNone/>
            </a:pPr>
            <a:r>
              <a:rPr lang="en-US" sz="2000" dirty="0">
                <a:effectLst/>
                <a:ea typeface="Aptos" panose="020B0004020202020204" pitchFamily="34" charset="0"/>
                <a:cs typeface="Times New Roman" panose="02020603050405020304" pitchFamily="18" charset="0"/>
              </a:rPr>
              <a:t>A national digital inclusion campaign developed by An </a:t>
            </a:r>
            <a:r>
              <a:rPr lang="en-US" sz="2000" dirty="0" err="1">
                <a:effectLst/>
                <a:ea typeface="Aptos" panose="020B0004020202020204" pitchFamily="34" charset="0"/>
                <a:cs typeface="Times New Roman" panose="02020603050405020304" pitchFamily="18" charset="0"/>
              </a:rPr>
              <a:t>Cosán</a:t>
            </a:r>
            <a:r>
              <a:rPr lang="en-US" sz="2000" dirty="0">
                <a:effectLst/>
                <a:ea typeface="Aptos" panose="020B0004020202020204" pitchFamily="34" charset="0"/>
                <a:cs typeface="Times New Roman" panose="02020603050405020304" pitchFamily="18" charset="0"/>
              </a:rPr>
              <a:t> to support adults with digital confidence, skills and participation.</a:t>
            </a:r>
            <a:endParaRPr lang="en-IE" sz="2000" dirty="0">
              <a:effectLst/>
              <a:ea typeface="Aptos" panose="020B0004020202020204" pitchFamily="34" charset="0"/>
              <a:cs typeface="Times New Roman" panose="02020603050405020304" pitchFamily="18" charset="0"/>
            </a:endParaRPr>
          </a:p>
          <a:p>
            <a:pPr>
              <a:spcBef>
                <a:spcPts val="800"/>
              </a:spcBef>
              <a:spcAft>
                <a:spcPts val="400"/>
              </a:spcAft>
              <a:buNone/>
            </a:pPr>
            <a:r>
              <a:rPr lang="en-US" sz="2400" b="1" dirty="0">
                <a:solidFill>
                  <a:srgbClr val="0070C0"/>
                </a:solidFill>
                <a:effectLst/>
                <a:ea typeface="Times New Roman" panose="02020603050405020304" pitchFamily="18" charset="0"/>
                <a:cs typeface="Times New Roman" panose="02020603050405020304" pitchFamily="18" charset="0"/>
              </a:rPr>
              <a:t>Includes:</a:t>
            </a:r>
            <a:endParaRPr lang="en-IE" sz="2400" b="1" dirty="0">
              <a:solidFill>
                <a:srgbClr val="0070C0"/>
              </a:solidFill>
              <a:effectLst/>
              <a:ea typeface="Times New Roman" panose="02020603050405020304" pitchFamily="18" charset="0"/>
              <a:cs typeface="Times New Roman" panose="02020603050405020304" pitchFamily="18" charset="0"/>
            </a:endParaRPr>
          </a:p>
          <a:p>
            <a:pPr marL="342900" lvl="0" indent="-342900">
              <a:spcBef>
                <a:spcPts val="180"/>
              </a:spcBef>
              <a:spcAft>
                <a:spcPts val="180"/>
              </a:spcAft>
              <a:buFont typeface="Symbol" panose="05050102010706020507" pitchFamily="18" charset="2"/>
              <a:buChar char=""/>
            </a:pPr>
            <a:r>
              <a:rPr lang="en-US" sz="2000" dirty="0">
                <a:effectLst/>
                <a:ea typeface="Aptos" panose="020B0004020202020204" pitchFamily="34" charset="0"/>
                <a:cs typeface="Symbol" panose="05050102010706020507" pitchFamily="18" charset="2"/>
              </a:rPr>
              <a:t>Digital Stepping Stones self-assessment tool</a:t>
            </a:r>
            <a:endParaRPr lang="en-IE" sz="2000" dirty="0">
              <a:effectLst/>
              <a:ea typeface="Aptos" panose="020B0004020202020204" pitchFamily="34" charset="0"/>
              <a:cs typeface="Symbol" panose="05050102010706020507" pitchFamily="18" charset="2"/>
            </a:endParaRPr>
          </a:p>
          <a:p>
            <a:pPr marL="342900" lvl="0" indent="-342900">
              <a:spcBef>
                <a:spcPts val="180"/>
              </a:spcBef>
              <a:spcAft>
                <a:spcPts val="180"/>
              </a:spcAft>
              <a:buFont typeface="Symbol" panose="05050102010706020507" pitchFamily="18" charset="2"/>
              <a:buChar char=""/>
            </a:pPr>
            <a:r>
              <a:rPr lang="en-US" sz="2000" dirty="0">
                <a:effectLst/>
                <a:ea typeface="Aptos" panose="020B0004020202020204" pitchFamily="34" charset="0"/>
                <a:cs typeface="Symbol" panose="05050102010706020507" pitchFamily="18" charset="2"/>
              </a:rPr>
              <a:t>21 </a:t>
            </a:r>
            <a:r>
              <a:rPr lang="en-US" sz="2000" dirty="0" err="1">
                <a:effectLst/>
                <a:ea typeface="Aptos" panose="020B0004020202020204" pitchFamily="34" charset="0"/>
                <a:cs typeface="Symbol" panose="05050102010706020507" pitchFamily="18" charset="2"/>
              </a:rPr>
              <a:t>DigComp</a:t>
            </a:r>
            <a:r>
              <a:rPr lang="en-US" sz="2000" dirty="0">
                <a:effectLst/>
                <a:ea typeface="Aptos" panose="020B0004020202020204" pitchFamily="34" charset="0"/>
                <a:cs typeface="Symbol" panose="05050102010706020507" pitchFamily="18" charset="2"/>
              </a:rPr>
              <a:t>-aligned eLearning modules</a:t>
            </a:r>
            <a:endParaRPr lang="en-IE" sz="2000" dirty="0">
              <a:effectLst/>
              <a:ea typeface="Aptos" panose="020B0004020202020204" pitchFamily="34" charset="0"/>
              <a:cs typeface="Symbol" panose="05050102010706020507" pitchFamily="18" charset="2"/>
            </a:endParaRPr>
          </a:p>
          <a:p>
            <a:pPr marL="342900" lvl="0" indent="-342900">
              <a:spcBef>
                <a:spcPts val="180"/>
              </a:spcBef>
              <a:spcAft>
                <a:spcPts val="180"/>
              </a:spcAft>
              <a:buFont typeface="Symbol" panose="05050102010706020507" pitchFamily="18" charset="2"/>
              <a:buChar char=""/>
            </a:pPr>
            <a:r>
              <a:rPr lang="en-US" sz="2000" dirty="0">
                <a:effectLst/>
                <a:ea typeface="Aptos" panose="020B0004020202020204" pitchFamily="34" charset="0"/>
                <a:cs typeface="Symbol" panose="05050102010706020507" pitchFamily="18" charset="2"/>
              </a:rPr>
              <a:t>Accessible animations &amp; plain language content</a:t>
            </a:r>
            <a:endParaRPr lang="en-IE" sz="2000" dirty="0">
              <a:effectLst/>
              <a:ea typeface="Aptos" panose="020B0004020202020204" pitchFamily="34" charset="0"/>
              <a:cs typeface="Symbol" panose="05050102010706020507" pitchFamily="18" charset="2"/>
            </a:endParaRPr>
          </a:p>
          <a:p>
            <a:pPr marL="342900" lvl="0" indent="-342900">
              <a:spcBef>
                <a:spcPts val="180"/>
              </a:spcBef>
              <a:spcAft>
                <a:spcPts val="180"/>
              </a:spcAft>
              <a:buFont typeface="Symbol" panose="05050102010706020507" pitchFamily="18" charset="2"/>
              <a:buChar char=""/>
            </a:pPr>
            <a:r>
              <a:rPr lang="en-US" sz="2000" dirty="0">
                <a:effectLst/>
                <a:ea typeface="Aptos" panose="020B0004020202020204" pitchFamily="34" charset="0"/>
                <a:cs typeface="Symbol" panose="05050102010706020507" pitchFamily="18" charset="2"/>
              </a:rPr>
              <a:t>Digital literacy awareness resources</a:t>
            </a:r>
            <a:endParaRPr lang="en-IE" sz="2000" dirty="0">
              <a:effectLst/>
              <a:ea typeface="Aptos" panose="020B0004020202020204" pitchFamily="34" charset="0"/>
              <a:cs typeface="Symbol" panose="05050102010706020507" pitchFamily="18" charset="2"/>
            </a:endParaRPr>
          </a:p>
          <a:p>
            <a:pPr marL="342900" lvl="0" indent="-342900">
              <a:spcBef>
                <a:spcPts val="180"/>
              </a:spcBef>
              <a:spcAft>
                <a:spcPts val="180"/>
              </a:spcAft>
              <a:buFont typeface="Symbol" panose="05050102010706020507" pitchFamily="18" charset="2"/>
              <a:buChar char=""/>
            </a:pPr>
            <a:r>
              <a:rPr lang="en-US" sz="2000" dirty="0">
                <a:effectLst/>
                <a:ea typeface="Aptos" panose="020B0004020202020204" pitchFamily="34" charset="0"/>
                <a:cs typeface="Symbol" panose="05050102010706020507" pitchFamily="18" charset="2"/>
              </a:rPr>
              <a:t>Everyday Assistive Technology supports</a:t>
            </a:r>
            <a:endParaRPr lang="en-IE" sz="1800" dirty="0">
              <a:effectLst/>
              <a:ea typeface="Aptos" panose="020B0004020202020204" pitchFamily="34" charset="0"/>
              <a:cs typeface="Symbol" panose="05050102010706020507" pitchFamily="18" charset="2"/>
            </a:endParaRPr>
          </a:p>
        </p:txBody>
      </p:sp>
      <p:sp>
        <p:nvSpPr>
          <p:cNvPr id="12" name="Content Placeholder 11">
            <a:extLst>
              <a:ext uri="{FF2B5EF4-FFF2-40B4-BE49-F238E27FC236}">
                <a16:creationId xmlns:a16="http://schemas.microsoft.com/office/drawing/2014/main" id="{7D7D7A5C-1DC4-6B6E-5E44-33ACA04B13B6}"/>
              </a:ext>
            </a:extLst>
          </p:cNvPr>
          <p:cNvSpPr>
            <a:spLocks noGrp="1"/>
          </p:cNvSpPr>
          <p:nvPr>
            <p:ph idx="1"/>
          </p:nvPr>
        </p:nvSpPr>
        <p:spPr>
          <a:xfrm>
            <a:off x="7119257" y="2124272"/>
            <a:ext cx="4865914" cy="3170692"/>
          </a:xfrm>
        </p:spPr>
        <p:txBody>
          <a:bodyPr/>
          <a:lstStyle/>
          <a:p>
            <a:pPr marL="0" indent="0">
              <a:buNone/>
            </a:pPr>
            <a:r>
              <a:rPr lang="en-US" sz="2400" b="1" dirty="0">
                <a:solidFill>
                  <a:srgbClr val="0070C0"/>
                </a:solidFill>
              </a:rPr>
              <a:t>Embedded Across:</a:t>
            </a:r>
            <a:endParaRPr lang="en-IE" sz="2400" b="1" dirty="0">
              <a:solidFill>
                <a:srgbClr val="0070C0"/>
              </a:solidFill>
            </a:endParaRPr>
          </a:p>
          <a:p>
            <a:pPr lvl="0"/>
            <a:r>
              <a:rPr lang="en-US" sz="2000" dirty="0"/>
              <a:t>Access </a:t>
            </a:r>
            <a:r>
              <a:rPr lang="en-US" sz="2000" dirty="0" err="1"/>
              <a:t>programmes</a:t>
            </a:r>
            <a:endParaRPr lang="en-IE" sz="2000" dirty="0"/>
          </a:p>
          <a:p>
            <a:pPr lvl="0"/>
            <a:r>
              <a:rPr lang="en-US" sz="2000" dirty="0"/>
              <a:t>Further Education</a:t>
            </a:r>
            <a:endParaRPr lang="en-IE" sz="2000" dirty="0"/>
          </a:p>
          <a:p>
            <a:pPr lvl="0"/>
            <a:r>
              <a:rPr lang="en-US" sz="2000" dirty="0"/>
              <a:t>Community education</a:t>
            </a:r>
            <a:endParaRPr lang="en-IE" sz="2000" dirty="0"/>
          </a:p>
          <a:p>
            <a:pPr lvl="0"/>
            <a:r>
              <a:rPr lang="en-US" sz="2000" dirty="0"/>
              <a:t>Digital literacy initiatives</a:t>
            </a:r>
            <a:endParaRPr lang="en-IE" sz="2000" dirty="0"/>
          </a:p>
          <a:p>
            <a:endParaRPr lang="en-IE" dirty="0"/>
          </a:p>
        </p:txBody>
      </p:sp>
    </p:spTree>
    <p:extLst>
      <p:ext uri="{BB962C8B-B14F-4D97-AF65-F5344CB8AC3E}">
        <p14:creationId xmlns:p14="http://schemas.microsoft.com/office/powerpoint/2010/main" val="4196010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E487BB-7DE3-D310-DD76-D36EF6EE5578}"/>
              </a:ext>
            </a:extLst>
          </p:cNvPr>
          <p:cNvSpPr>
            <a:spLocks noGrp="1"/>
          </p:cNvSpPr>
          <p:nvPr>
            <p:ph type="title"/>
          </p:nvPr>
        </p:nvSpPr>
        <p:spPr/>
        <p:txBody>
          <a:bodyPr/>
          <a:lstStyle/>
          <a:p>
            <a:r>
              <a:rPr lang="en-GB"/>
              <a:t>Get Yourself Online Platform</a:t>
            </a:r>
            <a:endParaRPr lang="en-IE"/>
          </a:p>
        </p:txBody>
      </p:sp>
      <p:pic>
        <p:nvPicPr>
          <p:cNvPr id="4" name="Content Placeholder 4" descr="Screenshot of 'Get Yourself Online' platform, with the tagline 'Empowering lives through digital inclusion'. There are navigation buttons for self assessment and courses">
            <a:extLst>
              <a:ext uri="{FF2B5EF4-FFF2-40B4-BE49-F238E27FC236}">
                <a16:creationId xmlns:a16="http://schemas.microsoft.com/office/drawing/2014/main" id="{6A131CB2-B94E-DEB3-FF74-AEE64135BDAB}"/>
              </a:ext>
            </a:extLst>
          </p:cNvPr>
          <p:cNvPicPr>
            <a:picLocks noGrp="1" noChangeAspect="1"/>
          </p:cNvPicPr>
          <p:nvPr>
            <p:ph idx="1"/>
          </p:nvPr>
        </p:nvPicPr>
        <p:blipFill>
          <a:blip r:embed="rId2"/>
          <a:stretch>
            <a:fillRect/>
          </a:stretch>
        </p:blipFill>
        <p:spPr>
          <a:xfrm>
            <a:off x="2027860" y="1690688"/>
            <a:ext cx="8363049" cy="3790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161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D7376-A6B9-ABE8-21FB-3E932E90382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6099530-6FA7-E4BF-7817-462CAC5157F4}"/>
              </a:ext>
            </a:extLst>
          </p:cNvPr>
          <p:cNvSpPr>
            <a:spLocks noGrp="1"/>
          </p:cNvSpPr>
          <p:nvPr>
            <p:ph type="title" idx="4294967295"/>
          </p:nvPr>
        </p:nvSpPr>
        <p:spPr>
          <a:xfrm>
            <a:off x="2052749" y="720843"/>
            <a:ext cx="8854219"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4000" b="0" i="0" u="none" strike="noStrike" kern="1200" cap="none" spc="0" normalizeH="0" baseline="0" noProof="0" dirty="0">
                <a:ln>
                  <a:noFill/>
                </a:ln>
                <a:solidFill>
                  <a:srgbClr val="40267D"/>
                </a:solidFill>
                <a:effectLst/>
                <a:uLnTx/>
                <a:uFillTx/>
                <a:latin typeface="+mn-lt"/>
                <a:ea typeface="+mn-ea"/>
                <a:cs typeface="+mn-cs"/>
              </a:rPr>
              <a:t>Tools designed from </a:t>
            </a:r>
            <a:r>
              <a:rPr kumimoji="0" lang="en-IE" sz="4000" b="0" i="0" u="none" strike="noStrike" kern="1200" cap="none" spc="0" normalizeH="0" baseline="0" noProof="0" dirty="0" err="1">
                <a:ln>
                  <a:noFill/>
                </a:ln>
                <a:solidFill>
                  <a:srgbClr val="40267D"/>
                </a:solidFill>
                <a:effectLst/>
                <a:uLnTx/>
                <a:uFillTx/>
                <a:latin typeface="+mn-lt"/>
                <a:ea typeface="+mn-ea"/>
                <a:cs typeface="+mn-cs"/>
              </a:rPr>
              <a:t>DigComp</a:t>
            </a:r>
            <a:r>
              <a:rPr kumimoji="0" lang="en-IE" sz="4000" b="0" i="0" u="none" strike="noStrike" kern="1200" cap="none" spc="0" normalizeH="0" baseline="0" noProof="0" dirty="0">
                <a:ln>
                  <a:noFill/>
                </a:ln>
                <a:solidFill>
                  <a:srgbClr val="40267D"/>
                </a:solidFill>
                <a:effectLst/>
                <a:uLnTx/>
                <a:uFillTx/>
                <a:latin typeface="+mn-lt"/>
                <a:ea typeface="+mn-ea"/>
                <a:cs typeface="+mn-cs"/>
              </a:rPr>
              <a:t> Framework</a:t>
            </a:r>
          </a:p>
        </p:txBody>
      </p:sp>
      <p:sp>
        <p:nvSpPr>
          <p:cNvPr id="2" name="Rectangle 1">
            <a:extLst>
              <a:ext uri="{FF2B5EF4-FFF2-40B4-BE49-F238E27FC236}">
                <a16:creationId xmlns:a16="http://schemas.microsoft.com/office/drawing/2014/main" id="{9C1E4C7B-9A6B-6286-CA14-850F990C8D15}"/>
              </a:ext>
            </a:extLst>
          </p:cNvPr>
          <p:cNvSpPr/>
          <p:nvPr/>
        </p:nvSpPr>
        <p:spPr>
          <a:xfrm>
            <a:off x="401921" y="1749056"/>
            <a:ext cx="5963253" cy="4231736"/>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IE" sz="2400" noProof="0">
                <a:ea typeface="Calibri" panose="020F0502020204030204" pitchFamily="34" charset="0"/>
                <a:cs typeface="Times New Roman" panose="02020603050405020304" pitchFamily="18" charset="0"/>
              </a:rPr>
              <a:t>The ‘European Digital Competence Framework for Citizens’, also known as </a:t>
            </a:r>
            <a:r>
              <a:rPr lang="en-IE" sz="2400" noProof="0" err="1">
                <a:ea typeface="Calibri" panose="020F0502020204030204" pitchFamily="34" charset="0"/>
                <a:cs typeface="Times New Roman" panose="02020603050405020304" pitchFamily="18" charset="0"/>
              </a:rPr>
              <a:t>DigComp</a:t>
            </a:r>
            <a:r>
              <a:rPr lang="en-IE" sz="2400" noProof="0">
                <a:ea typeface="Calibri" panose="020F0502020204030204" pitchFamily="34" charset="0"/>
                <a:cs typeface="Times New Roman" panose="02020603050405020304" pitchFamily="18" charset="0"/>
              </a:rPr>
              <a:t>, was developed to offer a framework to improve citizens’ digital competence. </a:t>
            </a:r>
            <a:endParaRPr lang="en-IE" sz="240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IE" sz="2400" noProof="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E" sz="2400" noProof="0">
                <a:ea typeface="Calibri" panose="020F0502020204030204" pitchFamily="34" charset="0"/>
                <a:cs typeface="Times New Roman" panose="02020603050405020304" pitchFamily="18" charset="0"/>
              </a:rPr>
              <a:t>There are five different areas encompassing 21 different skills which create the framework for understanding the digital skills needed for life, work and learning.</a:t>
            </a:r>
          </a:p>
        </p:txBody>
      </p:sp>
      <p:sp>
        <p:nvSpPr>
          <p:cNvPr id="3" name="Rectangle 2">
            <a:extLst>
              <a:ext uri="{FF2B5EF4-FFF2-40B4-BE49-F238E27FC236}">
                <a16:creationId xmlns:a16="http://schemas.microsoft.com/office/drawing/2014/main" id="{EC3AF6CE-0091-56A2-C76D-0777712457E6}"/>
              </a:ext>
              <a:ext uri="{C183D7F6-B498-43B3-948B-1728B52AA6E4}">
                <adec:decorative xmlns:adec="http://schemas.microsoft.com/office/drawing/2017/decorative" val="1"/>
              </a:ext>
            </a:extLst>
          </p:cNvPr>
          <p:cNvSpPr/>
          <p:nvPr/>
        </p:nvSpPr>
        <p:spPr>
          <a:xfrm>
            <a:off x="0" y="6621447"/>
            <a:ext cx="4105499" cy="200055"/>
          </a:xfrm>
          <a:prstGeom prst="rect">
            <a:avLst/>
          </a:prstGeom>
        </p:spPr>
        <p:txBody>
          <a:bodyPr wrap="square">
            <a:spAutoFit/>
          </a:bodyPr>
          <a:lstStyle/>
          <a:p>
            <a:r>
              <a:rPr lang="en-IE" sz="700" u="sng" noProof="0">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https://publications.jrc.ec.europa.eu/repository/bitstream/JRC106281/web-digcomp2.1pdf_(online).pdf</a:t>
            </a:r>
            <a:endParaRPr lang="en-IE" sz="700" noProof="0"/>
          </a:p>
        </p:txBody>
      </p:sp>
      <p:pic>
        <p:nvPicPr>
          <p:cNvPr id="5" name="Picture 4" descr="The Digital Competence Framework, with 5 areas: content creation, safety, problem solving, communication, and information and literacy. There are 21 competencies under these areas">
            <a:extLst>
              <a:ext uri="{FF2B5EF4-FFF2-40B4-BE49-F238E27FC236}">
                <a16:creationId xmlns:a16="http://schemas.microsoft.com/office/drawing/2014/main" id="{E7065467-7473-6710-E789-D71CA2DC2546}"/>
              </a:ext>
            </a:extLst>
          </p:cNvPr>
          <p:cNvPicPr>
            <a:picLocks noChangeAspect="1"/>
          </p:cNvPicPr>
          <p:nvPr/>
        </p:nvPicPr>
        <p:blipFill rotWithShape="1">
          <a:blip r:embed="rId3"/>
          <a:srcRect t="8771" r="2279" b="-1"/>
          <a:stretch/>
        </p:blipFill>
        <p:spPr>
          <a:xfrm>
            <a:off x="7275732" y="2140566"/>
            <a:ext cx="4383718" cy="2576867"/>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396DE5C7-B6B7-785B-CE9A-C2BF84B7CF74}"/>
              </a:ext>
              <a:ext uri="{C183D7F6-B498-43B3-948B-1728B52AA6E4}">
                <adec:decorative xmlns:adec="http://schemas.microsoft.com/office/drawing/2017/decorative" val="1"/>
              </a:ext>
            </a:extLst>
          </p:cNvPr>
          <p:cNvSpPr>
            <a:spLocks noGrp="1"/>
          </p:cNvSpPr>
          <p:nvPr>
            <p:ph type="sldNum" sz="quarter" idx="12"/>
          </p:nvPr>
        </p:nvSpPr>
        <p:spPr/>
        <p:txBody>
          <a:bodyPr/>
          <a:lstStyle/>
          <a:p>
            <a:fld id="{CC1EA998-D5EE-4D76-A610-5466621AF531}" type="slidenum">
              <a:rPr lang="en-IE" noProof="0" smtClean="0">
                <a:solidFill>
                  <a:schemeClr val="tx1"/>
                </a:solidFill>
              </a:rPr>
              <a:t>13</a:t>
            </a:fld>
            <a:endParaRPr lang="en-IE" noProof="0">
              <a:solidFill>
                <a:schemeClr val="tx1"/>
              </a:solidFill>
            </a:endParaRPr>
          </a:p>
        </p:txBody>
      </p:sp>
    </p:spTree>
    <p:extLst>
      <p:ext uri="{BB962C8B-B14F-4D97-AF65-F5344CB8AC3E}">
        <p14:creationId xmlns:p14="http://schemas.microsoft.com/office/powerpoint/2010/main" val="2253919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43EE-A97C-8A66-39DC-A846871B3844}"/>
              </a:ext>
              <a:ext uri="{C183D7F6-B498-43B3-948B-1728B52AA6E4}">
                <adec:decorative xmlns:adec="http://schemas.microsoft.com/office/drawing/2017/decorative" val="1"/>
              </a:ext>
            </a:extLst>
          </p:cNvPr>
          <p:cNvSpPr>
            <a:spLocks noGrp="1"/>
          </p:cNvSpPr>
          <p:nvPr>
            <p:ph type="title"/>
          </p:nvPr>
        </p:nvSpPr>
        <p:spPr>
          <a:xfrm>
            <a:off x="1664208" y="-1325563"/>
            <a:ext cx="9689592" cy="1325563"/>
          </a:xfrm>
        </p:spPr>
        <p:txBody>
          <a:bodyPr vert="horz" lIns="91440" tIns="45720" rIns="91440" bIns="45720" rtlCol="0" anchor="b">
            <a:normAutofit/>
          </a:bodyPr>
          <a:lstStyle/>
          <a:p>
            <a:r>
              <a:rPr lang="en-GB" dirty="0"/>
              <a:t>Online Resources</a:t>
            </a:r>
          </a:p>
        </p:txBody>
      </p:sp>
      <p:pic>
        <p:nvPicPr>
          <p:cNvPr id="5" name="Content Placeholder 4" descr="Screenshot of Problem Solving e-learning course. The course has 4 modules, each 15 minutes long">
            <a:extLst>
              <a:ext uri="{FF2B5EF4-FFF2-40B4-BE49-F238E27FC236}">
                <a16:creationId xmlns:a16="http://schemas.microsoft.com/office/drawing/2014/main" id="{141B5655-BE8B-008A-5611-D72B3A45788E}"/>
              </a:ext>
            </a:extLst>
          </p:cNvPr>
          <p:cNvPicPr>
            <a:picLocks noGrp="1" noChangeAspect="1"/>
          </p:cNvPicPr>
          <p:nvPr>
            <p:ph idx="1"/>
          </p:nvPr>
        </p:nvPicPr>
        <p:blipFill>
          <a:blip r:embed="rId2"/>
          <a:stretch>
            <a:fillRect/>
          </a:stretch>
        </p:blipFill>
        <p:spPr>
          <a:xfrm>
            <a:off x="504161" y="1459140"/>
            <a:ext cx="2675668" cy="4107871"/>
          </a:xfrm>
          <a:prstGeom prst="rect">
            <a:avLst/>
          </a:prstGeom>
        </p:spPr>
      </p:pic>
      <p:grpSp>
        <p:nvGrpSpPr>
          <p:cNvPr id="3" name="Group 2" descr="Screenshot of the eLearning platform on the course titled &quot;Welcome to identifying needs and technological responses lesson&quot;">
            <a:extLst>
              <a:ext uri="{FF2B5EF4-FFF2-40B4-BE49-F238E27FC236}">
                <a16:creationId xmlns:a16="http://schemas.microsoft.com/office/drawing/2014/main" id="{78FDA466-D6E5-B176-B5FC-A1B03EFEAC6D}"/>
              </a:ext>
            </a:extLst>
          </p:cNvPr>
          <p:cNvGrpSpPr/>
          <p:nvPr/>
        </p:nvGrpSpPr>
        <p:grpSpPr>
          <a:xfrm>
            <a:off x="3756502" y="237545"/>
            <a:ext cx="7284836" cy="5828354"/>
            <a:chOff x="3756502" y="237545"/>
            <a:chExt cx="7284836" cy="5828354"/>
          </a:xfrm>
        </p:grpSpPr>
        <p:pic>
          <p:nvPicPr>
            <p:cNvPr id="7" name="Picture 6" descr="Screenshot of 'Identifying Needs and Technological Responses Lesson'. The lesson is 100% completed and includes and introduction, conclusion, and sections on the needs technology aims to meet, how to use technology to meet needs, and practice">
              <a:extLst>
                <a:ext uri="{FF2B5EF4-FFF2-40B4-BE49-F238E27FC236}">
                  <a16:creationId xmlns:a16="http://schemas.microsoft.com/office/drawing/2014/main" id="{C4B387BB-2A93-081E-28B2-13919C5F7CB5}"/>
                </a:ext>
              </a:extLst>
            </p:cNvPr>
            <p:cNvPicPr>
              <a:picLocks noChangeAspect="1"/>
            </p:cNvPicPr>
            <p:nvPr/>
          </p:nvPicPr>
          <p:blipFill>
            <a:blip r:embed="rId3"/>
            <a:stretch>
              <a:fillRect/>
            </a:stretch>
          </p:blipFill>
          <p:spPr>
            <a:xfrm>
              <a:off x="3756502" y="237545"/>
              <a:ext cx="1848614" cy="4686339"/>
            </a:xfrm>
            <a:prstGeom prst="rect">
              <a:avLst/>
            </a:prstGeom>
          </p:spPr>
        </p:pic>
        <p:pic>
          <p:nvPicPr>
            <p:cNvPr id="9" name="Picture 8" descr="Screenshot of 'Introduction' page of online course. Includes the text 'Technology has evolved tremendously over the centuries and with the rapid pace of digital advances, will continue to evolve and develop to meet the needs of society">
              <a:extLst>
                <a:ext uri="{FF2B5EF4-FFF2-40B4-BE49-F238E27FC236}">
                  <a16:creationId xmlns:a16="http://schemas.microsoft.com/office/drawing/2014/main" id="{049B8379-E4D1-4674-5FB7-9023E90C111C}"/>
                </a:ext>
              </a:extLst>
            </p:cNvPr>
            <p:cNvPicPr>
              <a:picLocks noChangeAspect="1"/>
            </p:cNvPicPr>
            <p:nvPr/>
          </p:nvPicPr>
          <p:blipFill>
            <a:blip r:embed="rId4"/>
            <a:stretch>
              <a:fillRect/>
            </a:stretch>
          </p:blipFill>
          <p:spPr>
            <a:xfrm>
              <a:off x="5605116" y="237545"/>
              <a:ext cx="5436222" cy="3191455"/>
            </a:xfrm>
            <a:prstGeom prst="rect">
              <a:avLst/>
            </a:prstGeom>
          </p:spPr>
        </p:pic>
        <p:pic>
          <p:nvPicPr>
            <p:cNvPr id="11" name="Picture 10" descr="Screenshot of 4 learning outcomes for an online course: recognising how technology can improve accessibility of digital content, recognising the value of AI speech technology in accessibility, understanding the benefits and risks of using the internet for transactions, and identifying use cases for machine translation services.">
              <a:extLst>
                <a:ext uri="{FF2B5EF4-FFF2-40B4-BE49-F238E27FC236}">
                  <a16:creationId xmlns:a16="http://schemas.microsoft.com/office/drawing/2014/main" id="{532913BD-6108-FA73-0BB8-0D98C2C0ACAD}"/>
                </a:ext>
              </a:extLst>
            </p:cNvPr>
            <p:cNvPicPr>
              <a:picLocks noChangeAspect="1"/>
            </p:cNvPicPr>
            <p:nvPr/>
          </p:nvPicPr>
          <p:blipFill>
            <a:blip r:embed="rId5"/>
            <a:stretch>
              <a:fillRect/>
            </a:stretch>
          </p:blipFill>
          <p:spPr>
            <a:xfrm>
              <a:off x="5717678" y="3429000"/>
              <a:ext cx="4827051" cy="2636899"/>
            </a:xfrm>
            <a:prstGeom prst="rect">
              <a:avLst/>
            </a:prstGeom>
          </p:spPr>
        </p:pic>
      </p:grpSp>
    </p:spTree>
    <p:extLst>
      <p:ext uri="{BB962C8B-B14F-4D97-AF65-F5344CB8AC3E}">
        <p14:creationId xmlns:p14="http://schemas.microsoft.com/office/powerpoint/2010/main" val="458101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CDC51-A60C-0095-8044-13770936DA95}"/>
              </a:ext>
              <a:ext uri="{C183D7F6-B498-43B3-948B-1728B52AA6E4}">
                <adec:decorative xmlns:adec="http://schemas.microsoft.com/office/drawing/2017/decorative" val="1"/>
              </a:ext>
            </a:extLst>
          </p:cNvPr>
          <p:cNvSpPr>
            <a:spLocks noGrp="1"/>
          </p:cNvSpPr>
          <p:nvPr>
            <p:ph type="title"/>
          </p:nvPr>
        </p:nvSpPr>
        <p:spPr>
          <a:xfrm>
            <a:off x="1251204" y="2766218"/>
            <a:ext cx="9689592" cy="1325563"/>
          </a:xfrm>
          <a:solidFill>
            <a:srgbClr val="7030A0"/>
          </a:solidFill>
        </p:spPr>
        <p:txBody>
          <a:bodyPr/>
          <a:lstStyle/>
          <a:p>
            <a:r>
              <a:rPr lang="en-IE" noProof="0">
                <a:solidFill>
                  <a:schemeClr val="bg1"/>
                </a:solidFill>
              </a:rPr>
              <a:t>Digital Champion Initiative</a:t>
            </a:r>
          </a:p>
        </p:txBody>
      </p:sp>
    </p:spTree>
    <p:extLst>
      <p:ext uri="{BB962C8B-B14F-4D97-AF65-F5344CB8AC3E}">
        <p14:creationId xmlns:p14="http://schemas.microsoft.com/office/powerpoint/2010/main" val="2892074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278A-4505-1099-C47C-B5776DF3586A}"/>
              </a:ext>
            </a:extLst>
          </p:cNvPr>
          <p:cNvSpPr>
            <a:spLocks noGrp="1"/>
          </p:cNvSpPr>
          <p:nvPr>
            <p:ph type="title"/>
          </p:nvPr>
        </p:nvSpPr>
        <p:spPr>
          <a:xfrm>
            <a:off x="1693516" y="150202"/>
            <a:ext cx="9689592" cy="1325563"/>
          </a:xfrm>
        </p:spPr>
        <p:txBody>
          <a:bodyPr/>
          <a:lstStyle/>
          <a:p>
            <a:r>
              <a:rPr lang="en-IE" noProof="0">
                <a:solidFill>
                  <a:srgbClr val="7030A0"/>
                </a:solidFill>
                <a:latin typeface="+mj-lt"/>
              </a:rPr>
              <a:t>An Cosán Digital Champions</a:t>
            </a:r>
          </a:p>
        </p:txBody>
      </p:sp>
      <p:pic>
        <p:nvPicPr>
          <p:cNvPr id="6" name="Picture 5" descr="Infographic explaining the role of a community digital champions: includes inviting people digital skills checks, providing advice and guidance, and providing laptops and internet access in the community. Benefits for organisations are free training, toolkits for involvement, and promotion on An Cosán's social media pages. Contact email m.flanagan@ancosan.ie is included">
            <a:extLst>
              <a:ext uri="{FF2B5EF4-FFF2-40B4-BE49-F238E27FC236}">
                <a16:creationId xmlns:a16="http://schemas.microsoft.com/office/drawing/2014/main" id="{13B92E8F-22A7-C24E-1289-6F32EAD6A2E8}"/>
              </a:ext>
            </a:extLst>
          </p:cNvPr>
          <p:cNvPicPr>
            <a:picLocks noChangeAspect="1"/>
          </p:cNvPicPr>
          <p:nvPr/>
        </p:nvPicPr>
        <p:blipFill>
          <a:blip r:embed="rId3"/>
          <a:stretch>
            <a:fillRect/>
          </a:stretch>
        </p:blipFill>
        <p:spPr>
          <a:xfrm>
            <a:off x="857717" y="1482144"/>
            <a:ext cx="4308096" cy="4389228"/>
          </a:xfrm>
          <a:prstGeom prst="rect">
            <a:avLst/>
          </a:prstGeom>
        </p:spPr>
      </p:pic>
      <p:pic>
        <p:nvPicPr>
          <p:cNvPr id="8" name="Picture 7" descr="Screenshot of 'Identifying Needs &amp; Technological Responses' webpage">
            <a:extLst>
              <a:ext uri="{FF2B5EF4-FFF2-40B4-BE49-F238E27FC236}">
                <a16:creationId xmlns:a16="http://schemas.microsoft.com/office/drawing/2014/main" id="{FDB83800-C14B-816A-4F34-9D3FBA78A5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9613" y="1482144"/>
            <a:ext cx="5234670" cy="4388075"/>
          </a:xfrm>
          <a:prstGeom prst="rect">
            <a:avLst/>
          </a:prstGeom>
        </p:spPr>
      </p:pic>
    </p:spTree>
    <p:extLst>
      <p:ext uri="{BB962C8B-B14F-4D97-AF65-F5344CB8AC3E}">
        <p14:creationId xmlns:p14="http://schemas.microsoft.com/office/powerpoint/2010/main" val="4009793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35BB6-FDFB-DD45-B5C4-78E016D8D2EA}"/>
              </a:ext>
            </a:extLst>
          </p:cNvPr>
          <p:cNvSpPr>
            <a:spLocks noGrp="1"/>
          </p:cNvSpPr>
          <p:nvPr>
            <p:ph type="title"/>
          </p:nvPr>
        </p:nvSpPr>
        <p:spPr>
          <a:xfrm>
            <a:off x="1664208" y="198128"/>
            <a:ext cx="9689592" cy="1325563"/>
          </a:xfrm>
        </p:spPr>
        <p:txBody>
          <a:bodyPr/>
          <a:lstStyle/>
          <a:p>
            <a:r>
              <a:rPr lang="en-IE" noProof="0">
                <a:solidFill>
                  <a:srgbClr val="7030A0"/>
                </a:solidFill>
                <a:latin typeface="+mj-lt"/>
              </a:rPr>
              <a:t>Train-the-Trainer / Digital Champions</a:t>
            </a:r>
          </a:p>
        </p:txBody>
      </p:sp>
      <p:sp>
        <p:nvSpPr>
          <p:cNvPr id="7" name="Rectangle: Rounded Corners 6">
            <a:extLst>
              <a:ext uri="{FF2B5EF4-FFF2-40B4-BE49-F238E27FC236}">
                <a16:creationId xmlns:a16="http://schemas.microsoft.com/office/drawing/2014/main" id="{68DA741C-29E9-7F2B-F96C-AE25E0354453}"/>
              </a:ext>
            </a:extLst>
          </p:cNvPr>
          <p:cNvSpPr/>
          <p:nvPr/>
        </p:nvSpPr>
        <p:spPr>
          <a:xfrm>
            <a:off x="457199" y="1998921"/>
            <a:ext cx="2700671" cy="389151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400" b="1" noProof="0">
                <a:solidFill>
                  <a:schemeClr val="bg1"/>
                </a:solidFill>
              </a:rPr>
              <a:t>Get Yourself Online is equipping community organisations and community educators to deliver digital skills training to adults </a:t>
            </a:r>
          </a:p>
        </p:txBody>
      </p:sp>
      <p:cxnSp>
        <p:nvCxnSpPr>
          <p:cNvPr id="3" name="Straight Arrow Connector 2">
            <a:extLst>
              <a:ext uri="{FF2B5EF4-FFF2-40B4-BE49-F238E27FC236}">
                <a16:creationId xmlns:a16="http://schemas.microsoft.com/office/drawing/2014/main" id="{D2C60E3F-8F1D-8560-B0A7-3A21325F6085}"/>
              </a:ext>
              <a:ext uri="{C183D7F6-B498-43B3-948B-1728B52AA6E4}">
                <adec:decorative xmlns:adec="http://schemas.microsoft.com/office/drawing/2017/decorative" val="1"/>
              </a:ext>
            </a:extLst>
          </p:cNvPr>
          <p:cNvCxnSpPr>
            <a:cxnSpLocks/>
          </p:cNvCxnSpPr>
          <p:nvPr/>
        </p:nvCxnSpPr>
        <p:spPr>
          <a:xfrm>
            <a:off x="3343242" y="2909386"/>
            <a:ext cx="438183"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C6433DDB-8A4B-14DE-696B-6EF5DF9CA1DF}"/>
              </a:ext>
              <a:ext uri="{C183D7F6-B498-43B3-948B-1728B52AA6E4}">
                <adec:decorative xmlns:adec="http://schemas.microsoft.com/office/drawing/2017/decorative" val="1"/>
              </a:ext>
            </a:extLst>
          </p:cNvPr>
          <p:cNvCxnSpPr>
            <a:cxnSpLocks/>
          </p:cNvCxnSpPr>
          <p:nvPr/>
        </p:nvCxnSpPr>
        <p:spPr>
          <a:xfrm>
            <a:off x="3343241" y="4572955"/>
            <a:ext cx="438183"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7C725118-1B69-E4B5-9AE0-F269C9DAD069}"/>
              </a:ext>
            </a:extLst>
          </p:cNvPr>
          <p:cNvSpPr/>
          <p:nvPr/>
        </p:nvSpPr>
        <p:spPr>
          <a:xfrm>
            <a:off x="3885921" y="2514600"/>
            <a:ext cx="356545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b="1" noProof="0">
                <a:solidFill>
                  <a:schemeClr val="bg1"/>
                </a:solidFill>
              </a:rPr>
              <a:t>to build their confidence and capacity to use the digital tools and embed them in their practice</a:t>
            </a:r>
          </a:p>
        </p:txBody>
      </p:sp>
      <p:sp>
        <p:nvSpPr>
          <p:cNvPr id="10" name="Rectangle: Rounded Corners 9">
            <a:extLst>
              <a:ext uri="{FF2B5EF4-FFF2-40B4-BE49-F238E27FC236}">
                <a16:creationId xmlns:a16="http://schemas.microsoft.com/office/drawing/2014/main" id="{A962C26F-1EDD-7166-92F6-561C107E7EC7}"/>
              </a:ext>
            </a:extLst>
          </p:cNvPr>
          <p:cNvSpPr/>
          <p:nvPr/>
        </p:nvSpPr>
        <p:spPr>
          <a:xfrm>
            <a:off x="3885922" y="3944679"/>
            <a:ext cx="3565449" cy="1288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b="1" noProof="0">
              <a:solidFill>
                <a:schemeClr val="bg1"/>
              </a:solidFill>
            </a:endParaRPr>
          </a:p>
          <a:p>
            <a:r>
              <a:rPr lang="en-IE" b="1" noProof="0">
                <a:solidFill>
                  <a:schemeClr val="bg1"/>
                </a:solidFill>
              </a:rPr>
              <a:t>supporting adult learners, tutors and citizens in lifelong learning, active citizenship, employability and social inclusion</a:t>
            </a:r>
          </a:p>
          <a:p>
            <a:endParaRPr lang="en-IE" b="1" noProof="0">
              <a:solidFill>
                <a:schemeClr val="bg1"/>
              </a:solidFill>
            </a:endParaRPr>
          </a:p>
        </p:txBody>
      </p:sp>
      <p:pic>
        <p:nvPicPr>
          <p:cNvPr id="8" name="Picture 7">
            <a:extLst>
              <a:ext uri="{FF2B5EF4-FFF2-40B4-BE49-F238E27FC236}">
                <a16:creationId xmlns:a16="http://schemas.microsoft.com/office/drawing/2014/main" id="{E34379D4-207E-F2C4-32FB-FDD30F4C794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847" y="2652344"/>
            <a:ext cx="3444392" cy="22962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9269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61A1D-16B9-D107-B0A0-9F028632D6C7}"/>
              </a:ext>
            </a:extLst>
          </p:cNvPr>
          <p:cNvSpPr>
            <a:spLocks noGrp="1"/>
          </p:cNvSpPr>
          <p:nvPr>
            <p:ph type="title"/>
          </p:nvPr>
        </p:nvSpPr>
        <p:spPr>
          <a:xfrm>
            <a:off x="352541" y="2052136"/>
            <a:ext cx="2500828" cy="2401677"/>
          </a:xfrm>
          <a:prstGeom prst="ellipse">
            <a:avLst/>
          </a:prstGeom>
          <a:solidFill>
            <a:srgbClr val="5A2580"/>
          </a:solidFill>
          <a:ln w="174625" cmpd="thinThick">
            <a:solidFill>
              <a:schemeClr val="bg2"/>
            </a:solidFill>
          </a:ln>
        </p:spPr>
        <p:txBody>
          <a:bodyPr vert="horz" lIns="91440" tIns="45720" rIns="91440" bIns="45720" rtlCol="0" anchor="ctr">
            <a:normAutofit/>
          </a:bodyPr>
          <a:lstStyle/>
          <a:p>
            <a:r>
              <a:rPr lang="en-IE" sz="2600" kern="1200" noProof="0" dirty="0">
                <a:solidFill>
                  <a:schemeClr val="bg1"/>
                </a:solidFill>
                <a:latin typeface="+mj-lt"/>
                <a:ea typeface="+mj-ea"/>
                <a:cs typeface="+mj-cs"/>
              </a:rPr>
              <a:t>What does a Digital Champion do?</a:t>
            </a:r>
          </a:p>
        </p:txBody>
      </p:sp>
      <p:sp>
        <p:nvSpPr>
          <p:cNvPr id="5" name="Rectangle: Rounded Corners 4">
            <a:extLst>
              <a:ext uri="{FF2B5EF4-FFF2-40B4-BE49-F238E27FC236}">
                <a16:creationId xmlns:a16="http://schemas.microsoft.com/office/drawing/2014/main" id="{5D629523-C9FA-D2EB-01A7-9C10133D9599}"/>
              </a:ext>
            </a:extLst>
          </p:cNvPr>
          <p:cNvSpPr/>
          <p:nvPr/>
        </p:nvSpPr>
        <p:spPr>
          <a:xfrm>
            <a:off x="3465517" y="1011346"/>
            <a:ext cx="3565449" cy="1288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b="1" noProof="0" dirty="0">
              <a:solidFill>
                <a:schemeClr val="bg1"/>
              </a:solidFill>
            </a:endParaRPr>
          </a:p>
          <a:p>
            <a:r>
              <a:rPr lang="en-IE" b="1" noProof="0" dirty="0">
                <a:solidFill>
                  <a:schemeClr val="bg1"/>
                </a:solidFill>
              </a:rPr>
              <a:t>Encourage learners in your local communities to Get Online using our Digital Inclusion Tools and eLearning Courses</a:t>
            </a:r>
          </a:p>
          <a:p>
            <a:endParaRPr lang="en-IE" b="1" noProof="0" dirty="0">
              <a:solidFill>
                <a:schemeClr val="bg1"/>
              </a:solidFill>
            </a:endParaRPr>
          </a:p>
        </p:txBody>
      </p:sp>
      <p:pic>
        <p:nvPicPr>
          <p:cNvPr id="13" name="Picture 12">
            <a:extLst>
              <a:ext uri="{FF2B5EF4-FFF2-40B4-BE49-F238E27FC236}">
                <a16:creationId xmlns:a16="http://schemas.microsoft.com/office/drawing/2014/main" id="{8E38207D-A038-DC2F-479D-B14A00A2AB2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5307" y="202614"/>
            <a:ext cx="4132573" cy="2168767"/>
          </a:xfrm>
          <a:prstGeom prst="rect">
            <a:avLst/>
          </a:prstGeom>
          <a:ln>
            <a:noFill/>
          </a:ln>
          <a:effectLst>
            <a:softEdge rad="112500"/>
          </a:effectLst>
        </p:spPr>
      </p:pic>
      <p:cxnSp>
        <p:nvCxnSpPr>
          <p:cNvPr id="4" name="Straight Arrow Connector 3">
            <a:extLst>
              <a:ext uri="{FF2B5EF4-FFF2-40B4-BE49-F238E27FC236}">
                <a16:creationId xmlns:a16="http://schemas.microsoft.com/office/drawing/2014/main" id="{F624FB70-2318-BC32-4EAD-E62D0B5F122C}"/>
              </a:ext>
              <a:ext uri="{C183D7F6-B498-43B3-948B-1728B52AA6E4}">
                <adec:decorative xmlns:adec="http://schemas.microsoft.com/office/drawing/2017/decorative" val="1"/>
              </a:ext>
            </a:extLst>
          </p:cNvPr>
          <p:cNvCxnSpPr>
            <a:cxnSpLocks/>
            <a:stCxn id="5" idx="2"/>
          </p:cNvCxnSpPr>
          <p:nvPr/>
        </p:nvCxnSpPr>
        <p:spPr>
          <a:xfrm>
            <a:off x="5248242" y="2299786"/>
            <a:ext cx="0" cy="223343"/>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170BE2BE-D2C3-20F1-8110-945EA24DA687}"/>
              </a:ext>
            </a:extLst>
          </p:cNvPr>
          <p:cNvSpPr/>
          <p:nvPr/>
        </p:nvSpPr>
        <p:spPr>
          <a:xfrm>
            <a:off x="3465864" y="2657382"/>
            <a:ext cx="3565449" cy="1288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b="1" noProof="0">
              <a:solidFill>
                <a:schemeClr val="bg1"/>
              </a:solidFill>
            </a:endParaRPr>
          </a:p>
          <a:p>
            <a:r>
              <a:rPr lang="en-IE" b="1" noProof="0">
                <a:solidFill>
                  <a:schemeClr val="bg1"/>
                </a:solidFill>
              </a:rPr>
              <a:t>Invite citizens to have their digital literacy skills checked</a:t>
            </a:r>
          </a:p>
          <a:p>
            <a:endParaRPr lang="en-IE" b="1" noProof="0">
              <a:solidFill>
                <a:schemeClr val="bg1"/>
              </a:solidFill>
            </a:endParaRPr>
          </a:p>
        </p:txBody>
      </p:sp>
      <p:cxnSp>
        <p:nvCxnSpPr>
          <p:cNvPr id="17" name="Straight Arrow Connector 16">
            <a:extLst>
              <a:ext uri="{FF2B5EF4-FFF2-40B4-BE49-F238E27FC236}">
                <a16:creationId xmlns:a16="http://schemas.microsoft.com/office/drawing/2014/main" id="{156CE1FA-D9ED-2C2B-963B-DC145F947E11}"/>
              </a:ext>
              <a:ext uri="{C183D7F6-B498-43B3-948B-1728B52AA6E4}">
                <adec:decorative xmlns:adec="http://schemas.microsoft.com/office/drawing/2017/decorative" val="1"/>
              </a:ext>
            </a:extLst>
          </p:cNvPr>
          <p:cNvCxnSpPr>
            <a:cxnSpLocks/>
          </p:cNvCxnSpPr>
          <p:nvPr/>
        </p:nvCxnSpPr>
        <p:spPr>
          <a:xfrm>
            <a:off x="7097599" y="3291382"/>
            <a:ext cx="447708"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4C415DCF-A992-274F-C836-450C439E9765}"/>
              </a:ext>
            </a:extLst>
          </p:cNvPr>
          <p:cNvSpPr/>
          <p:nvPr/>
        </p:nvSpPr>
        <p:spPr>
          <a:xfrm>
            <a:off x="7966626" y="2523129"/>
            <a:ext cx="3565449" cy="1288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b="1" noProof="0">
              <a:solidFill>
                <a:schemeClr val="bg1"/>
              </a:solidFill>
            </a:endParaRPr>
          </a:p>
          <a:p>
            <a:r>
              <a:rPr lang="en-IE" b="1" noProof="0">
                <a:solidFill>
                  <a:schemeClr val="bg1"/>
                </a:solidFill>
              </a:rPr>
              <a:t>Provide a space for people to access the technology necessary to improve their digital literacy skills</a:t>
            </a:r>
          </a:p>
          <a:p>
            <a:endParaRPr lang="en-IE" b="1" noProof="0">
              <a:solidFill>
                <a:schemeClr val="bg1"/>
              </a:solidFill>
            </a:endParaRPr>
          </a:p>
        </p:txBody>
      </p:sp>
      <p:cxnSp>
        <p:nvCxnSpPr>
          <p:cNvPr id="12" name="Straight Arrow Connector 11">
            <a:extLst>
              <a:ext uri="{FF2B5EF4-FFF2-40B4-BE49-F238E27FC236}">
                <a16:creationId xmlns:a16="http://schemas.microsoft.com/office/drawing/2014/main" id="{4BCFCE2D-8FAB-D80F-A77A-E424B96B3949}"/>
              </a:ext>
              <a:ext uri="{C183D7F6-B498-43B3-948B-1728B52AA6E4}">
                <adec:decorative xmlns:adec="http://schemas.microsoft.com/office/drawing/2017/decorative" val="1"/>
              </a:ext>
            </a:extLst>
          </p:cNvPr>
          <p:cNvCxnSpPr>
            <a:cxnSpLocks/>
            <a:endCxn id="7" idx="0"/>
          </p:cNvCxnSpPr>
          <p:nvPr/>
        </p:nvCxnSpPr>
        <p:spPr>
          <a:xfrm>
            <a:off x="5248242" y="3983360"/>
            <a:ext cx="0" cy="34773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2967556D-F308-99C7-C875-F40CD4D6B577}"/>
              </a:ext>
            </a:extLst>
          </p:cNvPr>
          <p:cNvSpPr/>
          <p:nvPr/>
        </p:nvSpPr>
        <p:spPr>
          <a:xfrm>
            <a:off x="3465517" y="4331091"/>
            <a:ext cx="3565449" cy="1288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b="1" noProof="0">
                <a:solidFill>
                  <a:schemeClr val="bg1"/>
                </a:solidFill>
              </a:rPr>
              <a:t>Provide advice and guidance on how to improve their digital literacy skills using our tools</a:t>
            </a:r>
          </a:p>
          <a:p>
            <a:endParaRPr lang="en-IE" b="1" noProof="0">
              <a:solidFill>
                <a:schemeClr val="bg1"/>
              </a:solidFill>
            </a:endParaRPr>
          </a:p>
        </p:txBody>
      </p:sp>
      <p:cxnSp>
        <p:nvCxnSpPr>
          <p:cNvPr id="19" name="Straight Arrow Connector 18">
            <a:extLst>
              <a:ext uri="{FF2B5EF4-FFF2-40B4-BE49-F238E27FC236}">
                <a16:creationId xmlns:a16="http://schemas.microsoft.com/office/drawing/2014/main" id="{E6B68C09-DECF-0CC5-B8DD-F826383EE86C}"/>
              </a:ext>
              <a:ext uri="{C183D7F6-B498-43B3-948B-1728B52AA6E4}">
                <adec:decorative xmlns:adec="http://schemas.microsoft.com/office/drawing/2017/decorative" val="1"/>
              </a:ext>
            </a:extLst>
          </p:cNvPr>
          <p:cNvCxnSpPr>
            <a:cxnSpLocks/>
          </p:cNvCxnSpPr>
          <p:nvPr/>
        </p:nvCxnSpPr>
        <p:spPr>
          <a:xfrm>
            <a:off x="7097599" y="4936422"/>
            <a:ext cx="438183"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30FE3B7B-A9E3-EE0D-F158-331B28854882}"/>
              </a:ext>
            </a:extLst>
          </p:cNvPr>
          <p:cNvSpPr/>
          <p:nvPr/>
        </p:nvSpPr>
        <p:spPr>
          <a:xfrm>
            <a:off x="7966626" y="4282562"/>
            <a:ext cx="3565449" cy="1288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b="1" noProof="0">
              <a:solidFill>
                <a:schemeClr val="bg1"/>
              </a:solidFill>
            </a:endParaRPr>
          </a:p>
          <a:p>
            <a:r>
              <a:rPr lang="en-IE" b="1" noProof="0">
                <a:solidFill>
                  <a:schemeClr val="bg1"/>
                </a:solidFill>
              </a:rPr>
              <a:t>Incorporate digital literacy tools into their practice – Workshops – programmes – Courses</a:t>
            </a:r>
          </a:p>
          <a:p>
            <a:endParaRPr lang="en-IE" b="1" noProof="0">
              <a:solidFill>
                <a:schemeClr val="bg1"/>
              </a:solidFill>
            </a:endParaRPr>
          </a:p>
        </p:txBody>
      </p:sp>
    </p:spTree>
    <p:extLst>
      <p:ext uri="{BB962C8B-B14F-4D97-AF65-F5344CB8AC3E}">
        <p14:creationId xmlns:p14="http://schemas.microsoft.com/office/powerpoint/2010/main" val="182988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E168-9754-12FA-C4F7-51C653AB282A}"/>
              </a:ext>
            </a:extLst>
          </p:cNvPr>
          <p:cNvSpPr>
            <a:spLocks noGrp="1"/>
          </p:cNvSpPr>
          <p:nvPr>
            <p:ph type="title"/>
          </p:nvPr>
        </p:nvSpPr>
        <p:spPr>
          <a:xfrm>
            <a:off x="1664208" y="-1325563"/>
            <a:ext cx="9689592" cy="1325563"/>
          </a:xfrm>
        </p:spPr>
        <p:txBody>
          <a:bodyPr vert="horz" lIns="91440" tIns="45720" rIns="91440" bIns="45720" rtlCol="0" anchor="b">
            <a:normAutofit/>
          </a:bodyPr>
          <a:lstStyle/>
          <a:p>
            <a:r>
              <a:rPr lang="en-GB" dirty="0"/>
              <a:t>Get Yourself Online Poster</a:t>
            </a:r>
          </a:p>
        </p:txBody>
      </p:sp>
      <p:pic>
        <p:nvPicPr>
          <p:cNvPr id="5" name="Content Placeholder 4" descr="Promotional flyer for An Cosán's 'Get Yourself Online' digital literacy campaign offering free tools and trainings, including digital literacy assessments, micro e-learning modules, and certificates of achievement. Includes a call for people to become a Digital Champion for supporting adult digital literacy and contact details including email digitalinclusion@ancosan.ie">
            <a:extLst>
              <a:ext uri="{FF2B5EF4-FFF2-40B4-BE49-F238E27FC236}">
                <a16:creationId xmlns:a16="http://schemas.microsoft.com/office/drawing/2014/main" id="{036B989D-EF60-AF1F-9959-C402687A7AA1}"/>
              </a:ext>
            </a:extLst>
          </p:cNvPr>
          <p:cNvPicPr>
            <a:picLocks noGrp="1" noChangeAspect="1"/>
          </p:cNvPicPr>
          <p:nvPr>
            <p:ph idx="1"/>
          </p:nvPr>
        </p:nvPicPr>
        <p:blipFill>
          <a:blip r:embed="rId3"/>
          <a:stretch>
            <a:fillRect/>
          </a:stretch>
        </p:blipFill>
        <p:spPr>
          <a:xfrm>
            <a:off x="3544661" y="285657"/>
            <a:ext cx="4090567" cy="5891306"/>
          </a:xfrm>
          <a:prstGeom prst="rect">
            <a:avLst/>
          </a:prstGeom>
        </p:spPr>
      </p:pic>
    </p:spTree>
    <p:extLst>
      <p:ext uri="{BB962C8B-B14F-4D97-AF65-F5344CB8AC3E}">
        <p14:creationId xmlns:p14="http://schemas.microsoft.com/office/powerpoint/2010/main" val="358166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88678-F183-682E-93AF-CEF81DE0290A}"/>
              </a:ext>
            </a:extLst>
          </p:cNvPr>
          <p:cNvSpPr>
            <a:spLocks noGrp="1"/>
          </p:cNvSpPr>
          <p:nvPr>
            <p:ph type="title"/>
          </p:nvPr>
        </p:nvSpPr>
        <p:spPr>
          <a:xfrm>
            <a:off x="838200" y="365125"/>
            <a:ext cx="10515600" cy="1325563"/>
          </a:xfrm>
        </p:spPr>
        <p:txBody>
          <a:bodyPr anchor="ctr">
            <a:normAutofit/>
          </a:bodyPr>
          <a:lstStyle/>
          <a:p>
            <a:r>
              <a:rPr lang="en-IE" b="1" noProof="0" dirty="0">
                <a:solidFill>
                  <a:srgbClr val="7030A0"/>
                </a:solidFill>
              </a:rPr>
              <a:t>Ashling Johnston</a:t>
            </a:r>
            <a:br>
              <a:rPr lang="en-IE" noProof="0" dirty="0"/>
            </a:br>
            <a:r>
              <a:rPr lang="en-IE" noProof="0" dirty="0">
                <a:solidFill>
                  <a:srgbClr val="7030A0"/>
                </a:solidFill>
              </a:rPr>
              <a:t>Digital Skills Tutor @ An </a:t>
            </a:r>
            <a:r>
              <a:rPr lang="en-IE" noProof="0" dirty="0" err="1">
                <a:solidFill>
                  <a:srgbClr val="7030A0"/>
                </a:solidFill>
              </a:rPr>
              <a:t>Cosán</a:t>
            </a:r>
            <a:endParaRPr lang="en-IE" noProof="0" dirty="0">
              <a:solidFill>
                <a:srgbClr val="7030A0"/>
              </a:solidFill>
            </a:endParaRPr>
          </a:p>
        </p:txBody>
      </p:sp>
      <p:graphicFrame>
        <p:nvGraphicFramePr>
          <p:cNvPr id="7" name="Content Placeholder 2" descr="Digital Skills Tutor at An Cosán&#10;Adult Learner&#10;Higher Diploma in Adult and Further Education&#10;Masters in Adult and Community Education&#10;BA in Anthropology and Socilogy&#10;Qualification in &#10;Business Admin and IT&#10;Plain Language&#10;UDL&#10;Joined An Cosán in 2018 and began faciliating ELC level 5 and 6, Word Processing L 5 and Spreadsheets L5">
            <a:extLst>
              <a:ext uri="{FF2B5EF4-FFF2-40B4-BE49-F238E27FC236}">
                <a16:creationId xmlns:a16="http://schemas.microsoft.com/office/drawing/2014/main" id="{BE87FB93-86AC-E2EE-BAC6-FF34E26506E4}"/>
              </a:ext>
            </a:extLst>
          </p:cNvPr>
          <p:cNvGraphicFramePr>
            <a:graphicFrameLocks noGrp="1"/>
          </p:cNvGraphicFramePr>
          <p:nvPr>
            <p:ph sz="half" idx="1"/>
            <p:extLst>
              <p:ext uri="{D42A27DB-BD31-4B8C-83A1-F6EECF244321}">
                <p14:modId xmlns:p14="http://schemas.microsoft.com/office/powerpoint/2010/main" val="1706383460"/>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shling celebrating in graduation robes with two other women">
            <a:extLst>
              <a:ext uri="{FF2B5EF4-FFF2-40B4-BE49-F238E27FC236}">
                <a16:creationId xmlns:a16="http://schemas.microsoft.com/office/drawing/2014/main" id="{9D539B24-B4D6-CF09-57E6-44F1A8DC52AC}"/>
              </a:ext>
            </a:extLst>
          </p:cNvPr>
          <p:cNvPicPr>
            <a:picLocks noChangeAspect="1"/>
          </p:cNvPicPr>
          <p:nvPr/>
        </p:nvPicPr>
        <p:blipFill>
          <a:blip r:embed="rId8">
            <a:extLst>
              <a:ext uri="{28A0092B-C50C-407E-A947-70E740481C1C}">
                <a14:useLocalDpi xmlns:a14="http://schemas.microsoft.com/office/drawing/2010/main" val="0"/>
              </a:ext>
            </a:extLst>
          </a:blip>
          <a:srcRect l="13973" r="5054" b="3"/>
          <a:stretch/>
        </p:blipFill>
        <p:spPr>
          <a:xfrm>
            <a:off x="6650263" y="1956254"/>
            <a:ext cx="4605566" cy="3867604"/>
          </a:xfrm>
          <a:prstGeom prst="rect">
            <a:avLst/>
          </a:prstGeom>
          <a:noFill/>
        </p:spPr>
      </p:pic>
    </p:spTree>
    <p:extLst>
      <p:ext uri="{BB962C8B-B14F-4D97-AF65-F5344CB8AC3E}">
        <p14:creationId xmlns:p14="http://schemas.microsoft.com/office/powerpoint/2010/main" val="344403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08E17-810B-2F2C-8D74-052A62D7D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C088F-D203-83D6-F425-7AC809A8E080}"/>
              </a:ext>
            </a:extLst>
          </p:cNvPr>
          <p:cNvSpPr>
            <a:spLocks noGrp="1"/>
          </p:cNvSpPr>
          <p:nvPr>
            <p:ph type="title"/>
          </p:nvPr>
        </p:nvSpPr>
        <p:spPr>
          <a:xfrm>
            <a:off x="1251204" y="2766218"/>
            <a:ext cx="9689592" cy="1325563"/>
          </a:xfrm>
          <a:solidFill>
            <a:srgbClr val="7030A0"/>
          </a:solidFill>
        </p:spPr>
        <p:txBody>
          <a:bodyPr/>
          <a:lstStyle/>
          <a:p>
            <a:r>
              <a:rPr lang="en-IE" noProof="0" dirty="0">
                <a:solidFill>
                  <a:schemeClr val="bg1"/>
                </a:solidFill>
                <a:latin typeface="+mj-lt"/>
              </a:rPr>
              <a:t>Developing Ireland’s First </a:t>
            </a:r>
            <a:br>
              <a:rPr lang="en-IE" noProof="0" dirty="0">
                <a:solidFill>
                  <a:schemeClr val="bg1"/>
                </a:solidFill>
                <a:latin typeface="+mj-lt"/>
              </a:rPr>
            </a:br>
            <a:r>
              <a:rPr lang="en-IE" noProof="0" dirty="0">
                <a:solidFill>
                  <a:schemeClr val="bg1"/>
                </a:solidFill>
                <a:latin typeface="+mj-lt"/>
              </a:rPr>
              <a:t>Digital Literacy Community of Practice</a:t>
            </a:r>
          </a:p>
        </p:txBody>
      </p:sp>
    </p:spTree>
    <p:extLst>
      <p:ext uri="{BB962C8B-B14F-4D97-AF65-F5344CB8AC3E}">
        <p14:creationId xmlns:p14="http://schemas.microsoft.com/office/powerpoint/2010/main" val="3230040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E90CF-6E0F-B76A-6006-4BAF66A883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7BED72-94B2-A567-E37B-3D4BE8C928CD}"/>
              </a:ext>
            </a:extLst>
          </p:cNvPr>
          <p:cNvSpPr>
            <a:spLocks noGrp="1"/>
          </p:cNvSpPr>
          <p:nvPr>
            <p:ph type="title"/>
          </p:nvPr>
        </p:nvSpPr>
        <p:spPr>
          <a:xfrm>
            <a:off x="1664208" y="365125"/>
            <a:ext cx="9689592" cy="1325563"/>
          </a:xfrm>
        </p:spPr>
        <p:txBody>
          <a:bodyPr anchor="ctr">
            <a:normAutofit/>
          </a:bodyPr>
          <a:lstStyle/>
          <a:p>
            <a:r>
              <a:rPr lang="en-IE" noProof="0">
                <a:solidFill>
                  <a:srgbClr val="7030A0"/>
                </a:solidFill>
                <a:latin typeface="+mj-lt"/>
              </a:rPr>
              <a:t>Digital Literacy Community of Practice</a:t>
            </a:r>
          </a:p>
        </p:txBody>
      </p:sp>
      <p:pic>
        <p:nvPicPr>
          <p:cNvPr id="4" name="Picture 3" descr="Screenshot of an Get Yourself Online Community of Practice platform. It includes a profile for Ashling and six groups, including general discussion, feedback, and news.">
            <a:extLst>
              <a:ext uri="{FF2B5EF4-FFF2-40B4-BE49-F238E27FC236}">
                <a16:creationId xmlns:a16="http://schemas.microsoft.com/office/drawing/2014/main" id="{C3EEAF0B-8AE8-0A9E-998D-E32E6E92AC56}"/>
              </a:ext>
            </a:extLst>
          </p:cNvPr>
          <p:cNvPicPr>
            <a:picLocks noChangeAspect="1"/>
          </p:cNvPicPr>
          <p:nvPr/>
        </p:nvPicPr>
        <p:blipFill>
          <a:blip r:embed="rId2"/>
          <a:stretch>
            <a:fillRect/>
          </a:stretch>
        </p:blipFill>
        <p:spPr>
          <a:xfrm>
            <a:off x="2884680" y="1825625"/>
            <a:ext cx="6422640" cy="4351338"/>
          </a:xfrm>
          <a:prstGeom prst="rect">
            <a:avLst/>
          </a:prstGeom>
          <a:noFill/>
        </p:spPr>
      </p:pic>
    </p:spTree>
    <p:extLst>
      <p:ext uri="{BB962C8B-B14F-4D97-AF65-F5344CB8AC3E}">
        <p14:creationId xmlns:p14="http://schemas.microsoft.com/office/powerpoint/2010/main" val="1190307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E01C-7DED-2A6A-8FC8-36939AA156B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5364FFF-42D4-43E6-9232-C5EB8566E977}"/>
              </a:ext>
            </a:extLst>
          </p:cNvPr>
          <p:cNvSpPr>
            <a:spLocks noGrp="1"/>
          </p:cNvSpPr>
          <p:nvPr>
            <p:ph type="title"/>
          </p:nvPr>
        </p:nvSpPr>
        <p:spPr>
          <a:xfrm>
            <a:off x="347689" y="2538865"/>
            <a:ext cx="4627082" cy="1325563"/>
          </a:xfrm>
          <a:noFill/>
        </p:spPr>
        <p:txBody>
          <a:bodyPr>
            <a:noAutofit/>
          </a:bodyPr>
          <a:lstStyle/>
          <a:p>
            <a:r>
              <a:rPr lang="en-IE" sz="3600" noProof="0">
                <a:solidFill>
                  <a:srgbClr val="7030A0"/>
                </a:solidFill>
                <a:latin typeface="+mj-lt"/>
              </a:rPr>
              <a:t>Two Huge Accomplishments – One Powerful Mission!</a:t>
            </a:r>
            <a:br>
              <a:rPr lang="en-IE" sz="3600" noProof="0">
                <a:solidFill>
                  <a:srgbClr val="7030A0"/>
                </a:solidFill>
                <a:latin typeface="+mj-lt"/>
              </a:rPr>
            </a:br>
            <a:br>
              <a:rPr lang="en-IE" sz="3600" noProof="0">
                <a:solidFill>
                  <a:srgbClr val="7030A0"/>
                </a:solidFill>
                <a:latin typeface="+mj-lt"/>
              </a:rPr>
            </a:br>
            <a:r>
              <a:rPr lang="en-IE" sz="3600" noProof="0">
                <a:solidFill>
                  <a:srgbClr val="7030A0"/>
                </a:solidFill>
                <a:latin typeface="+mj-lt"/>
              </a:rPr>
              <a:t>Driving Digital Inclusion Across Ireland</a:t>
            </a:r>
          </a:p>
        </p:txBody>
      </p:sp>
      <p:pic>
        <p:nvPicPr>
          <p:cNvPr id="3" name="Picture 2" descr="Winner badge for Most Innovative Transformation at the Digital Transformation &amp; AI Awards 2025">
            <a:extLst>
              <a:ext uri="{FF2B5EF4-FFF2-40B4-BE49-F238E27FC236}">
                <a16:creationId xmlns:a16="http://schemas.microsoft.com/office/drawing/2014/main" id="{C2AE8040-5645-14CD-2ABF-D5353BF26FC9}"/>
              </a:ext>
            </a:extLst>
          </p:cNvPr>
          <p:cNvPicPr>
            <a:picLocks noChangeAspect="1"/>
          </p:cNvPicPr>
          <p:nvPr/>
        </p:nvPicPr>
        <p:blipFill>
          <a:blip r:embed="rId2"/>
          <a:stretch>
            <a:fillRect/>
          </a:stretch>
        </p:blipFill>
        <p:spPr>
          <a:xfrm>
            <a:off x="5171569" y="1064486"/>
            <a:ext cx="3454888" cy="4022357"/>
          </a:xfrm>
          <a:prstGeom prst="rect">
            <a:avLst/>
          </a:prstGeom>
        </p:spPr>
      </p:pic>
      <p:pic>
        <p:nvPicPr>
          <p:cNvPr id="6" name="Picture 5" descr="Winner badge for Most Innovative Digital Transformation at The Education Awards 2025">
            <a:extLst>
              <a:ext uri="{FF2B5EF4-FFF2-40B4-BE49-F238E27FC236}">
                <a16:creationId xmlns:a16="http://schemas.microsoft.com/office/drawing/2014/main" id="{2E6D295E-EDF7-6596-5D40-AA24FF0CE30D}"/>
              </a:ext>
            </a:extLst>
          </p:cNvPr>
          <p:cNvPicPr>
            <a:picLocks noChangeAspect="1"/>
          </p:cNvPicPr>
          <p:nvPr/>
        </p:nvPicPr>
        <p:blipFill>
          <a:blip r:embed="rId3"/>
          <a:stretch>
            <a:fillRect/>
          </a:stretch>
        </p:blipFill>
        <p:spPr>
          <a:xfrm>
            <a:off x="8747055" y="1064487"/>
            <a:ext cx="3303466" cy="4022356"/>
          </a:xfrm>
          <a:prstGeom prst="rect">
            <a:avLst/>
          </a:prstGeom>
        </p:spPr>
      </p:pic>
    </p:spTree>
    <p:extLst>
      <p:ext uri="{BB962C8B-B14F-4D97-AF65-F5344CB8AC3E}">
        <p14:creationId xmlns:p14="http://schemas.microsoft.com/office/powerpoint/2010/main" val="140779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7F03-BCDA-BE5C-F767-E614F8970332}"/>
              </a:ext>
            </a:extLst>
          </p:cNvPr>
          <p:cNvSpPr>
            <a:spLocks noGrp="1"/>
          </p:cNvSpPr>
          <p:nvPr>
            <p:ph type="title"/>
          </p:nvPr>
        </p:nvSpPr>
        <p:spPr/>
        <p:txBody>
          <a:bodyPr>
            <a:normAutofit/>
          </a:bodyPr>
          <a:lstStyle/>
          <a:p>
            <a:r>
              <a:rPr lang="en-GB" sz="4000"/>
              <a:t>Contact information and Links to Courses</a:t>
            </a:r>
            <a:endParaRPr lang="en-IE" sz="4000"/>
          </a:p>
        </p:txBody>
      </p:sp>
      <p:sp>
        <p:nvSpPr>
          <p:cNvPr id="3" name="Content Placeholder 2">
            <a:extLst>
              <a:ext uri="{FF2B5EF4-FFF2-40B4-BE49-F238E27FC236}">
                <a16:creationId xmlns:a16="http://schemas.microsoft.com/office/drawing/2014/main" id="{81E2D629-61CD-BFF6-D275-5C565EA14957}"/>
              </a:ext>
            </a:extLst>
          </p:cNvPr>
          <p:cNvSpPr>
            <a:spLocks noGrp="1"/>
          </p:cNvSpPr>
          <p:nvPr>
            <p:ph idx="1"/>
          </p:nvPr>
        </p:nvSpPr>
        <p:spPr/>
        <p:txBody>
          <a:bodyPr/>
          <a:lstStyle/>
          <a:p>
            <a:r>
              <a:rPr lang="en-GB" sz="2400"/>
              <a:t>Email- </a:t>
            </a:r>
            <a:r>
              <a:rPr lang="en-GB" sz="2400">
                <a:hlinkClick r:id="rId2"/>
              </a:rPr>
              <a:t>digitalinclusion@ancosan.ie</a:t>
            </a:r>
            <a:endParaRPr lang="en-GB" sz="2400"/>
          </a:p>
          <a:p>
            <a:endParaRPr lang="en-GB" sz="2400"/>
          </a:p>
          <a:p>
            <a:r>
              <a:rPr lang="en-GB" sz="2400"/>
              <a:t> </a:t>
            </a:r>
            <a:r>
              <a:rPr lang="en-IE" sz="2400">
                <a:hlinkClick r:id="rId3"/>
              </a:rPr>
              <a:t>Get Yourself Online | A Digital Assessment &amp; Learning Tool</a:t>
            </a:r>
            <a:endParaRPr lang="en-IE" sz="2400"/>
          </a:p>
          <a:p>
            <a:endParaRPr lang="en-IE" sz="2400"/>
          </a:p>
          <a:p>
            <a:r>
              <a:rPr lang="en-IE" sz="2400">
                <a:hlinkClick r:id="rId4"/>
              </a:rPr>
              <a:t>Digital Stepping Stones | Digital Skills Self-assessment</a:t>
            </a:r>
            <a:endParaRPr lang="en-IE" sz="2400"/>
          </a:p>
          <a:p>
            <a:endParaRPr lang="en-IE" sz="2400"/>
          </a:p>
          <a:p>
            <a:r>
              <a:rPr lang="en-IE" sz="2400"/>
              <a:t>Presentation Animation: </a:t>
            </a:r>
            <a:r>
              <a:rPr lang="en-IE" sz="2400">
                <a:hlinkClick r:id="rId5"/>
              </a:rPr>
              <a:t>https://www.youtube.com/watch?v=U_4gw5U-b7E</a:t>
            </a:r>
            <a:endParaRPr lang="en-IE" sz="2400"/>
          </a:p>
          <a:p>
            <a:endParaRPr lang="en-IE"/>
          </a:p>
        </p:txBody>
      </p:sp>
    </p:spTree>
    <p:extLst>
      <p:ext uri="{BB962C8B-B14F-4D97-AF65-F5344CB8AC3E}">
        <p14:creationId xmlns:p14="http://schemas.microsoft.com/office/powerpoint/2010/main" val="1304311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AC9B0-F780-6933-CAB2-CE23CDF85720}"/>
              </a:ext>
            </a:extLst>
          </p:cNvPr>
          <p:cNvSpPr>
            <a:spLocks noGrp="1"/>
          </p:cNvSpPr>
          <p:nvPr>
            <p:ph type="title"/>
          </p:nvPr>
        </p:nvSpPr>
        <p:spPr/>
        <p:txBody>
          <a:bodyPr/>
          <a:lstStyle/>
          <a:p>
            <a:r>
              <a:rPr lang="en-IE" noProof="0">
                <a:solidFill>
                  <a:srgbClr val="7030A0"/>
                </a:solidFill>
                <a:latin typeface="+mj-lt"/>
              </a:rPr>
              <a:t>Any questions?...</a:t>
            </a:r>
          </a:p>
        </p:txBody>
      </p:sp>
      <p:pic>
        <p:nvPicPr>
          <p:cNvPr id="4" name="Picture 2">
            <a:extLst>
              <a:ext uri="{FF2B5EF4-FFF2-40B4-BE49-F238E27FC236}">
                <a16:creationId xmlns:a16="http://schemas.microsoft.com/office/drawing/2014/main" id="{E6949E83-E345-2E64-D0E1-743561FC7DF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578" y="1995488"/>
            <a:ext cx="6096000"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464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47A375-93B4-D69F-3F23-2251D22E500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8DDF90C3-95E1-50D4-C078-86BA0C7B0593}"/>
              </a:ext>
            </a:extLst>
          </p:cNvPr>
          <p:cNvSpPr txBox="1">
            <a:spLocks noGrp="1"/>
          </p:cNvSpPr>
          <p:nvPr>
            <p:ph type="title" idx="4294967295"/>
          </p:nvPr>
        </p:nvSpPr>
        <p:spPr>
          <a:xfrm>
            <a:off x="1500077" y="4540102"/>
            <a:ext cx="3749488" cy="1015663"/>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srgbClr val="C10979"/>
                </a:solidFill>
                <a:effectLst/>
                <a:uLnTx/>
                <a:uFillTx/>
                <a:latin typeface="+mn-lt"/>
                <a:ea typeface="+mn-ea"/>
                <a:cs typeface="+mn-cs"/>
              </a:rPr>
              <a:t>Thank you!</a:t>
            </a:r>
          </a:p>
        </p:txBody>
      </p:sp>
      <p:pic>
        <p:nvPicPr>
          <p:cNvPr id="6" name="Picture 5">
            <a:extLst>
              <a:ext uri="{FF2B5EF4-FFF2-40B4-BE49-F238E27FC236}">
                <a16:creationId xmlns:a16="http://schemas.microsoft.com/office/drawing/2014/main" id="{D4A85E61-5B51-6C69-9277-593EE91BA40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275" y="268693"/>
            <a:ext cx="3546868" cy="3160307"/>
          </a:xfrm>
          <a:prstGeom prst="rect">
            <a:avLst/>
          </a:prstGeom>
        </p:spPr>
      </p:pic>
    </p:spTree>
    <p:extLst>
      <p:ext uri="{BB962C8B-B14F-4D97-AF65-F5344CB8AC3E}">
        <p14:creationId xmlns:p14="http://schemas.microsoft.com/office/powerpoint/2010/main" val="264433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6908-A635-A085-2231-67E7601A80B8}"/>
              </a:ext>
              <a:ext uri="{C183D7F6-B498-43B3-948B-1728B52AA6E4}">
                <adec:decorative xmlns:adec="http://schemas.microsoft.com/office/drawing/2017/decorative" val="1"/>
              </a:ext>
            </a:extLst>
          </p:cNvPr>
          <p:cNvSpPr>
            <a:spLocks noGrp="1"/>
          </p:cNvSpPr>
          <p:nvPr>
            <p:ph type="title"/>
          </p:nvPr>
        </p:nvSpPr>
        <p:spPr>
          <a:xfrm>
            <a:off x="1665514" y="-1782763"/>
            <a:ext cx="9689592" cy="1325563"/>
          </a:xfrm>
        </p:spPr>
        <p:txBody>
          <a:bodyPr vert="horz" lIns="91440" tIns="45720" rIns="91440" bIns="45720" rtlCol="0" anchor="b">
            <a:normAutofit/>
          </a:bodyPr>
          <a:lstStyle/>
          <a:p>
            <a:r>
              <a:rPr lang="en-GB" dirty="0"/>
              <a:t>What is assistive technology?</a:t>
            </a:r>
          </a:p>
        </p:txBody>
      </p:sp>
      <p:sp>
        <p:nvSpPr>
          <p:cNvPr id="3" name="Content Placeholder 2">
            <a:extLst>
              <a:ext uri="{FF2B5EF4-FFF2-40B4-BE49-F238E27FC236}">
                <a16:creationId xmlns:a16="http://schemas.microsoft.com/office/drawing/2014/main" id="{E1C0A81D-F5B9-2666-80C2-E6155EAC3AE0}"/>
              </a:ext>
            </a:extLst>
          </p:cNvPr>
          <p:cNvSpPr>
            <a:spLocks noGrp="1"/>
          </p:cNvSpPr>
          <p:nvPr>
            <p:ph idx="1"/>
          </p:nvPr>
        </p:nvSpPr>
        <p:spPr>
          <a:xfrm>
            <a:off x="1665514" y="2186441"/>
            <a:ext cx="8860971" cy="2485118"/>
          </a:xfrm>
        </p:spPr>
        <p:txBody>
          <a:bodyPr/>
          <a:lstStyle/>
          <a:p>
            <a:pPr marL="0" indent="0" algn="ctr">
              <a:buNone/>
            </a:pPr>
            <a:r>
              <a:rPr lang="en-US" dirty="0"/>
              <a:t>Assistive Technology is not just specialist equipment</a:t>
            </a:r>
          </a:p>
          <a:p>
            <a:pPr marL="0" indent="0" algn="ctr">
              <a:buNone/>
            </a:pPr>
            <a:r>
              <a:rPr lang="en-US" dirty="0"/>
              <a:t> it includes the everyday digital tools already available on our phones, tablets and laptops that help people participate in education, work and community life.</a:t>
            </a:r>
            <a:endParaRPr lang="en-IE" dirty="0"/>
          </a:p>
          <a:p>
            <a:endParaRPr lang="en-IE" dirty="0"/>
          </a:p>
        </p:txBody>
      </p:sp>
    </p:spTree>
    <p:extLst>
      <p:ext uri="{BB962C8B-B14F-4D97-AF65-F5344CB8AC3E}">
        <p14:creationId xmlns:p14="http://schemas.microsoft.com/office/powerpoint/2010/main" val="3772749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AD19B-E9BA-E863-6438-A85B25DFBD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806D5A-D46C-A51A-AC25-DDE366F80148}"/>
              </a:ext>
            </a:extLst>
          </p:cNvPr>
          <p:cNvSpPr>
            <a:spLocks noGrp="1"/>
          </p:cNvSpPr>
          <p:nvPr>
            <p:ph type="title"/>
          </p:nvPr>
        </p:nvSpPr>
        <p:spPr/>
        <p:txBody>
          <a:bodyPr>
            <a:normAutofit/>
          </a:bodyPr>
          <a:lstStyle/>
          <a:p>
            <a:r>
              <a:rPr lang="en-US" sz="3200" dirty="0"/>
              <a:t>Assistive Technology through a digital inclusion lens.</a:t>
            </a:r>
            <a:endParaRPr lang="en-IE" sz="3200" dirty="0"/>
          </a:p>
        </p:txBody>
      </p:sp>
      <p:sp>
        <p:nvSpPr>
          <p:cNvPr id="3" name="Content Placeholder 2">
            <a:extLst>
              <a:ext uri="{FF2B5EF4-FFF2-40B4-BE49-F238E27FC236}">
                <a16:creationId xmlns:a16="http://schemas.microsoft.com/office/drawing/2014/main" id="{B1120E42-3B6E-D0D1-E7CE-AAFF75725DE0}"/>
              </a:ext>
            </a:extLst>
          </p:cNvPr>
          <p:cNvSpPr>
            <a:spLocks noGrp="1"/>
          </p:cNvSpPr>
          <p:nvPr>
            <p:ph idx="1"/>
          </p:nvPr>
        </p:nvSpPr>
        <p:spPr>
          <a:xfrm>
            <a:off x="203201" y="1838036"/>
            <a:ext cx="5152569" cy="4404241"/>
          </a:xfrm>
        </p:spPr>
        <p:txBody>
          <a:bodyPr>
            <a:normAutofit/>
          </a:bodyPr>
          <a:lstStyle/>
          <a:p>
            <a:pPr marL="342900" lvl="0" indent="-342900">
              <a:lnSpc>
                <a:spcPct val="115000"/>
              </a:lnSpc>
              <a:spcAft>
                <a:spcPts val="800"/>
              </a:spcAft>
              <a:buSzPts val="1000"/>
              <a:buFont typeface="Symbol" panose="05050102010706020507" pitchFamily="18" charset="2"/>
              <a:buChar char=""/>
              <a:tabLst>
                <a:tab pos="457200" algn="l"/>
              </a:tabLst>
            </a:pPr>
            <a:r>
              <a:rPr lang="en-IE" sz="2400"/>
              <a:t>When we think of Assistive Technology, we often think of specialist tools. </a:t>
            </a:r>
          </a:p>
          <a:p>
            <a:pPr marL="342900" lvl="0" indent="-342900">
              <a:lnSpc>
                <a:spcPct val="115000"/>
              </a:lnSpc>
              <a:spcAft>
                <a:spcPts val="800"/>
              </a:spcAft>
              <a:buSzPts val="1000"/>
              <a:buFont typeface="Symbol" panose="05050102010706020507" pitchFamily="18" charset="2"/>
              <a:buChar char=""/>
              <a:tabLst>
                <a:tab pos="457200" algn="l"/>
              </a:tabLst>
            </a:pPr>
            <a:r>
              <a:rPr lang="en-IE" sz="2400"/>
              <a:t>But many learners are already using AT in their everyday activities, sometimes without even realising it.</a:t>
            </a:r>
          </a:p>
          <a:p>
            <a:pPr marL="342900" lvl="0" indent="-342900">
              <a:lnSpc>
                <a:spcPct val="115000"/>
              </a:lnSpc>
              <a:spcAft>
                <a:spcPts val="800"/>
              </a:spcAft>
              <a:buSzPts val="1000"/>
              <a:buFont typeface="Symbol" panose="05050102010706020507" pitchFamily="18" charset="2"/>
              <a:buChar char=""/>
              <a:tabLst>
                <a:tab pos="457200" algn="l"/>
              </a:tabLst>
            </a:pPr>
            <a:r>
              <a:rPr lang="en-IE" sz="2400"/>
              <a:t>This short animation from our Get Yourself Online module shows what this can look like in practice.</a:t>
            </a:r>
            <a:endParaRPr lang="en-IE" sz="2400" noProof="0"/>
          </a:p>
        </p:txBody>
      </p:sp>
      <p:pic>
        <p:nvPicPr>
          <p:cNvPr id="6" name="Online Media 5" descr="Get Yourself Online Identifying Needs &amp; Technological Responses video">
            <a:hlinkClick r:id="" action="ppaction://media"/>
            <a:extLst>
              <a:ext uri="{FF2B5EF4-FFF2-40B4-BE49-F238E27FC236}">
                <a16:creationId xmlns:a16="http://schemas.microsoft.com/office/drawing/2014/main" id="{B7091A4C-6380-7D62-DDF0-665A9414127C}"/>
              </a:ext>
            </a:extLst>
          </p:cNvPr>
          <p:cNvPicPr>
            <a:picLocks noRot="1" noChangeAspect="1"/>
          </p:cNvPicPr>
          <p:nvPr>
            <a:videoFile r:link="rId1"/>
          </p:nvPr>
        </p:nvPicPr>
        <p:blipFill>
          <a:blip r:embed="rId3"/>
          <a:stretch>
            <a:fillRect/>
          </a:stretch>
        </p:blipFill>
        <p:spPr>
          <a:xfrm>
            <a:off x="5832021" y="1936945"/>
            <a:ext cx="6023428" cy="3403237"/>
          </a:xfrm>
          <a:prstGeom prst="rect">
            <a:avLst/>
          </a:prstGeom>
        </p:spPr>
      </p:pic>
      <p:sp>
        <p:nvSpPr>
          <p:cNvPr id="8" name="TextBox 7">
            <a:extLst>
              <a:ext uri="{FF2B5EF4-FFF2-40B4-BE49-F238E27FC236}">
                <a16:creationId xmlns:a16="http://schemas.microsoft.com/office/drawing/2014/main" id="{D570BD43-76F3-3699-16D2-9E229BD4C3DF}"/>
              </a:ext>
            </a:extLst>
          </p:cNvPr>
          <p:cNvSpPr txBox="1"/>
          <p:nvPr/>
        </p:nvSpPr>
        <p:spPr>
          <a:xfrm>
            <a:off x="5929085" y="5739523"/>
            <a:ext cx="6096000" cy="646331"/>
          </a:xfrm>
          <a:prstGeom prst="rect">
            <a:avLst/>
          </a:prstGeom>
          <a:noFill/>
        </p:spPr>
        <p:txBody>
          <a:bodyPr wrap="square">
            <a:spAutoFit/>
          </a:bodyPr>
          <a:lstStyle/>
          <a:p>
            <a:r>
              <a:rPr lang="en-IE">
                <a:hlinkClick r:id="rId4"/>
              </a:rPr>
              <a:t>Identifying Needs &amp; Technological Responses - Get Yourself Online</a:t>
            </a:r>
            <a:endParaRPr lang="en-IE"/>
          </a:p>
        </p:txBody>
      </p:sp>
    </p:spTree>
    <p:extLst>
      <p:ext uri="{BB962C8B-B14F-4D97-AF65-F5344CB8AC3E}">
        <p14:creationId xmlns:p14="http://schemas.microsoft.com/office/powerpoint/2010/main" val="104686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EB61C-2AD3-2FED-8EA3-9F3065DD3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9D7798-8485-2CB5-918A-987369424827}"/>
              </a:ext>
            </a:extLst>
          </p:cNvPr>
          <p:cNvSpPr>
            <a:spLocks noGrp="1"/>
          </p:cNvSpPr>
          <p:nvPr>
            <p:ph type="title"/>
          </p:nvPr>
        </p:nvSpPr>
        <p:spPr>
          <a:xfrm>
            <a:off x="1664208" y="-1325563"/>
            <a:ext cx="9689592" cy="1325563"/>
          </a:xfrm>
        </p:spPr>
        <p:txBody>
          <a:bodyPr vert="horz" lIns="91440" tIns="45720" rIns="91440" bIns="45720" rtlCol="0" anchor="b">
            <a:normAutofit/>
          </a:bodyPr>
          <a:lstStyle/>
          <a:p>
            <a:r>
              <a:rPr lang="en-GB" dirty="0"/>
              <a:t>Lucy Case Study</a:t>
            </a:r>
          </a:p>
        </p:txBody>
      </p:sp>
      <p:sp>
        <p:nvSpPr>
          <p:cNvPr id="8" name="TextBox 7">
            <a:extLst>
              <a:ext uri="{FF2B5EF4-FFF2-40B4-BE49-F238E27FC236}">
                <a16:creationId xmlns:a16="http://schemas.microsoft.com/office/drawing/2014/main" id="{05A0B7D8-F4EF-0C89-5778-2C83839DE06E}"/>
              </a:ext>
            </a:extLst>
          </p:cNvPr>
          <p:cNvSpPr txBox="1"/>
          <p:nvPr/>
        </p:nvSpPr>
        <p:spPr>
          <a:xfrm>
            <a:off x="413658" y="1610810"/>
            <a:ext cx="5954486" cy="2215991"/>
          </a:xfrm>
          <a:prstGeom prst="rect">
            <a:avLst/>
          </a:prstGeom>
          <a:noFill/>
        </p:spPr>
        <p:txBody>
          <a:bodyPr wrap="square">
            <a:spAutoFit/>
          </a:bodyPr>
          <a:lstStyle/>
          <a:p>
            <a:pPr>
              <a:buNone/>
            </a:pPr>
            <a:r>
              <a:rPr lang="en-IE" sz="2000" dirty="0"/>
              <a:t>Lucy is not using highly specialised technology.</a:t>
            </a:r>
          </a:p>
          <a:p>
            <a:pPr>
              <a:buNone/>
            </a:pPr>
            <a:br>
              <a:rPr lang="en-IE" sz="2000" dirty="0"/>
            </a:br>
            <a:r>
              <a:rPr lang="en-IE" sz="2000" dirty="0"/>
              <a:t>She is using built-in tools already available on mainstream devices:</a:t>
            </a:r>
          </a:p>
          <a:p>
            <a:pPr>
              <a:buNone/>
            </a:pPr>
            <a:br>
              <a:rPr lang="en-IE" sz="2000" dirty="0"/>
            </a:br>
            <a:r>
              <a:rPr lang="en-IE" sz="2000" dirty="0"/>
              <a:t>captions, dictation, magnification and text-to-speech.</a:t>
            </a:r>
          </a:p>
          <a:p>
            <a:pPr>
              <a:buNone/>
            </a:pPr>
            <a:endParaRPr lang="en-IE" dirty="0"/>
          </a:p>
        </p:txBody>
      </p:sp>
      <p:sp>
        <p:nvSpPr>
          <p:cNvPr id="20" name="TextBox 19">
            <a:extLst>
              <a:ext uri="{FF2B5EF4-FFF2-40B4-BE49-F238E27FC236}">
                <a16:creationId xmlns:a16="http://schemas.microsoft.com/office/drawing/2014/main" id="{005D4989-5CB5-31E0-F9FB-022534D53756}"/>
              </a:ext>
              <a:ext uri="{C183D7F6-B498-43B3-948B-1728B52AA6E4}">
                <adec:decorative xmlns:adec="http://schemas.microsoft.com/office/drawing/2017/decorative" val="1"/>
              </a:ext>
            </a:extLst>
          </p:cNvPr>
          <p:cNvSpPr txBox="1"/>
          <p:nvPr/>
        </p:nvSpPr>
        <p:spPr>
          <a:xfrm>
            <a:off x="556162" y="4211505"/>
            <a:ext cx="5262747" cy="707886"/>
          </a:xfrm>
          <a:prstGeom prst="rect">
            <a:avLst/>
          </a:prstGeom>
          <a:solidFill>
            <a:srgbClr val="C20779"/>
          </a:solidFill>
        </p:spPr>
        <p:txBody>
          <a:bodyPr wrap="square">
            <a:spAutoFit/>
          </a:bodyPr>
          <a:lstStyle/>
          <a:p>
            <a:pPr>
              <a:buNone/>
            </a:pPr>
            <a:r>
              <a:rPr lang="en-IE" sz="2000" dirty="0">
                <a:solidFill>
                  <a:schemeClr val="bg1"/>
                </a:solidFill>
              </a:rPr>
              <a:t>These small supports can have a huge impact on confidence, participation and learner success.</a:t>
            </a:r>
          </a:p>
        </p:txBody>
      </p:sp>
      <p:pic>
        <p:nvPicPr>
          <p:cNvPr id="18" name="Picture 17" descr="Lucy using a dictation tool on a computer">
            <a:extLst>
              <a:ext uri="{FF2B5EF4-FFF2-40B4-BE49-F238E27FC236}">
                <a16:creationId xmlns:a16="http://schemas.microsoft.com/office/drawing/2014/main" id="{3D642BAC-88BE-E799-9215-EC352CFD7360}"/>
              </a:ext>
            </a:extLst>
          </p:cNvPr>
          <p:cNvPicPr>
            <a:picLocks noChangeAspect="1"/>
          </p:cNvPicPr>
          <p:nvPr/>
        </p:nvPicPr>
        <p:blipFill>
          <a:blip r:embed="rId2"/>
          <a:stretch>
            <a:fillRect/>
          </a:stretch>
        </p:blipFill>
        <p:spPr>
          <a:xfrm>
            <a:off x="6586448" y="246759"/>
            <a:ext cx="4480846" cy="2728101"/>
          </a:xfrm>
          <a:prstGeom prst="rect">
            <a:avLst/>
          </a:prstGeom>
        </p:spPr>
      </p:pic>
      <p:pic>
        <p:nvPicPr>
          <p:cNvPr id="14" name="Picture 13" descr="Laptop showing visibility enhancement page with magnification option">
            <a:extLst>
              <a:ext uri="{FF2B5EF4-FFF2-40B4-BE49-F238E27FC236}">
                <a16:creationId xmlns:a16="http://schemas.microsoft.com/office/drawing/2014/main" id="{FBA56201-985E-99FE-C08E-CD826B7418CC}"/>
              </a:ext>
            </a:extLst>
          </p:cNvPr>
          <p:cNvPicPr>
            <a:picLocks noChangeAspect="1"/>
          </p:cNvPicPr>
          <p:nvPr/>
        </p:nvPicPr>
        <p:blipFill>
          <a:blip r:embed="rId3"/>
          <a:stretch>
            <a:fillRect/>
          </a:stretch>
        </p:blipFill>
        <p:spPr>
          <a:xfrm>
            <a:off x="6729387" y="3342322"/>
            <a:ext cx="4337907" cy="2580151"/>
          </a:xfrm>
          <a:prstGeom prst="rect">
            <a:avLst/>
          </a:prstGeom>
        </p:spPr>
      </p:pic>
    </p:spTree>
    <p:extLst>
      <p:ext uri="{BB962C8B-B14F-4D97-AF65-F5344CB8AC3E}">
        <p14:creationId xmlns:p14="http://schemas.microsoft.com/office/powerpoint/2010/main" val="3278675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CDC51-A60C-0095-8044-13770936DA95}"/>
              </a:ext>
              <a:ext uri="{C183D7F6-B498-43B3-948B-1728B52AA6E4}">
                <adec:decorative xmlns:adec="http://schemas.microsoft.com/office/drawing/2017/decorative" val="0"/>
              </a:ext>
            </a:extLst>
          </p:cNvPr>
          <p:cNvSpPr>
            <a:spLocks noGrp="1"/>
          </p:cNvSpPr>
          <p:nvPr>
            <p:ph type="title"/>
          </p:nvPr>
        </p:nvSpPr>
        <p:spPr>
          <a:xfrm>
            <a:off x="1251204" y="2766218"/>
            <a:ext cx="9689592" cy="1325563"/>
          </a:xfrm>
          <a:solidFill>
            <a:srgbClr val="7030A0"/>
          </a:solidFill>
        </p:spPr>
        <p:txBody>
          <a:bodyPr/>
          <a:lstStyle/>
          <a:p>
            <a:r>
              <a:rPr lang="en-IE">
                <a:solidFill>
                  <a:schemeClr val="bg1"/>
                </a:solidFill>
              </a:rPr>
              <a:t>These are not add-ons - they are essential supports for participation.</a:t>
            </a:r>
            <a:endParaRPr lang="en-IE" noProof="0">
              <a:solidFill>
                <a:schemeClr val="bg1"/>
              </a:solidFill>
              <a:latin typeface="+mj-lt"/>
            </a:endParaRPr>
          </a:p>
        </p:txBody>
      </p:sp>
    </p:spTree>
    <p:extLst>
      <p:ext uri="{BB962C8B-B14F-4D97-AF65-F5344CB8AC3E}">
        <p14:creationId xmlns:p14="http://schemas.microsoft.com/office/powerpoint/2010/main" val="285874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2F8510-8F5F-5622-38D7-F53F8449D7DA}"/>
              </a:ext>
              <a:ext uri="{C183D7F6-B498-43B3-948B-1728B52AA6E4}">
                <adec:decorative xmlns:adec="http://schemas.microsoft.com/office/drawing/2017/decorative" val="1"/>
              </a:ext>
            </a:extLst>
          </p:cNvPr>
          <p:cNvSpPr>
            <a:spLocks noGrp="1"/>
          </p:cNvSpPr>
          <p:nvPr>
            <p:ph type="title"/>
          </p:nvPr>
        </p:nvSpPr>
        <p:spPr>
          <a:xfrm>
            <a:off x="1888019" y="-1698453"/>
            <a:ext cx="9689592" cy="1325563"/>
          </a:xfrm>
        </p:spPr>
        <p:txBody>
          <a:bodyPr/>
          <a:lstStyle/>
          <a:p>
            <a:r>
              <a:rPr lang="en-GB" dirty="0"/>
              <a:t>Types of Support</a:t>
            </a:r>
          </a:p>
        </p:txBody>
      </p:sp>
      <p:sp>
        <p:nvSpPr>
          <p:cNvPr id="3" name="Content Placeholder 2">
            <a:extLst>
              <a:ext uri="{FF2B5EF4-FFF2-40B4-BE49-F238E27FC236}">
                <a16:creationId xmlns:a16="http://schemas.microsoft.com/office/drawing/2014/main" id="{3180905B-9C2B-4E8C-6D86-8C762E7D8D98}"/>
              </a:ext>
            </a:extLst>
          </p:cNvPr>
          <p:cNvSpPr>
            <a:spLocks noGrp="1"/>
          </p:cNvSpPr>
          <p:nvPr>
            <p:ph idx="1"/>
          </p:nvPr>
        </p:nvSpPr>
        <p:spPr>
          <a:xfrm>
            <a:off x="3418115" y="1724479"/>
            <a:ext cx="6629400" cy="4351338"/>
          </a:xfrm>
        </p:spPr>
        <p:txBody>
          <a:bodyPr>
            <a:normAutofit fontScale="92500"/>
          </a:bodyPr>
          <a:lstStyle/>
          <a:p>
            <a:pPr marL="0" lvl="0" indent="0">
              <a:buNone/>
            </a:pPr>
            <a:r>
              <a:rPr lang="en-IE" sz="3600" dirty="0"/>
              <a:t>Captions → support comprehension</a:t>
            </a:r>
          </a:p>
          <a:p>
            <a:pPr marL="0" lvl="0" indent="0">
              <a:buNone/>
            </a:pPr>
            <a:endParaRPr lang="en-IE" sz="3600" dirty="0"/>
          </a:p>
          <a:p>
            <a:pPr marL="0" lvl="0" indent="0">
              <a:buNone/>
            </a:pPr>
            <a:r>
              <a:rPr lang="en-IE" sz="3600" dirty="0"/>
              <a:t>Zoom → support visual access</a:t>
            </a:r>
          </a:p>
          <a:p>
            <a:pPr marL="0" indent="0">
              <a:buNone/>
            </a:pPr>
            <a:endParaRPr lang="en-IE" sz="3600" dirty="0"/>
          </a:p>
          <a:p>
            <a:pPr marL="0" lvl="0" indent="0">
              <a:buNone/>
            </a:pPr>
            <a:r>
              <a:rPr lang="en-IE" sz="3600" dirty="0"/>
              <a:t>Text-to-speech → support literacy</a:t>
            </a:r>
          </a:p>
          <a:p>
            <a:pPr marL="0" lvl="0" indent="0">
              <a:buNone/>
            </a:pPr>
            <a:endParaRPr lang="en-IE" sz="3600" dirty="0"/>
          </a:p>
          <a:p>
            <a:pPr marL="0" lvl="0" indent="0">
              <a:buNone/>
            </a:pPr>
            <a:r>
              <a:rPr lang="en-IE" sz="3600" dirty="0"/>
              <a:t>Dictation → support writing</a:t>
            </a:r>
          </a:p>
          <a:p>
            <a:pPr marL="0" indent="0">
              <a:buNone/>
            </a:pPr>
            <a:endParaRPr lang="en-IE" dirty="0"/>
          </a:p>
          <a:p>
            <a:endParaRPr lang="en-IE" dirty="0"/>
          </a:p>
        </p:txBody>
      </p:sp>
      <p:sp>
        <p:nvSpPr>
          <p:cNvPr id="5" name="Freeform 2">
            <a:extLst>
              <a:ext uri="{FF2B5EF4-FFF2-40B4-BE49-F238E27FC236}">
                <a16:creationId xmlns:a16="http://schemas.microsoft.com/office/drawing/2014/main" id="{3FF8DCFC-88EC-898B-E28B-8D8DC8E6AC22}"/>
              </a:ext>
              <a:ext uri="{C183D7F6-B498-43B3-948B-1728B52AA6E4}">
                <adec:decorative xmlns:adec="http://schemas.microsoft.com/office/drawing/2017/decorative" val="1"/>
              </a:ext>
            </a:extLst>
          </p:cNvPr>
          <p:cNvSpPr/>
          <p:nvPr/>
        </p:nvSpPr>
        <p:spPr>
          <a:xfrm>
            <a:off x="2257368" y="1683431"/>
            <a:ext cx="877220" cy="710745"/>
          </a:xfrm>
          <a:custGeom>
            <a:avLst/>
            <a:gdLst/>
            <a:ahLst/>
            <a:cxnLst/>
            <a:rect l="l" t="t" r="r" b="b"/>
            <a:pathLst>
              <a:path w="1662212" h="1344314">
                <a:moveTo>
                  <a:pt x="0" y="0"/>
                </a:moveTo>
                <a:lnTo>
                  <a:pt x="1662212" y="0"/>
                </a:lnTo>
                <a:lnTo>
                  <a:pt x="1662212" y="1344314"/>
                </a:lnTo>
                <a:lnTo>
                  <a:pt x="0" y="134431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IE" sz="1200"/>
          </a:p>
        </p:txBody>
      </p:sp>
      <p:sp>
        <p:nvSpPr>
          <p:cNvPr id="7" name="Freeform 5">
            <a:extLst>
              <a:ext uri="{FF2B5EF4-FFF2-40B4-BE49-F238E27FC236}">
                <a16:creationId xmlns:a16="http://schemas.microsoft.com/office/drawing/2014/main" id="{04BFAB16-1D76-E66A-AB61-028C682812E9}"/>
              </a:ext>
              <a:ext uri="{C183D7F6-B498-43B3-948B-1728B52AA6E4}">
                <adec:decorative xmlns:adec="http://schemas.microsoft.com/office/drawing/2017/decorative" val="1"/>
              </a:ext>
            </a:extLst>
          </p:cNvPr>
          <p:cNvSpPr/>
          <p:nvPr/>
        </p:nvSpPr>
        <p:spPr>
          <a:xfrm>
            <a:off x="2257368" y="2621813"/>
            <a:ext cx="877220" cy="710745"/>
          </a:xfrm>
          <a:custGeom>
            <a:avLst/>
            <a:gdLst/>
            <a:ahLst/>
            <a:cxnLst/>
            <a:rect l="l" t="t" r="r" b="b"/>
            <a:pathLst>
              <a:path w="1963056" h="1708677">
                <a:moveTo>
                  <a:pt x="0" y="0"/>
                </a:moveTo>
                <a:lnTo>
                  <a:pt x="1963056" y="0"/>
                </a:lnTo>
                <a:lnTo>
                  <a:pt x="1963056" y="1708677"/>
                </a:lnTo>
                <a:lnTo>
                  <a:pt x="0" y="1708677"/>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IE" sz="1200"/>
          </a:p>
        </p:txBody>
      </p:sp>
      <p:sp>
        <p:nvSpPr>
          <p:cNvPr id="9" name="Freeform 4">
            <a:extLst>
              <a:ext uri="{FF2B5EF4-FFF2-40B4-BE49-F238E27FC236}">
                <a16:creationId xmlns:a16="http://schemas.microsoft.com/office/drawing/2014/main" id="{AD857DF2-6BE4-D83D-C900-D7F297F53243}"/>
              </a:ext>
              <a:ext uri="{C183D7F6-B498-43B3-948B-1728B52AA6E4}">
                <adec:decorative xmlns:adec="http://schemas.microsoft.com/office/drawing/2017/decorative" val="1"/>
              </a:ext>
            </a:extLst>
          </p:cNvPr>
          <p:cNvSpPr/>
          <p:nvPr/>
        </p:nvSpPr>
        <p:spPr>
          <a:xfrm>
            <a:off x="2278651" y="3900148"/>
            <a:ext cx="791700" cy="710746"/>
          </a:xfrm>
          <a:custGeom>
            <a:avLst/>
            <a:gdLst/>
            <a:ahLst/>
            <a:cxnLst/>
            <a:rect l="l" t="t" r="r" b="b"/>
            <a:pathLst>
              <a:path w="1348876" h="1348876">
                <a:moveTo>
                  <a:pt x="0" y="0"/>
                </a:moveTo>
                <a:lnTo>
                  <a:pt x="1348877" y="0"/>
                </a:lnTo>
                <a:lnTo>
                  <a:pt x="1348877" y="1348876"/>
                </a:lnTo>
                <a:lnTo>
                  <a:pt x="0" y="134887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IE" sz="1200"/>
          </a:p>
        </p:txBody>
      </p:sp>
      <p:sp>
        <p:nvSpPr>
          <p:cNvPr id="11" name="Freeform 3">
            <a:extLst>
              <a:ext uri="{FF2B5EF4-FFF2-40B4-BE49-F238E27FC236}">
                <a16:creationId xmlns:a16="http://schemas.microsoft.com/office/drawing/2014/main" id="{A36C34AC-E0C4-34F3-1022-07EBCB4F67E9}"/>
              </a:ext>
              <a:ext uri="{C183D7F6-B498-43B3-948B-1728B52AA6E4}">
                <adec:decorative xmlns:adec="http://schemas.microsoft.com/office/drawing/2017/decorative" val="1"/>
              </a:ext>
            </a:extLst>
          </p:cNvPr>
          <p:cNvSpPr/>
          <p:nvPr/>
        </p:nvSpPr>
        <p:spPr>
          <a:xfrm>
            <a:off x="2278651" y="4880929"/>
            <a:ext cx="1030598" cy="873432"/>
          </a:xfrm>
          <a:custGeom>
            <a:avLst/>
            <a:gdLst/>
            <a:ahLst/>
            <a:cxnLst/>
            <a:rect l="l" t="t" r="r" b="b"/>
            <a:pathLst>
              <a:path w="1545897" h="1310148">
                <a:moveTo>
                  <a:pt x="0" y="0"/>
                </a:moveTo>
                <a:lnTo>
                  <a:pt x="1545897" y="0"/>
                </a:lnTo>
                <a:lnTo>
                  <a:pt x="1545897" y="1310148"/>
                </a:lnTo>
                <a:lnTo>
                  <a:pt x="0" y="131014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IE" sz="1200"/>
          </a:p>
        </p:txBody>
      </p:sp>
    </p:spTree>
    <p:extLst>
      <p:ext uri="{BB962C8B-B14F-4D97-AF65-F5344CB8AC3E}">
        <p14:creationId xmlns:p14="http://schemas.microsoft.com/office/powerpoint/2010/main" val="681766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CDC51-A60C-0095-8044-13770936DA95}"/>
              </a:ext>
            </a:extLst>
          </p:cNvPr>
          <p:cNvSpPr>
            <a:spLocks noGrp="1"/>
          </p:cNvSpPr>
          <p:nvPr>
            <p:ph type="title"/>
          </p:nvPr>
        </p:nvSpPr>
        <p:spPr>
          <a:xfrm>
            <a:off x="1251204" y="2766218"/>
            <a:ext cx="9689592" cy="1325563"/>
          </a:xfrm>
          <a:solidFill>
            <a:srgbClr val="7030A0"/>
          </a:solidFill>
        </p:spPr>
        <p:txBody>
          <a:bodyPr/>
          <a:lstStyle/>
          <a:p>
            <a:pPr lvl="0"/>
            <a:r>
              <a:rPr lang="en-IE">
                <a:solidFill>
                  <a:schemeClr val="bg1"/>
                </a:solidFill>
              </a:rPr>
              <a:t>An </a:t>
            </a:r>
            <a:r>
              <a:rPr lang="en-IE" err="1">
                <a:solidFill>
                  <a:schemeClr val="bg1"/>
                </a:solidFill>
              </a:rPr>
              <a:t>Cosán’s</a:t>
            </a:r>
            <a:r>
              <a:rPr lang="en-IE">
                <a:solidFill>
                  <a:schemeClr val="bg1"/>
                </a:solidFill>
              </a:rPr>
              <a:t> digital inclusion approach</a:t>
            </a:r>
          </a:p>
        </p:txBody>
      </p:sp>
    </p:spTree>
    <p:extLst>
      <p:ext uri="{BB962C8B-B14F-4D97-AF65-F5344CB8AC3E}">
        <p14:creationId xmlns:p14="http://schemas.microsoft.com/office/powerpoint/2010/main" val="388377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04E2-141D-5E2B-2DE9-094DDACBEEFB}"/>
              </a:ext>
            </a:extLst>
          </p:cNvPr>
          <p:cNvSpPr>
            <a:spLocks noGrp="1"/>
          </p:cNvSpPr>
          <p:nvPr>
            <p:ph type="title"/>
          </p:nvPr>
        </p:nvSpPr>
        <p:spPr/>
        <p:txBody>
          <a:bodyPr/>
          <a:lstStyle/>
          <a:p>
            <a:r>
              <a:rPr lang="en-US">
                <a:ea typeface="Aptos" panose="020B0004020202020204" pitchFamily="34" charset="0"/>
                <a:cs typeface="Times New Roman" panose="02020603050405020304" pitchFamily="18" charset="0"/>
              </a:rPr>
              <a:t>An </a:t>
            </a:r>
            <a:r>
              <a:rPr lang="en-US" err="1">
                <a:ea typeface="Aptos" panose="020B0004020202020204" pitchFamily="34" charset="0"/>
                <a:cs typeface="Times New Roman" panose="02020603050405020304" pitchFamily="18" charset="0"/>
              </a:rPr>
              <a:t>Cosán’s</a:t>
            </a:r>
            <a:r>
              <a:rPr lang="en-US">
                <a:ea typeface="Aptos" panose="020B0004020202020204" pitchFamily="34" charset="0"/>
                <a:cs typeface="Times New Roman" panose="02020603050405020304" pitchFamily="18" charset="0"/>
              </a:rPr>
              <a:t> approach</a:t>
            </a:r>
            <a:endParaRPr lang="en-IE"/>
          </a:p>
        </p:txBody>
      </p:sp>
      <p:sp>
        <p:nvSpPr>
          <p:cNvPr id="5" name="Content Placeholder 4">
            <a:extLst>
              <a:ext uri="{FF2B5EF4-FFF2-40B4-BE49-F238E27FC236}">
                <a16:creationId xmlns:a16="http://schemas.microsoft.com/office/drawing/2014/main" id="{8288EA93-5958-55E4-10E4-6556F4A8A5FA}"/>
              </a:ext>
              <a:ext uri="{C183D7F6-B498-43B3-948B-1728B52AA6E4}">
                <adec:decorative xmlns:adec="http://schemas.microsoft.com/office/drawing/2017/decorative" val="1"/>
              </a:ext>
            </a:extLst>
          </p:cNvPr>
          <p:cNvSpPr txBox="1">
            <a:spLocks noGrp="1"/>
          </p:cNvSpPr>
          <p:nvPr>
            <p:ph idx="1"/>
          </p:nvPr>
        </p:nvSpPr>
        <p:spPr>
          <a:xfrm>
            <a:off x="968829" y="1890940"/>
            <a:ext cx="6183085" cy="4169347"/>
          </a:xfrm>
          <a:prstGeom prst="rect">
            <a:avLst/>
          </a:prstGeom>
          <a:noFill/>
        </p:spPr>
        <p:txBody>
          <a:bodyPr wrap="square">
            <a:spAutoFit/>
          </a:bodyPr>
          <a:lstStyle/>
          <a:p>
            <a:pPr>
              <a:spcBef>
                <a:spcPts val="900"/>
              </a:spcBef>
              <a:spcAft>
                <a:spcPts val="900"/>
              </a:spcAft>
            </a:pPr>
            <a:r>
              <a:rPr lang="en-US" sz="2000">
                <a:ea typeface="Aptos" panose="020B0004020202020204" pitchFamily="34" charset="0"/>
                <a:cs typeface="Times New Roman" panose="02020603050405020304" pitchFamily="18" charset="0"/>
              </a:rPr>
              <a:t>h</a:t>
            </a:r>
            <a:r>
              <a:rPr lang="en-US" sz="2000">
                <a:effectLst/>
                <a:ea typeface="Aptos" panose="020B0004020202020204" pitchFamily="34" charset="0"/>
                <a:cs typeface="Times New Roman" panose="02020603050405020304" pitchFamily="18" charset="0"/>
              </a:rPr>
              <a:t>elp people identify their needs</a:t>
            </a:r>
          </a:p>
          <a:p>
            <a:pPr>
              <a:spcBef>
                <a:spcPts val="900"/>
              </a:spcBef>
              <a:spcAft>
                <a:spcPts val="900"/>
              </a:spcAft>
            </a:pPr>
            <a:r>
              <a:rPr lang="en-US" sz="2000">
                <a:effectLst/>
                <a:ea typeface="Aptos" panose="020B0004020202020204" pitchFamily="34" charset="0"/>
                <a:cs typeface="Times New Roman" panose="02020603050405020304" pitchFamily="18" charset="0"/>
              </a:rPr>
              <a:t>build confidence </a:t>
            </a:r>
            <a:r>
              <a:rPr lang="en-US" sz="2000">
                <a:ea typeface="Aptos" panose="020B0004020202020204" pitchFamily="34" charset="0"/>
                <a:cs typeface="Times New Roman" panose="02020603050405020304" pitchFamily="18" charset="0"/>
              </a:rPr>
              <a:t>to</a:t>
            </a:r>
            <a:r>
              <a:rPr lang="en-US" sz="2000">
                <a:effectLst/>
                <a:ea typeface="Aptos" panose="020B0004020202020204" pitchFamily="34" charset="0"/>
                <a:cs typeface="Times New Roman" panose="02020603050405020304" pitchFamily="18" charset="0"/>
              </a:rPr>
              <a:t> use these tools in meaningful ways to participate in education, employment and community life.</a:t>
            </a:r>
            <a:endParaRPr lang="en-GB" sz="2000"/>
          </a:p>
          <a:p>
            <a:r>
              <a:rPr lang="en-GB" sz="2000"/>
              <a:t>Learners as </a:t>
            </a:r>
            <a:r>
              <a:rPr lang="en-GB" sz="2000" b="1"/>
              <a:t>co-creators and peer supports</a:t>
            </a:r>
            <a:r>
              <a:rPr lang="en-GB" sz="2000"/>
              <a:t> </a:t>
            </a:r>
          </a:p>
          <a:p>
            <a:r>
              <a:rPr lang="en-GB" sz="2000"/>
              <a:t>Encourage </a:t>
            </a:r>
            <a:r>
              <a:rPr lang="en-GB" sz="2000" b="1"/>
              <a:t>dialogue, trust and shared learning</a:t>
            </a:r>
            <a:r>
              <a:rPr lang="en-GB" sz="2000"/>
              <a:t> </a:t>
            </a:r>
          </a:p>
          <a:p>
            <a:r>
              <a:rPr lang="en-GB" sz="2000"/>
              <a:t>Co Designed with, not for…</a:t>
            </a:r>
          </a:p>
          <a:p>
            <a:r>
              <a:rPr lang="en-GB" sz="2000"/>
              <a:t>Embed digital literacy (assistive technology) supports into curriculum  planning and development from the start (Access Further and Higher Ed)</a:t>
            </a:r>
          </a:p>
          <a:p>
            <a:pPr>
              <a:spcBef>
                <a:spcPts val="900"/>
              </a:spcBef>
              <a:spcAft>
                <a:spcPts val="900"/>
              </a:spcAft>
            </a:pPr>
            <a:endParaRPr lang="en-IE" sz="2400">
              <a:effectLst/>
              <a:ea typeface="Aptos" panose="020B0004020202020204" pitchFamily="34" charset="0"/>
              <a:cs typeface="Times New Roman" panose="02020603050405020304" pitchFamily="18" charset="0"/>
            </a:endParaRPr>
          </a:p>
        </p:txBody>
      </p:sp>
      <p:pic>
        <p:nvPicPr>
          <p:cNvPr id="7" name="Picture 6" descr="Laptop showing welcome page for online course">
            <a:extLst>
              <a:ext uri="{FF2B5EF4-FFF2-40B4-BE49-F238E27FC236}">
                <a16:creationId xmlns:a16="http://schemas.microsoft.com/office/drawing/2014/main" id="{6891275E-070C-8F1B-DFC1-C78599254696}"/>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l="17273" t="11435" r="15179" b="11514"/>
          <a:stretch>
            <a:fillRect/>
          </a:stretch>
        </p:blipFill>
        <p:spPr>
          <a:xfrm>
            <a:off x="7761552" y="1390013"/>
            <a:ext cx="4170123" cy="2675701"/>
          </a:xfrm>
          <a:prstGeom prst="ellipse">
            <a:avLst/>
          </a:prstGeom>
          <a:ln>
            <a:noFill/>
          </a:ln>
          <a:effectLst>
            <a:softEdge rad="112500"/>
          </a:effectLst>
        </p:spPr>
      </p:pic>
    </p:spTree>
    <p:extLst>
      <p:ext uri="{BB962C8B-B14F-4D97-AF65-F5344CB8AC3E}">
        <p14:creationId xmlns:p14="http://schemas.microsoft.com/office/powerpoint/2010/main" val="3301350311"/>
      </p:ext>
    </p:extLst>
  </p:cSld>
  <p:clrMapOvr>
    <a:masterClrMapping/>
  </p:clrMapOvr>
</p:sld>
</file>

<file path=ppt/theme/theme1.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18236C5C5AA44EA07659CC33D883B7" ma:contentTypeVersion="15" ma:contentTypeDescription="Create a new document." ma:contentTypeScope="" ma:versionID="841780d47e36cf49c97c7ebb8bad3fa5">
  <xsd:schema xmlns:xsd="http://www.w3.org/2001/XMLSchema" xmlns:xs="http://www.w3.org/2001/XMLSchema" xmlns:p="http://schemas.microsoft.com/office/2006/metadata/properties" xmlns:ns2="1316e479-0dd5-4804-90b2-b021d65978fe" xmlns:ns3="4ce5584e-5f0e-4fd3-a3b6-c328330b3f2d" targetNamespace="http://schemas.microsoft.com/office/2006/metadata/properties" ma:root="true" ma:fieldsID="d5e80a9dc54126306ce8ac9233aa9298" ns2:_="" ns3:_="">
    <xsd:import namespace="1316e479-0dd5-4804-90b2-b021d65978fe"/>
    <xsd:import namespace="4ce5584e-5f0e-4fd3-a3b6-c328330b3f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6e479-0dd5-4804-90b2-b021d6597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e5584e-5f0e-4fd3-a3b6-c328330b3f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7cb71a9-d6a4-4de9-8779-cae39dc6d9da}" ma:internalName="TaxCatchAll" ma:showField="CatchAllData" ma:web="4ce5584e-5f0e-4fd3-a3b6-c328330b3f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16e479-0dd5-4804-90b2-b021d65978fe">
      <Terms xmlns="http://schemas.microsoft.com/office/infopath/2007/PartnerControls"/>
    </lcf76f155ced4ddcb4097134ff3c332f>
    <TaxCatchAll xmlns="4ce5584e-5f0e-4fd3-a3b6-c328330b3f2d" xsi:nil="true"/>
  </documentManagement>
</p:properties>
</file>

<file path=customXml/itemProps1.xml><?xml version="1.0" encoding="utf-8"?>
<ds:datastoreItem xmlns:ds="http://schemas.openxmlformats.org/officeDocument/2006/customXml" ds:itemID="{1AC86316-3CB1-46E0-90D9-5F5586801885}">
  <ds:schemaRefs>
    <ds:schemaRef ds:uri="http://schemas.microsoft.com/sharepoint/v3/contenttype/forms"/>
  </ds:schemaRefs>
</ds:datastoreItem>
</file>

<file path=customXml/itemProps2.xml><?xml version="1.0" encoding="utf-8"?>
<ds:datastoreItem xmlns:ds="http://schemas.openxmlformats.org/officeDocument/2006/customXml" ds:itemID="{FEA0C710-5DC7-4FFB-91C9-F23740736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6e479-0dd5-4804-90b2-b021d65978fe"/>
    <ds:schemaRef ds:uri="4ce5584e-5f0e-4fd3-a3b6-c328330b3f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694F26-BE14-4A7F-934C-6B88E4519F52}">
  <ds:schemaRefs>
    <ds:schemaRef ds:uri="http://purl.org/dc/terms/"/>
    <ds:schemaRef ds:uri="http://purl.org/dc/dcmitype/"/>
    <ds:schemaRef ds:uri="4ce5584e-5f0e-4fd3-a3b6-c328330b3f2d"/>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1316e479-0dd5-4804-90b2-b021d65978f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53</TotalTime>
  <Words>812</Words>
  <Application>Microsoft Office PowerPoint</Application>
  <PresentationFormat>Widescreen</PresentationFormat>
  <Paragraphs>105</Paragraphs>
  <Slides>25</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Arial</vt:lpstr>
      <vt:lpstr>Calibri</vt:lpstr>
      <vt:lpstr>Calibri Light</vt:lpstr>
      <vt:lpstr>Symbol</vt:lpstr>
      <vt:lpstr>Times New Roman</vt:lpstr>
      <vt:lpstr>1_Office Theme</vt:lpstr>
      <vt:lpstr>Normalising Assistive Technology Through Community-Based Digital Inclusion </vt:lpstr>
      <vt:lpstr>Ashling Johnston Digital Skills Tutor @ An Cosán</vt:lpstr>
      <vt:lpstr>What is assistive technology?</vt:lpstr>
      <vt:lpstr>Assistive Technology through a digital inclusion lens.</vt:lpstr>
      <vt:lpstr>Lucy Case Study</vt:lpstr>
      <vt:lpstr>These are not add-ons - they are essential supports for participation.</vt:lpstr>
      <vt:lpstr>Types of Support</vt:lpstr>
      <vt:lpstr>An Cosán’s digital inclusion approach</vt:lpstr>
      <vt:lpstr>An Cosán’s approach</vt:lpstr>
      <vt:lpstr>Get Yourself Online</vt:lpstr>
      <vt:lpstr>A Community-Based Digital Inclusion Model</vt:lpstr>
      <vt:lpstr>Get Yourself Online Platform</vt:lpstr>
      <vt:lpstr>Tools designed from DigComp Framework</vt:lpstr>
      <vt:lpstr>Online Resources</vt:lpstr>
      <vt:lpstr>Digital Champion Initiative</vt:lpstr>
      <vt:lpstr>An Cosán Digital Champions</vt:lpstr>
      <vt:lpstr>Train-the-Trainer / Digital Champions</vt:lpstr>
      <vt:lpstr>What does a Digital Champion do?</vt:lpstr>
      <vt:lpstr>Get Yourself Online Poster</vt:lpstr>
      <vt:lpstr>Developing Ireland’s First  Digital Literacy Community of Practice</vt:lpstr>
      <vt:lpstr>Digital Literacy Community of Practice</vt:lpstr>
      <vt:lpstr>Two Huge Accomplishments – One Powerful Mission!  Driving Digital Inclusion Across Ireland</vt:lpstr>
      <vt:lpstr>Contact information and Links to Courses</vt:lpstr>
      <vt:lpstr>Any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Kelly</dc:creator>
  <cp:lastModifiedBy>Danielle Duignan</cp:lastModifiedBy>
  <cp:revision>1</cp:revision>
  <dcterms:created xsi:type="dcterms:W3CDTF">2024-04-19T08:46:23Z</dcterms:created>
  <dcterms:modified xsi:type="dcterms:W3CDTF">2026-05-15T11:05:07Z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0x0101007A18236C5C5AA44EA07659CC33D883B7</vt:lpwstr>
  </property>
  <property fmtid="{D5CDD505-2E9C-101B-9397-08002B2CF9AE}" pid="3" name="MediaServiceImageTags">
    <vt:lpwstr/>
  </property>
</Properties>
</file>