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ppt/slideLayouts/slideLayout50.xml" ContentType="application/vnd.openxmlformats-officedocument.presentationml.slideLayout+xml"/>
  <Override PartName="/ppt/slideLayouts/slideLayout37.xml" ContentType="application/vnd.openxmlformats-officedocument.presentationml.slideLayout+xml"/>
  <Override PartName="/ppt/slideLayouts/slideLayout46.xml" ContentType="application/vnd.openxmlformats-officedocument.presentationml.slideLayout+xml"/>
  <Override PartName="/ppt/slideLayouts/slideLayout52.xml" ContentType="application/vnd.openxmlformats-officedocument.presentationml.slideLayout+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8.xml" ContentType="application/vnd.openxmlformats-officedocument.presentationml.notesSlide+xml"/>
  <Override PartName="/ppt/notesSlides/notesSlide13.xml" ContentType="application/vnd.openxmlformats-officedocument.presentationml.notesSlide+xml"/>
  <Override PartName="/ppt/slideLayouts/slideLayout49.xml" ContentType="application/vnd.openxmlformats-officedocument.presentationml.slideLayout+xml"/>
  <Override PartName="/ppt/slideLayouts/slideLayout36.xml" ContentType="application/vnd.openxmlformats-officedocument.presentationml.slideLayout+xml"/>
  <Override PartName="/ppt/slideLayouts/slideLayout51.xml" ContentType="application/vnd.openxmlformats-officedocument.presentationml.slideLayout+xml"/>
  <Override PartName="/ppt/slideLayouts/slideLayout30.xml" ContentType="application/vnd.openxmlformats-officedocument.presentationml.slideLayout+xml"/>
  <Override PartName="/ppt/notesSlides/notesSlide3.xml" ContentType="application/vnd.openxmlformats-officedocument.presentationml.notesSlide+xml"/>
  <Override PartName="/ppt/slides/slide5.xml" ContentType="application/vnd.openxmlformats-officedocument.presentationml.slide+xml"/>
  <Override PartName="/ppt/slideLayouts/slideLayout2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7.xml" ContentType="application/vnd.openxmlformats-officedocument.presentationml.slideLayout+xml"/>
  <Override PartName="/ppt/presentation.xml" ContentType="application/vnd.openxmlformats-officedocument.presentationml.presentation.main+xml"/>
  <Override PartName="/ppt/slideLayouts/slideLayout25.xml" ContentType="application/vnd.openxmlformats-officedocument.presentationml.slideLayout+xml"/>
  <Override PartName="/ppt/notesMasters/notesMaster1.xml" ContentType="application/vnd.openxmlformats-officedocument.presentationml.notesMaster+xml"/>
  <Override PartName="/ppt/slideLayouts/slideLayout40.xml" ContentType="application/vnd.openxmlformats-officedocument.presentationml.slideLayout+xml"/>
  <Override PartName="/ppt/notesSlides/notesSlide1.xml" ContentType="application/vnd.openxmlformats-officedocument.presentationml.notesSlide+xml"/>
  <Override PartName="/ppt/slides/slide7.xml" ContentType="application/vnd.openxmlformats-officedocument.presentationml.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2.xml" ContentType="application/vnd.openxmlformats-officedocument.presentationml.slide+xml"/>
  <Override PartName="/ppt/notesSlides/notesSlide5.xml" ContentType="application/vnd.openxmlformats-officedocument.presentationml.notesSlide+xml"/>
  <Override PartName="/ppt/slides/slide3.xml" ContentType="application/vnd.openxmlformats-officedocument.presentationml.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1.xml" ContentType="application/vnd.openxmlformats-officedocument.presentationml.slide+xml"/>
  <Override PartName="/ppt/notesSlides/notesSlide9.xml" ContentType="application/vnd.openxmlformats-officedocument.presentationml.notesSlide+xml"/>
  <Override PartName="/ppt/slideLayouts/slideLayout8.xml" ContentType="application/vnd.openxmlformats-officedocument.presentationml.slideLayout+xml"/>
  <Override PartName="/ppt/presProps.xml" ContentType="application/vnd.openxmlformats-officedocument.presentationml.presProps+xml"/>
  <Override PartName="/ppt/slideLayouts/slideLayout41.xml" ContentType="application/vnd.openxmlformats-officedocument.presentationml.slideLayout+xml"/>
  <Override PartName="/ppt/slideLayouts/slideLayout21.xml" ContentType="application/vnd.openxmlformats-officedocument.presentationml.slideLayout+xml"/>
  <Override PartName="/ppt/slideLayouts/slideLayout31.xml" ContentType="application/vnd.openxmlformats-officedocument.presentationml.slideLayout+xml"/>
  <Override PartName="/ppt/slideLayouts/slideLayout6.xml" ContentType="application/vnd.openxmlformats-officedocument.presentationml.slideLayout+xml"/>
  <Override PartName="/ppt/slideLayouts/slideLayout38.xml" ContentType="application/vnd.openxmlformats-officedocument.presentationml.slideLayout+xml"/>
  <Override PartName="/ppt/slideLayouts/slideLayout18.xml" ContentType="application/vnd.openxmlformats-officedocument.presentationml.slideLayout+xml"/>
  <Override PartName="/ppt/slideLayouts/slideLayout47.xml" ContentType="application/vnd.openxmlformats-officedocument.presentationml.slideLayout+xml"/>
  <Override PartName="/ppt/slideLayouts/slideLayout33.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s/slide1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s/slide10.xml" ContentType="application/vnd.openxmlformats-officedocument.presentationml.slide+xml"/>
  <Override PartName="/ppt/slideLayouts/slideLayout15.xml" ContentType="application/vnd.openxmlformats-officedocument.presentationml.slideLayout+xml"/>
  <Override PartName="/ppt/slides/slide11.xml" ContentType="application/vnd.openxmlformats-officedocument.presentationml.slide+xml"/>
  <Override PartName="/ppt/slideLayouts/slideLayout16.xml" ContentType="application/vnd.openxmlformats-officedocument.presentationml.slideLayout+xml"/>
  <Override PartName="/ppt/slides/slide12.xml" ContentType="application/vnd.openxmlformats-officedocument.presentationml.slide+xml"/>
  <Override PartName="/ppt/slideLayouts/slideLayout17.xml" ContentType="application/vnd.openxmlformats-officedocument.presentationml.slideLayout+xml"/>
  <Override PartName="/ppt/slides/slide13.xml" ContentType="application/vnd.openxmlformats-officedocument.presentationml.slide+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6.xml" ContentType="application/vnd.openxmlformats-officedocument.presentationml.slideLayout+xml"/>
  <Override PartName="/ppt/slideLayouts/slideLayout29.xml" ContentType="application/vnd.openxmlformats-officedocument.presentationml.slideLayout+xml"/>
  <Override PartName="/ppt/slideLayouts/slideLayout32.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9.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8.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3" r:id="rId1"/>
    <p:sldMasterId id="2147483704" r:id="rId2"/>
  </p:sldMasterIdLst>
  <p:notesMasterIdLst>
    <p:notesMasterId r:id="rId1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6858000" cy="5143500"/>
  <p:notesSz cx="6858000" cy="9144000"/>
  <p:embeddedFontLst>
    <p:embeddedFont>
      <p:font typeface="Montserrat" panose="02000505000000020004" pitchFamily="2" charset="0"/>
      <p:regular r:id="rId19"/>
      <p:bold r:id="rId20"/>
      <p:italic r:id="rId21"/>
      <p:boldItalic r:id="rId22"/>
    </p:embeddedFont>
    <p:embeddedFont>
      <p:font typeface="Montserrat ExtraBold" panose="00000900000000000000" pitchFamily="2" charset="0"/>
      <p:bold r:id="rId23"/>
      <p:boldItalic r:id="rId24"/>
    </p:embeddedFont>
    <p:embeddedFont>
      <p:font typeface="Montserrat Medium" panose="00000600000000000000" pitchFamily="2" charset="0"/>
      <p:regular r:id="rId25"/>
      <p:bold r:id="rId26"/>
      <p:italic r:id="rId27"/>
      <p:boldItalic r:id="rId28"/>
    </p:embeddedFont>
    <p:embeddedFont>
      <p:font typeface="Montserrat SemiBold" panose="00000700000000000000" pitchFamily="2" charset="0"/>
      <p:regular r:id="rId29"/>
      <p:bold r:id="rId30"/>
      <p:italic r:id="rId31"/>
      <p:boldItalic r:id="rId32"/>
    </p:embeddedFont>
    <p:embeddedFont>
      <p:font typeface="Proxima Nova" panose="020B0604020202020204" charset="0"/>
      <p:regular r:id="rId33"/>
      <p:bold r:id="rId34"/>
      <p:italic r:id="rId35"/>
      <p:boldItalic r:id="rId36"/>
    </p:embeddedFont>
    <p:embeddedFont>
      <p:font typeface="Roboto" panose="02000000000000000000"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4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6" autoAdjust="0"/>
    <p:restoredTop sz="86467" autoAdjust="0"/>
  </p:normalViewPr>
  <p:slideViewPr>
    <p:cSldViewPr snapToGrid="0">
      <p:cViewPr varScale="1">
        <p:scale>
          <a:sx n="127" d="100"/>
          <a:sy n="127" d="100"/>
        </p:scale>
        <p:origin x="354" y="120"/>
      </p:cViewPr>
      <p:guideLst/>
    </p:cSldViewPr>
  </p:slideViewPr>
  <p:outlineViewPr>
    <p:cViewPr>
      <p:scale>
        <a:sx n="33" d="100"/>
        <a:sy n="33" d="100"/>
      </p:scale>
      <p:origin x="0" y="-236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customXml" Target="../customXml/item2.xml"/><Relationship Id="rId20" Type="http://schemas.openxmlformats.org/officeDocument/2006/relationships/font" Target="fonts/font2.fntdata"/><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Proxima Nova"/>
                <a:ea typeface="Proxima Nova"/>
                <a:cs typeface="Proxima Nova"/>
                <a:sym typeface="Proxima Nov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Proxima Nova"/>
                <a:ea typeface="Proxima Nova"/>
                <a:cs typeface="Proxima Nova"/>
                <a:sym typeface="Proxima Nov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Proxima Nova"/>
                <a:ea typeface="Proxima Nova"/>
                <a:cs typeface="Proxima Nova"/>
                <a:sym typeface="Proxima Nova"/>
              </a:defRPr>
            </a:lvl1pPr>
            <a:lvl2pPr marL="914400" marR="0" lvl="1" indent="-228600" algn="l" rtl="0">
              <a:spcBef>
                <a:spcPts val="0"/>
              </a:spcBef>
              <a:spcAft>
                <a:spcPts val="0"/>
              </a:spcAft>
              <a:buSzPts val="1400"/>
              <a:buNone/>
              <a:defRPr sz="1200" b="0" i="0" u="none" strike="noStrike" cap="none">
                <a:solidFill>
                  <a:schemeClr val="dk1"/>
                </a:solidFill>
                <a:latin typeface="Proxima Nova"/>
                <a:ea typeface="Proxima Nova"/>
                <a:cs typeface="Proxima Nova"/>
                <a:sym typeface="Proxima Nova"/>
              </a:defRPr>
            </a:lvl2pPr>
            <a:lvl3pPr marL="1371600" marR="0" lvl="2" indent="-228600" algn="l" rtl="0">
              <a:spcBef>
                <a:spcPts val="0"/>
              </a:spcBef>
              <a:spcAft>
                <a:spcPts val="0"/>
              </a:spcAft>
              <a:buSzPts val="1400"/>
              <a:buNone/>
              <a:defRPr sz="1200" b="0" i="0" u="none" strike="noStrike" cap="none">
                <a:solidFill>
                  <a:schemeClr val="dk1"/>
                </a:solidFill>
                <a:latin typeface="Proxima Nova"/>
                <a:ea typeface="Proxima Nova"/>
                <a:cs typeface="Proxima Nova"/>
                <a:sym typeface="Proxima Nova"/>
              </a:defRPr>
            </a:lvl3pPr>
            <a:lvl4pPr marL="1828800" marR="0" lvl="3" indent="-228600" algn="l" rtl="0">
              <a:spcBef>
                <a:spcPts val="0"/>
              </a:spcBef>
              <a:spcAft>
                <a:spcPts val="0"/>
              </a:spcAft>
              <a:buSzPts val="1400"/>
              <a:buNone/>
              <a:defRPr sz="1200" b="0" i="0" u="none" strike="noStrike" cap="none">
                <a:solidFill>
                  <a:schemeClr val="dk1"/>
                </a:solidFill>
                <a:latin typeface="Proxima Nova"/>
                <a:ea typeface="Proxima Nova"/>
                <a:cs typeface="Proxima Nova"/>
                <a:sym typeface="Proxima Nova"/>
              </a:defRPr>
            </a:lvl4pPr>
            <a:lvl5pPr marL="2286000" marR="0" lvl="4" indent="-228600" algn="l" rtl="0">
              <a:spcBef>
                <a:spcPts val="0"/>
              </a:spcBef>
              <a:spcAft>
                <a:spcPts val="0"/>
              </a:spcAft>
              <a:buSzPts val="1400"/>
              <a:buNone/>
              <a:defRPr sz="1200" b="0" i="0" u="none" strike="noStrike" cap="none">
                <a:solidFill>
                  <a:schemeClr val="dk1"/>
                </a:solidFill>
                <a:latin typeface="Proxima Nova"/>
                <a:ea typeface="Proxima Nova"/>
                <a:cs typeface="Proxima Nova"/>
                <a:sym typeface="Proxima Nova"/>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Proxima Nova"/>
                <a:ea typeface="Proxima Nova"/>
                <a:cs typeface="Proxima Nova"/>
                <a:sym typeface="Proxima Nov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Proxima Nova"/>
                <a:ea typeface="Proxima Nova"/>
                <a:cs typeface="Proxima Nova"/>
                <a:sym typeface="Proxima Nova"/>
              </a:rPr>
              <a:t>‹#›</a:t>
            </a:fld>
            <a:endParaRPr sz="1200" b="0" i="0" u="none" strike="noStrike" cap="none">
              <a:solidFill>
                <a:schemeClr val="dk1"/>
              </a:solidFill>
              <a:latin typeface="Proxima Nova"/>
              <a:ea typeface="Proxima Nova"/>
              <a:cs typeface="Proxima Nova"/>
              <a:sym typeface="Proxima Nov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locktheeveryday.org/frame-your-photo-meandmyat/"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unlocktheeveryday.org/world-at-day-2025/"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ocs.google.com/document/d/1QICdaLw84nBxHcIm2l0Yutfn4U4UFrQyY5vdIscc7MY/edi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8b62b01305_0_2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38b62b01305_0_2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8b62b01305_0_3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g38b62b01305_0_3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8b62b01305_0_6121:notes"/>
          <p:cNvSpPr txBox="1">
            <a:spLocks noGrp="1"/>
          </p:cNvSpPr>
          <p:nvPr>
            <p:ph type="body" idx="1"/>
          </p:nvPr>
        </p:nvSpPr>
        <p:spPr>
          <a:xfrm>
            <a:off x="2286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8b62b01305_0_6662:notes"/>
          <p:cNvSpPr txBox="1">
            <a:spLocks noGrp="1"/>
          </p:cNvSpPr>
          <p:nvPr>
            <p:ph type="body" idx="1"/>
          </p:nvPr>
        </p:nvSpPr>
        <p:spPr>
          <a:xfrm>
            <a:off x="2286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3d80877480b_0_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3d80877480b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g3d80877480b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8b62b01305_0_3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38b62b01305_0_3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8b62b01305_0_3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8b62b01305_0_3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8b62b01305_0_2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254000" lvl="0" indent="-254000" algn="l" rtl="0">
              <a:lnSpc>
                <a:spcPct val="90000"/>
              </a:lnSpc>
              <a:spcBef>
                <a:spcPts val="800"/>
              </a:spcBef>
              <a:spcAft>
                <a:spcPts val="0"/>
              </a:spcAft>
              <a:buClr>
                <a:schemeClr val="dk1"/>
              </a:buClr>
              <a:buSzPts val="1200"/>
              <a:buChar char="•"/>
            </a:pPr>
            <a:r>
              <a:rPr lang="en-US" sz="1200">
                <a:solidFill>
                  <a:schemeClr val="dk1"/>
                </a:solidFill>
                <a:latin typeface="Montserrat"/>
                <a:ea typeface="Montserrat"/>
                <a:cs typeface="Montserrat"/>
                <a:sym typeface="Montserrat"/>
              </a:rPr>
              <a:t> total of </a:t>
            </a:r>
            <a:r>
              <a:rPr lang="en-US" sz="1200" b="1">
                <a:solidFill>
                  <a:srgbClr val="304699"/>
                </a:solidFill>
                <a:latin typeface="Montserrat"/>
                <a:ea typeface="Montserrat"/>
                <a:cs typeface="Montserrat"/>
                <a:sym typeface="Montserrat"/>
              </a:rPr>
              <a:t>33 assets</a:t>
            </a:r>
            <a:r>
              <a:rPr lang="en-US" sz="1200" b="1">
                <a:solidFill>
                  <a:schemeClr val="dk1"/>
                </a:solidFill>
                <a:latin typeface="Montserrat"/>
                <a:ea typeface="Montserrat"/>
                <a:cs typeface="Montserrat"/>
                <a:sym typeface="Montserrat"/>
              </a:rPr>
              <a:t>,</a:t>
            </a:r>
            <a:r>
              <a:rPr lang="en-US" sz="1200">
                <a:solidFill>
                  <a:schemeClr val="dk1"/>
                </a:solidFill>
                <a:latin typeface="Montserrat"/>
                <a:ea typeface="Montserrat"/>
                <a:cs typeface="Montserrat"/>
                <a:sym typeface="Montserrat"/>
              </a:rPr>
              <a:t> all social media assets were accompanied by suggested social copy templates, which partners could adapt for their own channels. </a:t>
            </a:r>
            <a:r>
              <a:rPr lang="en-US" sz="1200" b="1">
                <a:solidFill>
                  <a:schemeClr val="dk1"/>
                </a:solidFill>
                <a:latin typeface="Montserrat"/>
                <a:ea typeface="Montserrat"/>
                <a:cs typeface="Montserrat"/>
                <a:sym typeface="Montserrat"/>
              </a:rPr>
              <a:t>Alt text</a:t>
            </a:r>
            <a:r>
              <a:rPr lang="en-US" sz="1200">
                <a:solidFill>
                  <a:schemeClr val="dk1"/>
                </a:solidFill>
                <a:latin typeface="Montserrat"/>
                <a:ea typeface="Montserrat"/>
                <a:cs typeface="Montserrat"/>
                <a:sym typeface="Montserrat"/>
              </a:rPr>
              <a:t> was also provided.</a:t>
            </a:r>
            <a:endParaRPr sz="1200">
              <a:solidFill>
                <a:schemeClr val="dk1"/>
              </a:solidFill>
              <a:latin typeface="Montserrat"/>
              <a:ea typeface="Montserrat"/>
              <a:cs typeface="Montserrat"/>
              <a:sym typeface="Montserrat"/>
            </a:endParaRPr>
          </a:p>
          <a:p>
            <a:pPr marL="254000" lvl="0" indent="-254000" algn="l" rtl="0">
              <a:lnSpc>
                <a:spcPct val="90000"/>
              </a:lnSpc>
              <a:spcBef>
                <a:spcPts val="800"/>
              </a:spcBef>
              <a:spcAft>
                <a:spcPts val="0"/>
              </a:spcAft>
              <a:buClr>
                <a:schemeClr val="dk1"/>
              </a:buClr>
              <a:buSzPts val="1200"/>
              <a:buChar char="•"/>
            </a:pPr>
            <a:r>
              <a:rPr lang="en-US" sz="1200" b="1">
                <a:solidFill>
                  <a:srgbClr val="304699"/>
                </a:solidFill>
                <a:latin typeface="Montserrat"/>
                <a:ea typeface="Montserrat"/>
                <a:cs typeface="Montserrat"/>
                <a:sym typeface="Montserrat"/>
              </a:rPr>
              <a:t>2025 highlights</a:t>
            </a:r>
            <a:r>
              <a:rPr lang="en-US" sz="1200">
                <a:solidFill>
                  <a:schemeClr val="dk1"/>
                </a:solidFill>
                <a:latin typeface="Montserrat"/>
                <a:ea typeface="Montserrat"/>
                <a:cs typeface="Montserrat"/>
                <a:sym typeface="Montserrat"/>
              </a:rPr>
              <a:t> included the launch of the </a:t>
            </a:r>
            <a:r>
              <a:rPr lang="en-US" sz="1200" b="1" u="sng">
                <a:solidFill>
                  <a:srgbClr val="304699"/>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#MeAndMyAT challenge</a:t>
            </a:r>
            <a:r>
              <a:rPr lang="en-US" sz="1200">
                <a:solidFill>
                  <a:schemeClr val="dk1"/>
                </a:solidFill>
                <a:latin typeface="Montserrat"/>
                <a:ea typeface="Montserrat"/>
                <a:cs typeface="Montserrat"/>
                <a:sym typeface="Montserrat"/>
              </a:rPr>
              <a:t> and a </a:t>
            </a:r>
            <a:r>
              <a:rPr lang="en-US" sz="1200" b="1" u="sng">
                <a:solidFill>
                  <a:srgbClr val="304699"/>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refreshed campaign website</a:t>
            </a:r>
            <a:r>
              <a:rPr lang="en-US" sz="1200">
                <a:solidFill>
                  <a:schemeClr val="dk1"/>
                </a:solidFill>
                <a:latin typeface="Montserrat"/>
                <a:ea typeface="Montserrat"/>
                <a:cs typeface="Montserrat"/>
                <a:sym typeface="Montserrat"/>
              </a:rPr>
              <a:t> featuring an </a:t>
            </a:r>
            <a:r>
              <a:rPr lang="en-US" sz="1200" b="1">
                <a:solidFill>
                  <a:srgbClr val="304699"/>
                </a:solidFill>
                <a:latin typeface="Montserrat"/>
                <a:ea typeface="Montserrat"/>
                <a:cs typeface="Montserrat"/>
                <a:sym typeface="Montserrat"/>
              </a:rPr>
              <a:t>interactive event map</a:t>
            </a:r>
            <a:r>
              <a:rPr lang="en-US" sz="1200">
                <a:solidFill>
                  <a:schemeClr val="dk1"/>
                </a:solidFill>
                <a:latin typeface="Montserrat"/>
                <a:ea typeface="Montserrat"/>
                <a:cs typeface="Montserrat"/>
                <a:sym typeface="Montserrat"/>
              </a:rPr>
              <a:t>, toolkits, videos, merchandise, printable materials available online and the small grants programme!</a:t>
            </a:r>
            <a:endParaRPr/>
          </a:p>
        </p:txBody>
      </p:sp>
      <p:sp>
        <p:nvSpPr>
          <p:cNvPr id="313" name="Google Shape;313;g38b62b01305_0_2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8b62b01305_0_2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lnSpc>
                <a:spcPct val="115000"/>
              </a:lnSpc>
              <a:spcBef>
                <a:spcPts val="600"/>
              </a:spcBef>
              <a:spcAft>
                <a:spcPts val="600"/>
              </a:spcAft>
              <a:buClr>
                <a:srgbClr val="1F1F1F"/>
              </a:buClr>
              <a:buSzPts val="850"/>
              <a:buFont typeface="Roboto"/>
              <a:buNone/>
            </a:pPr>
            <a:endParaRPr/>
          </a:p>
        </p:txBody>
      </p:sp>
      <p:sp>
        <p:nvSpPr>
          <p:cNvPr id="325" name="Google Shape;325;g38b62b01305_0_2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8b62b01305_0_2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228600" algn="l" rtl="0">
              <a:lnSpc>
                <a:spcPct val="115000"/>
              </a:lnSpc>
              <a:spcBef>
                <a:spcPts val="600"/>
              </a:spcBef>
              <a:spcAft>
                <a:spcPts val="0"/>
              </a:spcAft>
              <a:buClr>
                <a:srgbClr val="1F1F1F"/>
              </a:buClr>
              <a:buSzPts val="1050"/>
              <a:buFont typeface="Roboto"/>
              <a:buNone/>
            </a:pPr>
            <a:r>
              <a:rPr lang="en-US" sz="1050">
                <a:solidFill>
                  <a:srgbClr val="1F1F1F"/>
                </a:solidFill>
                <a:highlight>
                  <a:srgbClr val="FFFFFF"/>
                </a:highlight>
                <a:latin typeface="Roboto"/>
                <a:ea typeface="Roboto"/>
                <a:cs typeface="Roboto"/>
                <a:sym typeface="Roboto"/>
              </a:rPr>
              <a:t>content was shared in 11 languages</a:t>
            </a:r>
            <a:r>
              <a:rPr lang="en-US" sz="700">
                <a:solidFill>
                  <a:srgbClr val="1F1F1F"/>
                </a:solidFill>
                <a:highlight>
                  <a:srgbClr val="F0F4F9"/>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1</a:t>
            </a:r>
            <a:endParaRPr sz="700">
              <a:solidFill>
                <a:srgbClr val="1F1F1F"/>
              </a:solidFill>
              <a:highlight>
                <a:srgbClr val="F0F4F9"/>
              </a:highlight>
              <a:latin typeface="Roboto"/>
              <a:ea typeface="Roboto"/>
              <a:cs typeface="Roboto"/>
              <a:sym typeface="Roboto"/>
            </a:endParaRPr>
          </a:p>
          <a:p>
            <a:pPr marL="457200" lvl="0" indent="-228600" algn="l" rtl="0">
              <a:lnSpc>
                <a:spcPct val="115000"/>
              </a:lnSpc>
              <a:spcBef>
                <a:spcPts val="600"/>
              </a:spcBef>
              <a:spcAft>
                <a:spcPts val="600"/>
              </a:spcAft>
              <a:buClr>
                <a:srgbClr val="1F1F1F"/>
              </a:buClr>
              <a:buSzPts val="1050"/>
              <a:buFont typeface="Roboto"/>
              <a:buNone/>
            </a:pPr>
            <a:r>
              <a:rPr lang="en-US" sz="1050">
                <a:solidFill>
                  <a:srgbClr val="1F1F1F"/>
                </a:solidFill>
                <a:highlight>
                  <a:srgbClr val="FFFFFF"/>
                </a:highlight>
                <a:latin typeface="Roboto"/>
                <a:ea typeface="Roboto"/>
                <a:cs typeface="Roboto"/>
                <a:sym typeface="Roboto"/>
              </a:rPr>
              <a:t>346 total posts shared across Instagram, Facebook, and X</a:t>
            </a:r>
            <a:endParaRPr/>
          </a:p>
        </p:txBody>
      </p:sp>
      <p:sp>
        <p:nvSpPr>
          <p:cNvPr id="341" name="Google Shape;341;g38b62b01305_0_2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8b62b01305_0_2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g38b62b01305_0_28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38b62b01305_0_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38b62b01305_0_3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8b62b01305_0_3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38b62b01305_0_3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8b62b01305_0_2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38b62b01305_0_2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8b62b01305_0_3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g38b62b01305_0_3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
          <p:cNvSpPr/>
          <p:nvPr/>
        </p:nvSpPr>
        <p:spPr>
          <a:xfrm>
            <a:off x="0" y="1"/>
            <a:ext cx="6858000" cy="4535787"/>
          </a:xfrm>
          <a:prstGeom prst="rect">
            <a:avLst/>
          </a:prstGeom>
          <a:solidFill>
            <a:srgbClr val="0096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grpSp>
        <p:nvGrpSpPr>
          <p:cNvPr id="16" name="Google Shape;16;p2"/>
          <p:cNvGrpSpPr/>
          <p:nvPr/>
        </p:nvGrpSpPr>
        <p:grpSpPr>
          <a:xfrm>
            <a:off x="-607871" y="0"/>
            <a:ext cx="4546071" cy="4549698"/>
            <a:chOff x="-438373" y="-406354"/>
            <a:chExt cx="5166490" cy="5170612"/>
          </a:xfrm>
        </p:grpSpPr>
        <p:sp>
          <p:nvSpPr>
            <p:cNvPr id="17" name="Google Shape;17;p2"/>
            <p:cNvSpPr/>
            <p:nvPr/>
          </p:nvSpPr>
          <p:spPr>
            <a:xfrm>
              <a:off x="-438373" y="-406354"/>
              <a:ext cx="5166490" cy="5170612"/>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pic>
          <p:nvPicPr>
            <p:cNvPr id="18" name="Google Shape;18;p2" descr="Icon&#10;&#10;Description automatically generated"/>
            <p:cNvPicPr preferRelativeResize="0"/>
            <p:nvPr/>
          </p:nvPicPr>
          <p:blipFill rotWithShape="1">
            <a:blip r:embed="rId2">
              <a:alphaModFix/>
            </a:blip>
            <a:srcRect/>
            <a:stretch/>
          </p:blipFill>
          <p:spPr>
            <a:xfrm>
              <a:off x="-255428" y="-243917"/>
              <a:ext cx="4800600" cy="4800600"/>
            </a:xfrm>
            <a:prstGeom prst="rect">
              <a:avLst/>
            </a:prstGeom>
            <a:noFill/>
            <a:ln>
              <a:noFill/>
            </a:ln>
          </p:spPr>
        </p:pic>
      </p:grpSp>
      <p:sp>
        <p:nvSpPr>
          <p:cNvPr id="19" name="Google Shape;19;p2"/>
          <p:cNvSpPr txBox="1">
            <a:spLocks noGrp="1"/>
          </p:cNvSpPr>
          <p:nvPr>
            <p:ph type="ctrTitle"/>
          </p:nvPr>
        </p:nvSpPr>
        <p:spPr>
          <a:xfrm>
            <a:off x="4054582" y="1115122"/>
            <a:ext cx="2649531" cy="1788656"/>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3600"/>
              <a:buFont typeface="Proxima Nov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
          <p:cNvSpPr txBox="1">
            <a:spLocks noGrp="1"/>
          </p:cNvSpPr>
          <p:nvPr>
            <p:ph type="subTitle" idx="1"/>
          </p:nvPr>
        </p:nvSpPr>
        <p:spPr>
          <a:xfrm>
            <a:off x="4081345" y="3059894"/>
            <a:ext cx="2600465" cy="88345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SzPts val="1800"/>
              <a:buNone/>
              <a:defRPr sz="1800">
                <a:solidFill>
                  <a:srgbClr val="003465"/>
                </a:solidFill>
              </a:defRPr>
            </a:lvl1pPr>
            <a:lvl2pPr lvl="1" algn="ctr">
              <a:lnSpc>
                <a:spcPct val="90000"/>
              </a:lnSpc>
              <a:spcBef>
                <a:spcPts val="375"/>
              </a:spcBef>
              <a:spcAft>
                <a:spcPts val="0"/>
              </a:spcAft>
              <a:buSzPts val="1500"/>
              <a:buNone/>
              <a:defRPr sz="1500"/>
            </a:lvl2pPr>
            <a:lvl3pPr lvl="2" algn="ctr">
              <a:lnSpc>
                <a:spcPct val="90000"/>
              </a:lnSpc>
              <a:spcBef>
                <a:spcPts val="375"/>
              </a:spcBef>
              <a:spcAft>
                <a:spcPts val="0"/>
              </a:spcAft>
              <a:buSzPts val="1350"/>
              <a:buNone/>
              <a:defRPr sz="1350"/>
            </a:lvl3pPr>
            <a:lvl4pPr lvl="3" algn="ctr">
              <a:lnSpc>
                <a:spcPct val="90000"/>
              </a:lnSpc>
              <a:spcBef>
                <a:spcPts val="375"/>
              </a:spcBef>
              <a:spcAft>
                <a:spcPts val="0"/>
              </a:spcAft>
              <a:buSzPts val="1200"/>
              <a:buNone/>
              <a:defRPr sz="1200"/>
            </a:lvl4pPr>
            <a:lvl5pPr lvl="4" algn="ctr">
              <a:lnSpc>
                <a:spcPct val="90000"/>
              </a:lnSpc>
              <a:spcBef>
                <a:spcPts val="375"/>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67"/>
        <p:cNvGrpSpPr/>
        <p:nvPr/>
      </p:nvGrpSpPr>
      <p:grpSpPr>
        <a:xfrm>
          <a:off x="0" y="0"/>
          <a:ext cx="0" cy="0"/>
          <a:chOff x="0" y="0"/>
          <a:chExt cx="0" cy="0"/>
        </a:xfrm>
      </p:grpSpPr>
      <p:sp>
        <p:nvSpPr>
          <p:cNvPr id="68" name="Google Shape;68;p11"/>
          <p:cNvSpPr/>
          <p:nvPr/>
        </p:nvSpPr>
        <p:spPr>
          <a:xfrm>
            <a:off x="-1903304" y="-139712"/>
            <a:ext cx="5250764" cy="5283212"/>
          </a:xfrm>
          <a:prstGeom prst="ellipse">
            <a:avLst/>
          </a:prstGeom>
          <a:solidFill>
            <a:srgbClr val="0034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sp>
        <p:nvSpPr>
          <p:cNvPr id="69" name="Google Shape;69;p11" descr="Image"/>
          <p:cNvSpPr>
            <a:spLocks noGrp="1"/>
          </p:cNvSpPr>
          <p:nvPr>
            <p:ph type="pic" idx="2"/>
          </p:nvPr>
        </p:nvSpPr>
        <p:spPr>
          <a:xfrm>
            <a:off x="2952855" y="740571"/>
            <a:ext cx="3434552" cy="3655219"/>
          </a:xfrm>
          <a:prstGeom prst="rect">
            <a:avLst/>
          </a:prstGeom>
          <a:noFill/>
          <a:ln>
            <a:noFill/>
          </a:ln>
        </p:spPr>
      </p:sp>
      <p:sp>
        <p:nvSpPr>
          <p:cNvPr id="70" name="Google Shape;70;p11"/>
          <p:cNvSpPr/>
          <p:nvPr/>
        </p:nvSpPr>
        <p:spPr>
          <a:xfrm>
            <a:off x="0" y="5041558"/>
            <a:ext cx="6858000" cy="101943"/>
          </a:xfrm>
          <a:prstGeom prst="rect">
            <a:avLst/>
          </a:prstGeom>
          <a:solidFill>
            <a:srgbClr val="0096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sp>
        <p:nvSpPr>
          <p:cNvPr id="71" name="Google Shape;71;p11"/>
          <p:cNvSpPr txBox="1">
            <a:spLocks noGrp="1"/>
          </p:cNvSpPr>
          <p:nvPr>
            <p:ph type="body" idx="1"/>
          </p:nvPr>
        </p:nvSpPr>
        <p:spPr>
          <a:xfrm>
            <a:off x="219677" y="2190750"/>
            <a:ext cx="2290911" cy="26079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200"/>
              <a:buNone/>
              <a:defRPr sz="1200">
                <a:solidFill>
                  <a:srgbClr val="0096D1"/>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72" name="Google Shape;72;p11"/>
          <p:cNvSpPr txBox="1">
            <a:spLocks noGrp="1"/>
          </p:cNvSpPr>
          <p:nvPr>
            <p:ph type="title"/>
          </p:nvPr>
        </p:nvSpPr>
        <p:spPr>
          <a:xfrm>
            <a:off x="228600" y="740571"/>
            <a:ext cx="2290910" cy="1373979"/>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Font typeface="Proxima Nova"/>
              <a:buNone/>
              <a:defRPr sz="1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Content with Caption">
  <p:cSld name="5_Content with Caption">
    <p:spTree>
      <p:nvGrpSpPr>
        <p:cNvPr id="1" name="Shape 73"/>
        <p:cNvGrpSpPr/>
        <p:nvPr/>
      </p:nvGrpSpPr>
      <p:grpSpPr>
        <a:xfrm>
          <a:off x="0" y="0"/>
          <a:ext cx="0" cy="0"/>
          <a:chOff x="0" y="0"/>
          <a:chExt cx="0" cy="0"/>
        </a:xfrm>
      </p:grpSpPr>
      <p:sp>
        <p:nvSpPr>
          <p:cNvPr id="74" name="Google Shape;74;p12"/>
          <p:cNvSpPr/>
          <p:nvPr/>
        </p:nvSpPr>
        <p:spPr>
          <a:xfrm>
            <a:off x="0" y="-1"/>
            <a:ext cx="6858000" cy="5076035"/>
          </a:xfrm>
          <a:prstGeom prst="rect">
            <a:avLst/>
          </a:prstGeom>
          <a:solidFill>
            <a:srgbClr val="0096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sp>
        <p:nvSpPr>
          <p:cNvPr id="75" name="Google Shape;75;p12"/>
          <p:cNvSpPr/>
          <p:nvPr/>
        </p:nvSpPr>
        <p:spPr>
          <a:xfrm>
            <a:off x="4478181" y="-52578"/>
            <a:ext cx="5248656" cy="52486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pic>
        <p:nvPicPr>
          <p:cNvPr id="76" name="Google Shape;76;p12" descr="ATscale logo contains image of wheelchair glasses hearing aid and smart phone wording is ATscale global partnership for assistive technology"/>
          <p:cNvPicPr preferRelativeResize="0"/>
          <p:nvPr/>
        </p:nvPicPr>
        <p:blipFill rotWithShape="1">
          <a:blip r:embed="rId2">
            <a:alphaModFix/>
          </a:blip>
          <a:srcRect/>
          <a:stretch/>
        </p:blipFill>
        <p:spPr>
          <a:xfrm>
            <a:off x="5984533" y="4705570"/>
            <a:ext cx="760476" cy="247650"/>
          </a:xfrm>
          <a:prstGeom prst="rect">
            <a:avLst/>
          </a:prstGeom>
          <a:noFill/>
          <a:ln>
            <a:noFill/>
          </a:ln>
        </p:spPr>
      </p:pic>
      <p:sp>
        <p:nvSpPr>
          <p:cNvPr id="77" name="Google Shape;77;p12"/>
          <p:cNvSpPr txBox="1">
            <a:spLocks noGrp="1"/>
          </p:cNvSpPr>
          <p:nvPr>
            <p:ph type="title"/>
          </p:nvPr>
        </p:nvSpPr>
        <p:spPr>
          <a:xfrm>
            <a:off x="4800601" y="740441"/>
            <a:ext cx="1600200" cy="137024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D1F40"/>
              </a:buClr>
              <a:buSzPts val="1800"/>
              <a:buFont typeface="Proxima Nova"/>
              <a:buNone/>
              <a:defRPr sz="1800">
                <a:solidFill>
                  <a:srgbClr val="CD1F4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2"/>
          <p:cNvSpPr/>
          <p:nvPr/>
        </p:nvSpPr>
        <p:spPr>
          <a:xfrm>
            <a:off x="-3720" y="5041557"/>
            <a:ext cx="6858000" cy="101943"/>
          </a:xfrm>
          <a:prstGeom prst="rect">
            <a:avLst/>
          </a:prstGeom>
          <a:solidFill>
            <a:srgbClr val="0096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sp>
        <p:nvSpPr>
          <p:cNvPr id="79" name="Google Shape;79;p12"/>
          <p:cNvSpPr txBox="1">
            <a:spLocks noGrp="1"/>
          </p:cNvSpPr>
          <p:nvPr>
            <p:ph type="body" idx="1"/>
          </p:nvPr>
        </p:nvSpPr>
        <p:spPr>
          <a:xfrm>
            <a:off x="4800600" y="2199019"/>
            <a:ext cx="1600200" cy="21938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200"/>
              <a:buNone/>
              <a:defRPr sz="1200">
                <a:solidFill>
                  <a:srgbClr val="0096D1"/>
                </a:solidFill>
              </a:defRPr>
            </a:lvl1pPr>
            <a:lvl2pPr marL="914400" lvl="1" indent="-228600" algn="l">
              <a:lnSpc>
                <a:spcPct val="90000"/>
              </a:lnSpc>
              <a:spcBef>
                <a:spcPts val="375"/>
              </a:spcBef>
              <a:spcAft>
                <a:spcPts val="0"/>
              </a:spcAft>
              <a:buSzPts val="788"/>
              <a:buNone/>
              <a:defRPr sz="788"/>
            </a:lvl2pPr>
            <a:lvl3pPr marL="1371600" lvl="2" indent="-228600" algn="l">
              <a:lnSpc>
                <a:spcPct val="90000"/>
              </a:lnSpc>
              <a:spcBef>
                <a:spcPts val="375"/>
              </a:spcBef>
              <a:spcAft>
                <a:spcPts val="0"/>
              </a:spcAft>
              <a:buSzPts val="675"/>
              <a:buNone/>
              <a:defRPr sz="675"/>
            </a:lvl3pPr>
            <a:lvl4pPr marL="1828800" lvl="3" indent="-228600" algn="l">
              <a:lnSpc>
                <a:spcPct val="90000"/>
              </a:lnSpc>
              <a:spcBef>
                <a:spcPts val="375"/>
              </a:spcBef>
              <a:spcAft>
                <a:spcPts val="0"/>
              </a:spcAft>
              <a:buSzPts val="563"/>
              <a:buNone/>
              <a:defRPr sz="563"/>
            </a:lvl4pPr>
            <a:lvl5pPr marL="2286000" lvl="4" indent="-228600" algn="l">
              <a:lnSpc>
                <a:spcPct val="90000"/>
              </a:lnSpc>
              <a:spcBef>
                <a:spcPts val="375"/>
              </a:spcBef>
              <a:spcAft>
                <a:spcPts val="0"/>
              </a:spcAft>
              <a:buSzPts val="563"/>
              <a:buNone/>
              <a:defRPr sz="563"/>
            </a:lvl5pPr>
            <a:lvl6pPr marL="2743200" lvl="5" indent="-228600" algn="l">
              <a:lnSpc>
                <a:spcPct val="90000"/>
              </a:lnSpc>
              <a:spcBef>
                <a:spcPts val="375"/>
              </a:spcBef>
              <a:spcAft>
                <a:spcPts val="0"/>
              </a:spcAft>
              <a:buClr>
                <a:schemeClr val="dk1"/>
              </a:buClr>
              <a:buSzPts val="563"/>
              <a:buNone/>
              <a:defRPr sz="563"/>
            </a:lvl6pPr>
            <a:lvl7pPr marL="3200400" lvl="6" indent="-228600" algn="l">
              <a:lnSpc>
                <a:spcPct val="90000"/>
              </a:lnSpc>
              <a:spcBef>
                <a:spcPts val="375"/>
              </a:spcBef>
              <a:spcAft>
                <a:spcPts val="0"/>
              </a:spcAft>
              <a:buClr>
                <a:schemeClr val="dk1"/>
              </a:buClr>
              <a:buSzPts val="563"/>
              <a:buNone/>
              <a:defRPr sz="563"/>
            </a:lvl7pPr>
            <a:lvl8pPr marL="3657600" lvl="7" indent="-228600" algn="l">
              <a:lnSpc>
                <a:spcPct val="90000"/>
              </a:lnSpc>
              <a:spcBef>
                <a:spcPts val="375"/>
              </a:spcBef>
              <a:spcAft>
                <a:spcPts val="0"/>
              </a:spcAft>
              <a:buClr>
                <a:schemeClr val="dk1"/>
              </a:buClr>
              <a:buSzPts val="563"/>
              <a:buNone/>
              <a:defRPr sz="563"/>
            </a:lvl8pPr>
            <a:lvl9pPr marL="4114800" lvl="8" indent="-228600" algn="l">
              <a:lnSpc>
                <a:spcPct val="90000"/>
              </a:lnSpc>
              <a:spcBef>
                <a:spcPts val="375"/>
              </a:spcBef>
              <a:spcAft>
                <a:spcPts val="0"/>
              </a:spcAft>
              <a:buClr>
                <a:schemeClr val="dk1"/>
              </a:buClr>
              <a:buSzPts val="563"/>
              <a:buNone/>
              <a:defRPr sz="563"/>
            </a:lvl9pPr>
          </a:lstStyle>
          <a:p>
            <a:endParaRPr/>
          </a:p>
        </p:txBody>
      </p:sp>
      <p:sp>
        <p:nvSpPr>
          <p:cNvPr id="80" name="Google Shape;80;p12"/>
          <p:cNvSpPr txBox="1">
            <a:spLocks noGrp="1"/>
          </p:cNvSpPr>
          <p:nvPr>
            <p:ph type="body" idx="2"/>
          </p:nvPr>
        </p:nvSpPr>
        <p:spPr>
          <a:xfrm>
            <a:off x="562021" y="744140"/>
            <a:ext cx="3662061" cy="365521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sz="1800">
                <a:solidFill>
                  <a:schemeClr val="lt1"/>
                </a:solidFill>
              </a:defRPr>
            </a:lvl1pPr>
            <a:lvl2pPr marL="914400" lvl="1" indent="-328613" algn="l">
              <a:lnSpc>
                <a:spcPct val="90000"/>
              </a:lnSpc>
              <a:spcBef>
                <a:spcPts val="375"/>
              </a:spcBef>
              <a:spcAft>
                <a:spcPts val="0"/>
              </a:spcAft>
              <a:buSzPts val="1575"/>
              <a:buChar char="•"/>
              <a:defRPr sz="1575">
                <a:solidFill>
                  <a:schemeClr val="lt1"/>
                </a:solidFill>
              </a:defRPr>
            </a:lvl2pPr>
            <a:lvl3pPr marL="1371600" lvl="2" indent="-314325" algn="l">
              <a:lnSpc>
                <a:spcPct val="90000"/>
              </a:lnSpc>
              <a:spcBef>
                <a:spcPts val="375"/>
              </a:spcBef>
              <a:spcAft>
                <a:spcPts val="0"/>
              </a:spcAft>
              <a:buSzPts val="1350"/>
              <a:buChar char="•"/>
              <a:defRPr sz="1350">
                <a:solidFill>
                  <a:schemeClr val="lt1"/>
                </a:solidFill>
              </a:defRPr>
            </a:lvl3pPr>
            <a:lvl4pPr marL="1828800" lvl="3" indent="-300038" algn="l">
              <a:lnSpc>
                <a:spcPct val="90000"/>
              </a:lnSpc>
              <a:spcBef>
                <a:spcPts val="375"/>
              </a:spcBef>
              <a:spcAft>
                <a:spcPts val="0"/>
              </a:spcAft>
              <a:buSzPts val="1125"/>
              <a:buChar char="•"/>
              <a:defRPr sz="1125">
                <a:solidFill>
                  <a:schemeClr val="lt1"/>
                </a:solidFill>
              </a:defRPr>
            </a:lvl4pPr>
            <a:lvl5pPr marL="2286000" lvl="4" indent="-300038" algn="l">
              <a:lnSpc>
                <a:spcPct val="90000"/>
              </a:lnSpc>
              <a:spcBef>
                <a:spcPts val="375"/>
              </a:spcBef>
              <a:spcAft>
                <a:spcPts val="0"/>
              </a:spcAft>
              <a:buSzPts val="1125"/>
              <a:buChar char="•"/>
              <a:defRPr sz="1125">
                <a:solidFill>
                  <a:schemeClr val="lt1"/>
                </a:solidFill>
              </a:defRPr>
            </a:lvl5pPr>
            <a:lvl6pPr marL="2743200" lvl="5" indent="-300038" algn="l">
              <a:lnSpc>
                <a:spcPct val="90000"/>
              </a:lnSpc>
              <a:spcBef>
                <a:spcPts val="375"/>
              </a:spcBef>
              <a:spcAft>
                <a:spcPts val="0"/>
              </a:spcAft>
              <a:buClr>
                <a:schemeClr val="dk1"/>
              </a:buClr>
              <a:buSzPts val="1125"/>
              <a:buChar char="•"/>
              <a:defRPr sz="1125"/>
            </a:lvl6pPr>
            <a:lvl7pPr marL="3200400" lvl="6" indent="-300038" algn="l">
              <a:lnSpc>
                <a:spcPct val="90000"/>
              </a:lnSpc>
              <a:spcBef>
                <a:spcPts val="375"/>
              </a:spcBef>
              <a:spcAft>
                <a:spcPts val="0"/>
              </a:spcAft>
              <a:buClr>
                <a:schemeClr val="dk1"/>
              </a:buClr>
              <a:buSzPts val="1125"/>
              <a:buChar char="•"/>
              <a:defRPr sz="1125"/>
            </a:lvl7pPr>
            <a:lvl8pPr marL="3657600" lvl="7" indent="-300038" algn="l">
              <a:lnSpc>
                <a:spcPct val="90000"/>
              </a:lnSpc>
              <a:spcBef>
                <a:spcPts val="375"/>
              </a:spcBef>
              <a:spcAft>
                <a:spcPts val="0"/>
              </a:spcAft>
              <a:buClr>
                <a:schemeClr val="dk1"/>
              </a:buClr>
              <a:buSzPts val="1125"/>
              <a:buChar char="•"/>
              <a:defRPr sz="1125"/>
            </a:lvl8pPr>
            <a:lvl9pPr marL="4114800" lvl="8" indent="-300038" algn="l">
              <a:lnSpc>
                <a:spcPct val="90000"/>
              </a:lnSpc>
              <a:spcBef>
                <a:spcPts val="375"/>
              </a:spcBef>
              <a:spcAft>
                <a:spcPts val="0"/>
              </a:spcAft>
              <a:buClr>
                <a:schemeClr val="dk1"/>
              </a:buClr>
              <a:buSzPts val="1125"/>
              <a:buChar char="•"/>
              <a:defRPr sz="1125"/>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spTree>
      <p:nvGrpSpPr>
        <p:cNvPr id="1" name="Shape 81"/>
        <p:cNvGrpSpPr/>
        <p:nvPr/>
      </p:nvGrpSpPr>
      <p:grpSpPr>
        <a:xfrm>
          <a:off x="0" y="0"/>
          <a:ext cx="0" cy="0"/>
          <a:chOff x="0" y="0"/>
          <a:chExt cx="0" cy="0"/>
        </a:xfrm>
      </p:grpSpPr>
      <p:sp>
        <p:nvSpPr>
          <p:cNvPr id="82" name="Google Shape;82;p13"/>
          <p:cNvSpPr/>
          <p:nvPr/>
        </p:nvSpPr>
        <p:spPr>
          <a:xfrm>
            <a:off x="0" y="0"/>
            <a:ext cx="6858000" cy="5062654"/>
          </a:xfrm>
          <a:prstGeom prst="rect">
            <a:avLst/>
          </a:prstGeom>
          <a:solidFill>
            <a:srgbClr val="0096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sp>
        <p:nvSpPr>
          <p:cNvPr id="83" name="Google Shape;83;p13"/>
          <p:cNvSpPr/>
          <p:nvPr/>
        </p:nvSpPr>
        <p:spPr>
          <a:xfrm>
            <a:off x="4481901" y="-52578"/>
            <a:ext cx="5248656" cy="52486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sp>
        <p:nvSpPr>
          <p:cNvPr id="84" name="Google Shape;84;p13"/>
          <p:cNvSpPr/>
          <p:nvPr/>
        </p:nvSpPr>
        <p:spPr>
          <a:xfrm>
            <a:off x="0" y="5041558"/>
            <a:ext cx="6858000" cy="101943"/>
          </a:xfrm>
          <a:prstGeom prst="rect">
            <a:avLst/>
          </a:prstGeom>
          <a:solidFill>
            <a:srgbClr val="0096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sp>
        <p:nvSpPr>
          <p:cNvPr id="85" name="Google Shape;85;p13"/>
          <p:cNvSpPr txBox="1">
            <a:spLocks noGrp="1"/>
          </p:cNvSpPr>
          <p:nvPr>
            <p:ph type="title"/>
          </p:nvPr>
        </p:nvSpPr>
        <p:spPr>
          <a:xfrm>
            <a:off x="4830709" y="870206"/>
            <a:ext cx="1570091" cy="124434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D1F40"/>
              </a:buClr>
              <a:buSzPts val="1800"/>
              <a:buFont typeface="Proxima Nova"/>
              <a:buNone/>
              <a:defRPr sz="1800">
                <a:solidFill>
                  <a:srgbClr val="CD1F4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3"/>
          <p:cNvSpPr>
            <a:spLocks noGrp="1"/>
          </p:cNvSpPr>
          <p:nvPr>
            <p:ph type="pic" idx="2"/>
          </p:nvPr>
        </p:nvSpPr>
        <p:spPr>
          <a:xfrm>
            <a:off x="316695" y="767556"/>
            <a:ext cx="4077037" cy="3426142"/>
          </a:xfrm>
          <a:prstGeom prst="rect">
            <a:avLst/>
          </a:prstGeom>
          <a:noFill/>
          <a:ln>
            <a:noFill/>
          </a:ln>
        </p:spPr>
      </p:sp>
      <p:sp>
        <p:nvSpPr>
          <p:cNvPr id="87" name="Google Shape;87;p13"/>
          <p:cNvSpPr txBox="1">
            <a:spLocks noGrp="1"/>
          </p:cNvSpPr>
          <p:nvPr>
            <p:ph type="body" idx="1"/>
          </p:nvPr>
        </p:nvSpPr>
        <p:spPr>
          <a:xfrm>
            <a:off x="4830709" y="2190750"/>
            <a:ext cx="1570092" cy="22109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200"/>
              <a:buNone/>
              <a:defRPr sz="1200">
                <a:solidFill>
                  <a:srgbClr val="0096D1"/>
                </a:solidFill>
              </a:defRPr>
            </a:lvl1pPr>
            <a:lvl2pPr marL="914400" lvl="1" indent="-228600" algn="l">
              <a:lnSpc>
                <a:spcPct val="90000"/>
              </a:lnSpc>
              <a:spcBef>
                <a:spcPts val="375"/>
              </a:spcBef>
              <a:spcAft>
                <a:spcPts val="0"/>
              </a:spcAft>
              <a:buSzPts val="788"/>
              <a:buNone/>
              <a:defRPr sz="788"/>
            </a:lvl2pPr>
            <a:lvl3pPr marL="1371600" lvl="2" indent="-228600" algn="l">
              <a:lnSpc>
                <a:spcPct val="90000"/>
              </a:lnSpc>
              <a:spcBef>
                <a:spcPts val="375"/>
              </a:spcBef>
              <a:spcAft>
                <a:spcPts val="0"/>
              </a:spcAft>
              <a:buSzPts val="675"/>
              <a:buNone/>
              <a:defRPr sz="675"/>
            </a:lvl3pPr>
            <a:lvl4pPr marL="1828800" lvl="3" indent="-228600" algn="l">
              <a:lnSpc>
                <a:spcPct val="90000"/>
              </a:lnSpc>
              <a:spcBef>
                <a:spcPts val="375"/>
              </a:spcBef>
              <a:spcAft>
                <a:spcPts val="0"/>
              </a:spcAft>
              <a:buSzPts val="563"/>
              <a:buNone/>
              <a:defRPr sz="563"/>
            </a:lvl4pPr>
            <a:lvl5pPr marL="2286000" lvl="4" indent="-228600" algn="l">
              <a:lnSpc>
                <a:spcPct val="90000"/>
              </a:lnSpc>
              <a:spcBef>
                <a:spcPts val="375"/>
              </a:spcBef>
              <a:spcAft>
                <a:spcPts val="0"/>
              </a:spcAft>
              <a:buSzPts val="563"/>
              <a:buNone/>
              <a:defRPr sz="563"/>
            </a:lvl5pPr>
            <a:lvl6pPr marL="2743200" lvl="5" indent="-228600" algn="l">
              <a:lnSpc>
                <a:spcPct val="90000"/>
              </a:lnSpc>
              <a:spcBef>
                <a:spcPts val="375"/>
              </a:spcBef>
              <a:spcAft>
                <a:spcPts val="0"/>
              </a:spcAft>
              <a:buClr>
                <a:schemeClr val="dk1"/>
              </a:buClr>
              <a:buSzPts val="563"/>
              <a:buNone/>
              <a:defRPr sz="563"/>
            </a:lvl6pPr>
            <a:lvl7pPr marL="3200400" lvl="6" indent="-228600" algn="l">
              <a:lnSpc>
                <a:spcPct val="90000"/>
              </a:lnSpc>
              <a:spcBef>
                <a:spcPts val="375"/>
              </a:spcBef>
              <a:spcAft>
                <a:spcPts val="0"/>
              </a:spcAft>
              <a:buClr>
                <a:schemeClr val="dk1"/>
              </a:buClr>
              <a:buSzPts val="563"/>
              <a:buNone/>
              <a:defRPr sz="563"/>
            </a:lvl7pPr>
            <a:lvl8pPr marL="3657600" lvl="7" indent="-228600" algn="l">
              <a:lnSpc>
                <a:spcPct val="90000"/>
              </a:lnSpc>
              <a:spcBef>
                <a:spcPts val="375"/>
              </a:spcBef>
              <a:spcAft>
                <a:spcPts val="0"/>
              </a:spcAft>
              <a:buClr>
                <a:schemeClr val="dk1"/>
              </a:buClr>
              <a:buSzPts val="563"/>
              <a:buNone/>
              <a:defRPr sz="563"/>
            </a:lvl8pPr>
            <a:lvl9pPr marL="4114800" lvl="8" indent="-228600" algn="l">
              <a:lnSpc>
                <a:spcPct val="90000"/>
              </a:lnSpc>
              <a:spcBef>
                <a:spcPts val="375"/>
              </a:spcBef>
              <a:spcAft>
                <a:spcPts val="0"/>
              </a:spcAft>
              <a:buClr>
                <a:schemeClr val="dk1"/>
              </a:buClr>
              <a:buSzPts val="563"/>
              <a:buNone/>
              <a:defRPr sz="563"/>
            </a:lvl9pPr>
          </a:lstStyle>
          <a:p>
            <a:endParaRPr/>
          </a:p>
        </p:txBody>
      </p:sp>
      <p:sp>
        <p:nvSpPr>
          <p:cNvPr id="88" name="Google Shape;88;p13"/>
          <p:cNvSpPr/>
          <p:nvPr/>
        </p:nvSpPr>
        <p:spPr>
          <a:xfrm>
            <a:off x="0" y="5041558"/>
            <a:ext cx="6858000" cy="101943"/>
          </a:xfrm>
          <a:prstGeom prst="rect">
            <a:avLst/>
          </a:prstGeom>
          <a:solidFill>
            <a:srgbClr val="0096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pic>
        <p:nvPicPr>
          <p:cNvPr id="89" name="Google Shape;89;p13" descr="ATscale logo contains image of wheelchair glasses hearing aid and smart phone wording is ATscale global partnership for assistive technology"/>
          <p:cNvPicPr preferRelativeResize="0"/>
          <p:nvPr/>
        </p:nvPicPr>
        <p:blipFill rotWithShape="1">
          <a:blip r:embed="rId2">
            <a:alphaModFix/>
          </a:blip>
          <a:srcRect/>
          <a:stretch/>
        </p:blipFill>
        <p:spPr>
          <a:xfrm>
            <a:off x="5984533" y="4705570"/>
            <a:ext cx="760476" cy="2476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6_Content with Caption">
  <p:cSld name="6_Content with Caption">
    <p:spTree>
      <p:nvGrpSpPr>
        <p:cNvPr id="1" name="Shape 90"/>
        <p:cNvGrpSpPr/>
        <p:nvPr/>
      </p:nvGrpSpPr>
      <p:grpSpPr>
        <a:xfrm>
          <a:off x="0" y="0"/>
          <a:ext cx="0" cy="0"/>
          <a:chOff x="0" y="0"/>
          <a:chExt cx="0" cy="0"/>
        </a:xfrm>
      </p:grpSpPr>
      <p:sp>
        <p:nvSpPr>
          <p:cNvPr id="91" name="Google Shape;91;p14"/>
          <p:cNvSpPr/>
          <p:nvPr/>
        </p:nvSpPr>
        <p:spPr>
          <a:xfrm>
            <a:off x="0" y="-1"/>
            <a:ext cx="6057342" cy="5076035"/>
          </a:xfrm>
          <a:prstGeom prst="rect">
            <a:avLst/>
          </a:prstGeom>
          <a:solidFill>
            <a:srgbClr val="0096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pic>
        <p:nvPicPr>
          <p:cNvPr id="92" name="Google Shape;92;p14" descr="ATscale logo contains image of wheelchair glasses hearing aid and smart phone wording is ATscale global partnership for assistive technology"/>
          <p:cNvPicPr preferRelativeResize="0"/>
          <p:nvPr/>
        </p:nvPicPr>
        <p:blipFill rotWithShape="1">
          <a:blip r:embed="rId2">
            <a:alphaModFix/>
          </a:blip>
          <a:srcRect/>
          <a:stretch/>
        </p:blipFill>
        <p:spPr>
          <a:xfrm>
            <a:off x="5984533" y="4705570"/>
            <a:ext cx="760476" cy="247650"/>
          </a:xfrm>
          <a:prstGeom prst="rect">
            <a:avLst/>
          </a:prstGeom>
          <a:noFill/>
          <a:ln>
            <a:noFill/>
          </a:ln>
        </p:spPr>
      </p:pic>
      <p:sp>
        <p:nvSpPr>
          <p:cNvPr id="93" name="Google Shape;93;p14"/>
          <p:cNvSpPr/>
          <p:nvPr/>
        </p:nvSpPr>
        <p:spPr>
          <a:xfrm>
            <a:off x="3429000" y="-105156"/>
            <a:ext cx="5248656" cy="52486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90" b="0" i="0" u="none" strike="noStrike" cap="none">
                <a:solidFill>
                  <a:schemeClr val="lt1"/>
                </a:solidFill>
                <a:latin typeface="Proxima Nova"/>
                <a:ea typeface="Proxima Nova"/>
                <a:cs typeface="Proxima Nova"/>
                <a:sym typeface="Proxima Nova"/>
              </a:rPr>
              <a:t>z</a:t>
            </a:r>
            <a:endParaRPr/>
          </a:p>
        </p:txBody>
      </p:sp>
      <p:sp>
        <p:nvSpPr>
          <p:cNvPr id="94" name="Google Shape;94;p14"/>
          <p:cNvSpPr txBox="1">
            <a:spLocks noGrp="1"/>
          </p:cNvSpPr>
          <p:nvPr>
            <p:ph type="title"/>
          </p:nvPr>
        </p:nvSpPr>
        <p:spPr>
          <a:xfrm>
            <a:off x="4114800" y="740441"/>
            <a:ext cx="2298594" cy="136529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D1F40"/>
              </a:buClr>
              <a:buSzPts val="1800"/>
              <a:buFont typeface="Proxima Nova"/>
              <a:buNone/>
              <a:defRPr sz="1800">
                <a:solidFill>
                  <a:srgbClr val="CD1F4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14"/>
          <p:cNvSpPr txBox="1">
            <a:spLocks noGrp="1"/>
          </p:cNvSpPr>
          <p:nvPr>
            <p:ph type="body" idx="1"/>
          </p:nvPr>
        </p:nvSpPr>
        <p:spPr>
          <a:xfrm>
            <a:off x="562021" y="744140"/>
            <a:ext cx="2866979" cy="365521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sz="1800">
                <a:solidFill>
                  <a:schemeClr val="lt1"/>
                </a:solidFill>
              </a:defRPr>
            </a:lvl1pPr>
            <a:lvl2pPr marL="914400" lvl="1" indent="-328613" algn="l">
              <a:lnSpc>
                <a:spcPct val="90000"/>
              </a:lnSpc>
              <a:spcBef>
                <a:spcPts val="375"/>
              </a:spcBef>
              <a:spcAft>
                <a:spcPts val="0"/>
              </a:spcAft>
              <a:buSzPts val="1575"/>
              <a:buChar char="•"/>
              <a:defRPr sz="1575">
                <a:solidFill>
                  <a:schemeClr val="lt1"/>
                </a:solidFill>
              </a:defRPr>
            </a:lvl2pPr>
            <a:lvl3pPr marL="1371600" lvl="2" indent="-314325" algn="l">
              <a:lnSpc>
                <a:spcPct val="90000"/>
              </a:lnSpc>
              <a:spcBef>
                <a:spcPts val="375"/>
              </a:spcBef>
              <a:spcAft>
                <a:spcPts val="0"/>
              </a:spcAft>
              <a:buSzPts val="1350"/>
              <a:buChar char="•"/>
              <a:defRPr sz="1350">
                <a:solidFill>
                  <a:schemeClr val="lt1"/>
                </a:solidFill>
              </a:defRPr>
            </a:lvl3pPr>
            <a:lvl4pPr marL="1828800" lvl="3" indent="-300038" algn="l">
              <a:lnSpc>
                <a:spcPct val="90000"/>
              </a:lnSpc>
              <a:spcBef>
                <a:spcPts val="375"/>
              </a:spcBef>
              <a:spcAft>
                <a:spcPts val="0"/>
              </a:spcAft>
              <a:buSzPts val="1125"/>
              <a:buChar char="•"/>
              <a:defRPr sz="1125">
                <a:solidFill>
                  <a:schemeClr val="lt1"/>
                </a:solidFill>
              </a:defRPr>
            </a:lvl4pPr>
            <a:lvl5pPr marL="2286000" lvl="4" indent="-300038" algn="l">
              <a:lnSpc>
                <a:spcPct val="90000"/>
              </a:lnSpc>
              <a:spcBef>
                <a:spcPts val="375"/>
              </a:spcBef>
              <a:spcAft>
                <a:spcPts val="0"/>
              </a:spcAft>
              <a:buSzPts val="1125"/>
              <a:buChar char="•"/>
              <a:defRPr sz="1125">
                <a:solidFill>
                  <a:schemeClr val="lt1"/>
                </a:solidFill>
              </a:defRPr>
            </a:lvl5pPr>
            <a:lvl6pPr marL="2743200" lvl="5" indent="-300038" algn="l">
              <a:lnSpc>
                <a:spcPct val="90000"/>
              </a:lnSpc>
              <a:spcBef>
                <a:spcPts val="375"/>
              </a:spcBef>
              <a:spcAft>
                <a:spcPts val="0"/>
              </a:spcAft>
              <a:buClr>
                <a:schemeClr val="dk1"/>
              </a:buClr>
              <a:buSzPts val="1125"/>
              <a:buChar char="•"/>
              <a:defRPr sz="1125"/>
            </a:lvl6pPr>
            <a:lvl7pPr marL="3200400" lvl="6" indent="-300038" algn="l">
              <a:lnSpc>
                <a:spcPct val="90000"/>
              </a:lnSpc>
              <a:spcBef>
                <a:spcPts val="375"/>
              </a:spcBef>
              <a:spcAft>
                <a:spcPts val="0"/>
              </a:spcAft>
              <a:buClr>
                <a:schemeClr val="dk1"/>
              </a:buClr>
              <a:buSzPts val="1125"/>
              <a:buChar char="•"/>
              <a:defRPr sz="1125"/>
            </a:lvl7pPr>
            <a:lvl8pPr marL="3657600" lvl="7" indent="-300038" algn="l">
              <a:lnSpc>
                <a:spcPct val="90000"/>
              </a:lnSpc>
              <a:spcBef>
                <a:spcPts val="375"/>
              </a:spcBef>
              <a:spcAft>
                <a:spcPts val="0"/>
              </a:spcAft>
              <a:buClr>
                <a:schemeClr val="dk1"/>
              </a:buClr>
              <a:buSzPts val="1125"/>
              <a:buChar char="•"/>
              <a:defRPr sz="1125"/>
            </a:lvl8pPr>
            <a:lvl9pPr marL="4114800" lvl="8" indent="-300038" algn="l">
              <a:lnSpc>
                <a:spcPct val="90000"/>
              </a:lnSpc>
              <a:spcBef>
                <a:spcPts val="375"/>
              </a:spcBef>
              <a:spcAft>
                <a:spcPts val="0"/>
              </a:spcAft>
              <a:buClr>
                <a:schemeClr val="dk1"/>
              </a:buClr>
              <a:buSzPts val="1125"/>
              <a:buChar char="•"/>
              <a:defRPr sz="1125"/>
            </a:lvl9pPr>
          </a:lstStyle>
          <a:p>
            <a:endParaRPr/>
          </a:p>
        </p:txBody>
      </p:sp>
      <p:sp>
        <p:nvSpPr>
          <p:cNvPr id="96" name="Google Shape;96;p14"/>
          <p:cNvSpPr txBox="1">
            <a:spLocks noGrp="1"/>
          </p:cNvSpPr>
          <p:nvPr>
            <p:ph type="body" idx="2"/>
          </p:nvPr>
        </p:nvSpPr>
        <p:spPr>
          <a:xfrm>
            <a:off x="4114800" y="2193757"/>
            <a:ext cx="2286563" cy="2199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200"/>
              <a:buNone/>
              <a:defRPr sz="1200">
                <a:solidFill>
                  <a:srgbClr val="0096D1"/>
                </a:solidFill>
              </a:defRPr>
            </a:lvl1pPr>
            <a:lvl2pPr marL="914400" lvl="1" indent="-228600" algn="l">
              <a:lnSpc>
                <a:spcPct val="90000"/>
              </a:lnSpc>
              <a:spcBef>
                <a:spcPts val="375"/>
              </a:spcBef>
              <a:spcAft>
                <a:spcPts val="0"/>
              </a:spcAft>
              <a:buSzPts val="788"/>
              <a:buNone/>
              <a:defRPr sz="788"/>
            </a:lvl2pPr>
            <a:lvl3pPr marL="1371600" lvl="2" indent="-228600" algn="l">
              <a:lnSpc>
                <a:spcPct val="90000"/>
              </a:lnSpc>
              <a:spcBef>
                <a:spcPts val="375"/>
              </a:spcBef>
              <a:spcAft>
                <a:spcPts val="0"/>
              </a:spcAft>
              <a:buSzPts val="675"/>
              <a:buNone/>
              <a:defRPr sz="675"/>
            </a:lvl3pPr>
            <a:lvl4pPr marL="1828800" lvl="3" indent="-228600" algn="l">
              <a:lnSpc>
                <a:spcPct val="90000"/>
              </a:lnSpc>
              <a:spcBef>
                <a:spcPts val="375"/>
              </a:spcBef>
              <a:spcAft>
                <a:spcPts val="0"/>
              </a:spcAft>
              <a:buSzPts val="563"/>
              <a:buNone/>
              <a:defRPr sz="563"/>
            </a:lvl4pPr>
            <a:lvl5pPr marL="2286000" lvl="4" indent="-228600" algn="l">
              <a:lnSpc>
                <a:spcPct val="90000"/>
              </a:lnSpc>
              <a:spcBef>
                <a:spcPts val="375"/>
              </a:spcBef>
              <a:spcAft>
                <a:spcPts val="0"/>
              </a:spcAft>
              <a:buSzPts val="563"/>
              <a:buNone/>
              <a:defRPr sz="563"/>
            </a:lvl5pPr>
            <a:lvl6pPr marL="2743200" lvl="5" indent="-228600" algn="l">
              <a:lnSpc>
                <a:spcPct val="90000"/>
              </a:lnSpc>
              <a:spcBef>
                <a:spcPts val="375"/>
              </a:spcBef>
              <a:spcAft>
                <a:spcPts val="0"/>
              </a:spcAft>
              <a:buClr>
                <a:schemeClr val="dk1"/>
              </a:buClr>
              <a:buSzPts val="563"/>
              <a:buNone/>
              <a:defRPr sz="563"/>
            </a:lvl6pPr>
            <a:lvl7pPr marL="3200400" lvl="6" indent="-228600" algn="l">
              <a:lnSpc>
                <a:spcPct val="90000"/>
              </a:lnSpc>
              <a:spcBef>
                <a:spcPts val="375"/>
              </a:spcBef>
              <a:spcAft>
                <a:spcPts val="0"/>
              </a:spcAft>
              <a:buClr>
                <a:schemeClr val="dk1"/>
              </a:buClr>
              <a:buSzPts val="563"/>
              <a:buNone/>
              <a:defRPr sz="563"/>
            </a:lvl7pPr>
            <a:lvl8pPr marL="3657600" lvl="7" indent="-228600" algn="l">
              <a:lnSpc>
                <a:spcPct val="90000"/>
              </a:lnSpc>
              <a:spcBef>
                <a:spcPts val="375"/>
              </a:spcBef>
              <a:spcAft>
                <a:spcPts val="0"/>
              </a:spcAft>
              <a:buClr>
                <a:schemeClr val="dk1"/>
              </a:buClr>
              <a:buSzPts val="563"/>
              <a:buNone/>
              <a:defRPr sz="563"/>
            </a:lvl8pPr>
            <a:lvl9pPr marL="4114800" lvl="8" indent="-228600" algn="l">
              <a:lnSpc>
                <a:spcPct val="90000"/>
              </a:lnSpc>
              <a:spcBef>
                <a:spcPts val="375"/>
              </a:spcBef>
              <a:spcAft>
                <a:spcPts val="0"/>
              </a:spcAft>
              <a:buClr>
                <a:schemeClr val="dk1"/>
              </a:buClr>
              <a:buSzPts val="563"/>
              <a:buNone/>
              <a:defRPr sz="563"/>
            </a:lvl9pPr>
          </a:lstStyle>
          <a:p>
            <a:endParaRPr/>
          </a:p>
        </p:txBody>
      </p:sp>
      <p:sp>
        <p:nvSpPr>
          <p:cNvPr id="97" name="Google Shape;97;p14"/>
          <p:cNvSpPr/>
          <p:nvPr/>
        </p:nvSpPr>
        <p:spPr>
          <a:xfrm>
            <a:off x="0" y="5038325"/>
            <a:ext cx="6858000" cy="101943"/>
          </a:xfrm>
          <a:prstGeom prst="rect">
            <a:avLst/>
          </a:prstGeom>
          <a:solidFill>
            <a:srgbClr val="0096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pic>
        <p:nvPicPr>
          <p:cNvPr id="98" name="Google Shape;98;p14" descr="ATscale logo contains image of wheelchair glasses hearing aid and smart phone wording is ATscale global partnership for assistive technology"/>
          <p:cNvPicPr preferRelativeResize="0"/>
          <p:nvPr/>
        </p:nvPicPr>
        <p:blipFill rotWithShape="1">
          <a:blip r:embed="rId2">
            <a:alphaModFix/>
          </a:blip>
          <a:srcRect/>
          <a:stretch/>
        </p:blipFill>
        <p:spPr>
          <a:xfrm>
            <a:off x="5958340" y="4697388"/>
            <a:ext cx="760476" cy="2476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Picture with Caption">
  <p:cSld name="4_Picture with Caption">
    <p:spTree>
      <p:nvGrpSpPr>
        <p:cNvPr id="1" name="Shape 99"/>
        <p:cNvGrpSpPr/>
        <p:nvPr/>
      </p:nvGrpSpPr>
      <p:grpSpPr>
        <a:xfrm>
          <a:off x="0" y="0"/>
          <a:ext cx="0" cy="0"/>
          <a:chOff x="0" y="0"/>
          <a:chExt cx="0" cy="0"/>
        </a:xfrm>
      </p:grpSpPr>
      <p:sp>
        <p:nvSpPr>
          <p:cNvPr id="100" name="Google Shape;100;p15"/>
          <p:cNvSpPr/>
          <p:nvPr/>
        </p:nvSpPr>
        <p:spPr>
          <a:xfrm>
            <a:off x="0" y="0"/>
            <a:ext cx="6858000" cy="5062654"/>
          </a:xfrm>
          <a:prstGeom prst="rect">
            <a:avLst/>
          </a:prstGeom>
          <a:solidFill>
            <a:srgbClr val="0096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sp>
        <p:nvSpPr>
          <p:cNvPr id="101" name="Google Shape;101;p15"/>
          <p:cNvSpPr/>
          <p:nvPr/>
        </p:nvSpPr>
        <p:spPr>
          <a:xfrm rot="10800000">
            <a:off x="5655898" y="-4460"/>
            <a:ext cx="1202101"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60" b="0" i="0" u="none" strike="noStrike" cap="none">
              <a:solidFill>
                <a:schemeClr val="lt1"/>
              </a:solidFill>
              <a:latin typeface="Proxima Nova"/>
              <a:ea typeface="Proxima Nova"/>
              <a:cs typeface="Proxima Nova"/>
              <a:sym typeface="Proxima Nova"/>
            </a:endParaRPr>
          </a:p>
        </p:txBody>
      </p:sp>
      <p:sp>
        <p:nvSpPr>
          <p:cNvPr id="102" name="Google Shape;102;p15"/>
          <p:cNvSpPr/>
          <p:nvPr/>
        </p:nvSpPr>
        <p:spPr>
          <a:xfrm>
            <a:off x="3429000" y="-105156"/>
            <a:ext cx="5248656" cy="524865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sp>
        <p:nvSpPr>
          <p:cNvPr id="103" name="Google Shape;103;p15"/>
          <p:cNvSpPr/>
          <p:nvPr/>
        </p:nvSpPr>
        <p:spPr>
          <a:xfrm>
            <a:off x="26193" y="5046507"/>
            <a:ext cx="6858000" cy="101943"/>
          </a:xfrm>
          <a:prstGeom prst="rect">
            <a:avLst/>
          </a:prstGeom>
          <a:solidFill>
            <a:srgbClr val="0096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sp>
        <p:nvSpPr>
          <p:cNvPr id="104" name="Google Shape;104;p15"/>
          <p:cNvSpPr txBox="1">
            <a:spLocks noGrp="1"/>
          </p:cNvSpPr>
          <p:nvPr>
            <p:ph type="title"/>
          </p:nvPr>
        </p:nvSpPr>
        <p:spPr>
          <a:xfrm>
            <a:off x="4120451" y="767554"/>
            <a:ext cx="2252276" cy="134699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D1F40"/>
              </a:buClr>
              <a:buSzPts val="1800"/>
              <a:buFont typeface="Proxima Nova"/>
              <a:buNone/>
              <a:defRPr sz="1800">
                <a:solidFill>
                  <a:srgbClr val="CD1F4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15"/>
          <p:cNvSpPr>
            <a:spLocks noGrp="1"/>
          </p:cNvSpPr>
          <p:nvPr>
            <p:ph type="pic" idx="2"/>
          </p:nvPr>
        </p:nvSpPr>
        <p:spPr>
          <a:xfrm>
            <a:off x="334537" y="767556"/>
            <a:ext cx="3422926" cy="3426142"/>
          </a:xfrm>
          <a:prstGeom prst="rect">
            <a:avLst/>
          </a:prstGeom>
          <a:noFill/>
          <a:ln>
            <a:noFill/>
          </a:ln>
        </p:spPr>
      </p:sp>
      <p:sp>
        <p:nvSpPr>
          <p:cNvPr id="106" name="Google Shape;106;p15"/>
          <p:cNvSpPr txBox="1">
            <a:spLocks noGrp="1"/>
          </p:cNvSpPr>
          <p:nvPr>
            <p:ph type="body" idx="1"/>
          </p:nvPr>
        </p:nvSpPr>
        <p:spPr>
          <a:xfrm>
            <a:off x="4112570" y="2190750"/>
            <a:ext cx="2288230" cy="221099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200"/>
              <a:buNone/>
              <a:defRPr sz="1200">
                <a:solidFill>
                  <a:srgbClr val="0096D1"/>
                </a:solidFill>
              </a:defRPr>
            </a:lvl1pPr>
            <a:lvl2pPr marL="914400" lvl="1" indent="-228600" algn="l">
              <a:lnSpc>
                <a:spcPct val="90000"/>
              </a:lnSpc>
              <a:spcBef>
                <a:spcPts val="375"/>
              </a:spcBef>
              <a:spcAft>
                <a:spcPts val="0"/>
              </a:spcAft>
              <a:buSzPts val="788"/>
              <a:buNone/>
              <a:defRPr sz="788"/>
            </a:lvl2pPr>
            <a:lvl3pPr marL="1371600" lvl="2" indent="-228600" algn="l">
              <a:lnSpc>
                <a:spcPct val="90000"/>
              </a:lnSpc>
              <a:spcBef>
                <a:spcPts val="375"/>
              </a:spcBef>
              <a:spcAft>
                <a:spcPts val="0"/>
              </a:spcAft>
              <a:buSzPts val="675"/>
              <a:buNone/>
              <a:defRPr sz="675"/>
            </a:lvl3pPr>
            <a:lvl4pPr marL="1828800" lvl="3" indent="-228600" algn="l">
              <a:lnSpc>
                <a:spcPct val="90000"/>
              </a:lnSpc>
              <a:spcBef>
                <a:spcPts val="375"/>
              </a:spcBef>
              <a:spcAft>
                <a:spcPts val="0"/>
              </a:spcAft>
              <a:buSzPts val="563"/>
              <a:buNone/>
              <a:defRPr sz="563"/>
            </a:lvl4pPr>
            <a:lvl5pPr marL="2286000" lvl="4" indent="-228600" algn="l">
              <a:lnSpc>
                <a:spcPct val="90000"/>
              </a:lnSpc>
              <a:spcBef>
                <a:spcPts val="375"/>
              </a:spcBef>
              <a:spcAft>
                <a:spcPts val="0"/>
              </a:spcAft>
              <a:buSzPts val="563"/>
              <a:buNone/>
              <a:defRPr sz="563"/>
            </a:lvl5pPr>
            <a:lvl6pPr marL="2743200" lvl="5" indent="-228600" algn="l">
              <a:lnSpc>
                <a:spcPct val="90000"/>
              </a:lnSpc>
              <a:spcBef>
                <a:spcPts val="375"/>
              </a:spcBef>
              <a:spcAft>
                <a:spcPts val="0"/>
              </a:spcAft>
              <a:buClr>
                <a:schemeClr val="dk1"/>
              </a:buClr>
              <a:buSzPts val="563"/>
              <a:buNone/>
              <a:defRPr sz="563"/>
            </a:lvl6pPr>
            <a:lvl7pPr marL="3200400" lvl="6" indent="-228600" algn="l">
              <a:lnSpc>
                <a:spcPct val="90000"/>
              </a:lnSpc>
              <a:spcBef>
                <a:spcPts val="375"/>
              </a:spcBef>
              <a:spcAft>
                <a:spcPts val="0"/>
              </a:spcAft>
              <a:buClr>
                <a:schemeClr val="dk1"/>
              </a:buClr>
              <a:buSzPts val="563"/>
              <a:buNone/>
              <a:defRPr sz="563"/>
            </a:lvl7pPr>
            <a:lvl8pPr marL="3657600" lvl="7" indent="-228600" algn="l">
              <a:lnSpc>
                <a:spcPct val="90000"/>
              </a:lnSpc>
              <a:spcBef>
                <a:spcPts val="375"/>
              </a:spcBef>
              <a:spcAft>
                <a:spcPts val="0"/>
              </a:spcAft>
              <a:buClr>
                <a:schemeClr val="dk1"/>
              </a:buClr>
              <a:buSzPts val="563"/>
              <a:buNone/>
              <a:defRPr sz="563"/>
            </a:lvl8pPr>
            <a:lvl9pPr marL="4114800" lvl="8" indent="-228600" algn="l">
              <a:lnSpc>
                <a:spcPct val="90000"/>
              </a:lnSpc>
              <a:spcBef>
                <a:spcPts val="375"/>
              </a:spcBef>
              <a:spcAft>
                <a:spcPts val="0"/>
              </a:spcAft>
              <a:buClr>
                <a:schemeClr val="dk1"/>
              </a:buClr>
              <a:buSzPts val="563"/>
              <a:buNone/>
              <a:defRPr sz="563"/>
            </a:lvl9pPr>
          </a:lstStyle>
          <a:p>
            <a:endParaRPr/>
          </a:p>
        </p:txBody>
      </p:sp>
      <p:pic>
        <p:nvPicPr>
          <p:cNvPr id="107" name="Google Shape;107;p15" descr="ATscale logo contains image of wheelchair glasses hearing aid and smart phone wording is ATscale global partnership for assistive technology"/>
          <p:cNvPicPr preferRelativeResize="0"/>
          <p:nvPr/>
        </p:nvPicPr>
        <p:blipFill rotWithShape="1">
          <a:blip r:embed="rId2">
            <a:alphaModFix/>
          </a:blip>
          <a:srcRect/>
          <a:stretch/>
        </p:blipFill>
        <p:spPr>
          <a:xfrm>
            <a:off x="5984533" y="4705570"/>
            <a:ext cx="760476" cy="2476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8"/>
        <p:cNvGrpSpPr/>
        <p:nvPr/>
      </p:nvGrpSpPr>
      <p:grpSpPr>
        <a:xfrm>
          <a:off x="0" y="0"/>
          <a:ext cx="0" cy="0"/>
          <a:chOff x="0" y="0"/>
          <a:chExt cx="0" cy="0"/>
        </a:xfrm>
      </p:grpSpPr>
      <p:pic>
        <p:nvPicPr>
          <p:cNvPr id="109" name="Google Shape;109;p16"/>
          <p:cNvPicPr preferRelativeResize="0"/>
          <p:nvPr/>
        </p:nvPicPr>
        <p:blipFill rotWithShape="1">
          <a:blip r:embed="rId2">
            <a:alphaModFix amt="6000"/>
          </a:blip>
          <a:srcRect/>
          <a:stretch/>
        </p:blipFill>
        <p:spPr>
          <a:xfrm>
            <a:off x="-446895" y="459690"/>
            <a:ext cx="4224119" cy="4224119"/>
          </a:xfrm>
          <a:prstGeom prst="rect">
            <a:avLst/>
          </a:prstGeom>
          <a:noFill/>
          <a:ln>
            <a:noFill/>
          </a:ln>
        </p:spPr>
      </p:pic>
      <p:sp>
        <p:nvSpPr>
          <p:cNvPr id="110" name="Google Shape;110;p16"/>
          <p:cNvSpPr txBox="1">
            <a:spLocks noGrp="1"/>
          </p:cNvSpPr>
          <p:nvPr>
            <p:ph type="title"/>
          </p:nvPr>
        </p:nvSpPr>
        <p:spPr>
          <a:xfrm>
            <a:off x="472381" y="273845"/>
            <a:ext cx="5915025"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D1F4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16"/>
          <p:cNvSpPr txBox="1">
            <a:spLocks noGrp="1"/>
          </p:cNvSpPr>
          <p:nvPr>
            <p:ph type="body" idx="1"/>
          </p:nvPr>
        </p:nvSpPr>
        <p:spPr>
          <a:xfrm>
            <a:off x="472381" y="1260872"/>
            <a:ext cx="2901255"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800"/>
              <a:buNone/>
              <a:defRPr sz="1800" b="1"/>
            </a:lvl1pPr>
            <a:lvl2pPr marL="914400" lvl="1" indent="-228600" algn="l">
              <a:lnSpc>
                <a:spcPct val="90000"/>
              </a:lnSpc>
              <a:spcBef>
                <a:spcPts val="375"/>
              </a:spcBef>
              <a:spcAft>
                <a:spcPts val="0"/>
              </a:spcAft>
              <a:buSzPts val="1500"/>
              <a:buNone/>
              <a:defRPr sz="1500" b="1"/>
            </a:lvl2pPr>
            <a:lvl3pPr marL="1371600" lvl="2" indent="-228600" algn="l">
              <a:lnSpc>
                <a:spcPct val="90000"/>
              </a:lnSpc>
              <a:spcBef>
                <a:spcPts val="375"/>
              </a:spcBef>
              <a:spcAft>
                <a:spcPts val="0"/>
              </a:spcAft>
              <a:buSzPts val="1350"/>
              <a:buNone/>
              <a:defRPr sz="1350" b="1"/>
            </a:lvl3pPr>
            <a:lvl4pPr marL="1828800" lvl="3" indent="-228600" algn="l">
              <a:lnSpc>
                <a:spcPct val="90000"/>
              </a:lnSpc>
              <a:spcBef>
                <a:spcPts val="375"/>
              </a:spcBef>
              <a:spcAft>
                <a:spcPts val="0"/>
              </a:spcAft>
              <a:buSzPts val="1200"/>
              <a:buNone/>
              <a:defRPr sz="1200" b="1"/>
            </a:lvl4pPr>
            <a:lvl5pPr marL="2286000" lvl="4" indent="-228600" algn="l">
              <a:lnSpc>
                <a:spcPct val="90000"/>
              </a:lnSpc>
              <a:spcBef>
                <a:spcPts val="375"/>
              </a:spcBef>
              <a:spcAft>
                <a:spcPts val="0"/>
              </a:spcAft>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12" name="Google Shape;112;p16"/>
          <p:cNvSpPr txBox="1">
            <a:spLocks noGrp="1"/>
          </p:cNvSpPr>
          <p:nvPr>
            <p:ph type="body" idx="2"/>
          </p:nvPr>
        </p:nvSpPr>
        <p:spPr>
          <a:xfrm>
            <a:off x="472381" y="1878806"/>
            <a:ext cx="2901255"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3" name="Google Shape;113;p16"/>
          <p:cNvSpPr txBox="1">
            <a:spLocks noGrp="1"/>
          </p:cNvSpPr>
          <p:nvPr>
            <p:ph type="body" idx="3"/>
          </p:nvPr>
        </p:nvSpPr>
        <p:spPr>
          <a:xfrm>
            <a:off x="3471863" y="1260872"/>
            <a:ext cx="2915543"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SzPts val="1800"/>
              <a:buNone/>
              <a:defRPr sz="1800" b="1"/>
            </a:lvl1pPr>
            <a:lvl2pPr marL="914400" lvl="1" indent="-228600" algn="l">
              <a:lnSpc>
                <a:spcPct val="90000"/>
              </a:lnSpc>
              <a:spcBef>
                <a:spcPts val="375"/>
              </a:spcBef>
              <a:spcAft>
                <a:spcPts val="0"/>
              </a:spcAft>
              <a:buSzPts val="1500"/>
              <a:buNone/>
              <a:defRPr sz="1500" b="1"/>
            </a:lvl2pPr>
            <a:lvl3pPr marL="1371600" lvl="2" indent="-228600" algn="l">
              <a:lnSpc>
                <a:spcPct val="90000"/>
              </a:lnSpc>
              <a:spcBef>
                <a:spcPts val="375"/>
              </a:spcBef>
              <a:spcAft>
                <a:spcPts val="0"/>
              </a:spcAft>
              <a:buSzPts val="1350"/>
              <a:buNone/>
              <a:defRPr sz="1350" b="1"/>
            </a:lvl3pPr>
            <a:lvl4pPr marL="1828800" lvl="3" indent="-228600" algn="l">
              <a:lnSpc>
                <a:spcPct val="90000"/>
              </a:lnSpc>
              <a:spcBef>
                <a:spcPts val="375"/>
              </a:spcBef>
              <a:spcAft>
                <a:spcPts val="0"/>
              </a:spcAft>
              <a:buSzPts val="1200"/>
              <a:buNone/>
              <a:defRPr sz="1200" b="1"/>
            </a:lvl4pPr>
            <a:lvl5pPr marL="2286000" lvl="4" indent="-228600" algn="l">
              <a:lnSpc>
                <a:spcPct val="90000"/>
              </a:lnSpc>
              <a:spcBef>
                <a:spcPts val="375"/>
              </a:spcBef>
              <a:spcAft>
                <a:spcPts val="0"/>
              </a:spcAft>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14" name="Google Shape;114;p16"/>
          <p:cNvSpPr txBox="1">
            <a:spLocks noGrp="1"/>
          </p:cNvSpPr>
          <p:nvPr>
            <p:ph type="body" idx="4"/>
          </p:nvPr>
        </p:nvSpPr>
        <p:spPr>
          <a:xfrm>
            <a:off x="3471863" y="1878806"/>
            <a:ext cx="2915543"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5" name="Google Shape;115;p16"/>
          <p:cNvSpPr txBox="1">
            <a:spLocks noGrp="1"/>
          </p:cNvSpPr>
          <p:nvPr>
            <p:ph type="dt" idx="10"/>
          </p:nvPr>
        </p:nvSpPr>
        <p:spPr>
          <a:xfrm>
            <a:off x="471488" y="4767264"/>
            <a:ext cx="154305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Proxima Nova"/>
                <a:ea typeface="Proxima Nova"/>
                <a:cs typeface="Proxima Nova"/>
                <a:sym typeface="Proxima Nov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6" name="Google Shape;116;p16"/>
          <p:cNvSpPr txBox="1">
            <a:spLocks noGrp="1"/>
          </p:cNvSpPr>
          <p:nvPr>
            <p:ph type="ftr" idx="11"/>
          </p:nvPr>
        </p:nvSpPr>
        <p:spPr>
          <a:xfrm>
            <a:off x="2271713" y="4767264"/>
            <a:ext cx="2314575"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Proxima Nova"/>
                <a:ea typeface="Proxima Nova"/>
                <a:cs typeface="Proxima Nova"/>
                <a:sym typeface="Proxima Nov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7" name="Google Shape;117;p16"/>
          <p:cNvSpPr txBox="1">
            <a:spLocks noGrp="1"/>
          </p:cNvSpPr>
          <p:nvPr>
            <p:ph type="sldNum" idx="12"/>
          </p:nvPr>
        </p:nvSpPr>
        <p:spPr>
          <a:xfrm>
            <a:off x="4843463" y="4767264"/>
            <a:ext cx="154305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Proxima Nova"/>
                <a:ea typeface="Proxima Nova"/>
                <a:cs typeface="Proxima Nova"/>
                <a:sym typeface="Proxima Nova"/>
              </a:defRPr>
            </a:lvl1pPr>
            <a:lvl2pPr marL="0" marR="0" lvl="1" indent="0" algn="l" rtl="0">
              <a:spcBef>
                <a:spcPts val="0"/>
              </a:spcBef>
              <a:buNone/>
              <a:defRPr sz="1800" b="0" i="0" u="none" strike="noStrike" cap="none">
                <a:solidFill>
                  <a:schemeClr val="dk1"/>
                </a:solidFill>
                <a:latin typeface="Proxima Nova"/>
                <a:ea typeface="Proxima Nova"/>
                <a:cs typeface="Proxima Nova"/>
                <a:sym typeface="Proxima Nova"/>
              </a:defRPr>
            </a:lvl2pPr>
            <a:lvl3pPr marL="0" marR="0" lvl="2" indent="0" algn="l" rtl="0">
              <a:spcBef>
                <a:spcPts val="0"/>
              </a:spcBef>
              <a:buNone/>
              <a:defRPr sz="1800" b="0" i="0" u="none" strike="noStrike" cap="none">
                <a:solidFill>
                  <a:schemeClr val="dk1"/>
                </a:solidFill>
                <a:latin typeface="Proxima Nova"/>
                <a:ea typeface="Proxima Nova"/>
                <a:cs typeface="Proxima Nova"/>
                <a:sym typeface="Proxima Nova"/>
              </a:defRPr>
            </a:lvl3pPr>
            <a:lvl4pPr marL="0" marR="0" lvl="3" indent="0" algn="l" rtl="0">
              <a:spcBef>
                <a:spcPts val="0"/>
              </a:spcBef>
              <a:buNone/>
              <a:defRPr sz="1800" b="0" i="0" u="none" strike="noStrike" cap="none">
                <a:solidFill>
                  <a:schemeClr val="dk1"/>
                </a:solidFill>
                <a:latin typeface="Proxima Nova"/>
                <a:ea typeface="Proxima Nova"/>
                <a:cs typeface="Proxima Nova"/>
                <a:sym typeface="Proxima Nova"/>
              </a:defRPr>
            </a:lvl4pPr>
            <a:lvl5pPr marL="0" marR="0" lvl="4" indent="0" algn="l" rtl="0">
              <a:spcBef>
                <a:spcPts val="0"/>
              </a:spcBef>
              <a:buNone/>
              <a:defRPr sz="1800" b="0" i="0" u="none" strike="noStrike" cap="none">
                <a:solidFill>
                  <a:schemeClr val="dk1"/>
                </a:solidFill>
                <a:latin typeface="Proxima Nova"/>
                <a:ea typeface="Proxima Nova"/>
                <a:cs typeface="Proxima Nova"/>
                <a:sym typeface="Proxima Nova"/>
              </a:defRPr>
            </a:lvl5pPr>
            <a:lvl6pPr marL="0" marR="0" lvl="5" indent="0" algn="l" rtl="0">
              <a:spcBef>
                <a:spcPts val="0"/>
              </a:spcBef>
              <a:buNone/>
              <a:defRPr sz="1800" b="0" i="0" u="none" strike="noStrike" cap="none">
                <a:solidFill>
                  <a:schemeClr val="dk1"/>
                </a:solidFill>
                <a:latin typeface="Proxima Nova"/>
                <a:ea typeface="Proxima Nova"/>
                <a:cs typeface="Proxima Nova"/>
                <a:sym typeface="Proxima Nova"/>
              </a:defRPr>
            </a:lvl6pPr>
            <a:lvl7pPr marL="0" marR="0" lvl="6" indent="0" algn="l" rtl="0">
              <a:spcBef>
                <a:spcPts val="0"/>
              </a:spcBef>
              <a:buNone/>
              <a:defRPr sz="1800" b="0" i="0" u="none" strike="noStrike" cap="none">
                <a:solidFill>
                  <a:schemeClr val="dk1"/>
                </a:solidFill>
                <a:latin typeface="Proxima Nova"/>
                <a:ea typeface="Proxima Nova"/>
                <a:cs typeface="Proxima Nova"/>
                <a:sym typeface="Proxima Nova"/>
              </a:defRPr>
            </a:lvl7pPr>
            <a:lvl8pPr marL="0" marR="0" lvl="7" indent="0" algn="l" rtl="0">
              <a:spcBef>
                <a:spcPts val="0"/>
              </a:spcBef>
              <a:buNone/>
              <a:defRPr sz="1800" b="0" i="0" u="none" strike="noStrike" cap="none">
                <a:solidFill>
                  <a:schemeClr val="dk1"/>
                </a:solidFill>
                <a:latin typeface="Proxima Nova"/>
                <a:ea typeface="Proxima Nova"/>
                <a:cs typeface="Proxima Nova"/>
                <a:sym typeface="Proxima Nova"/>
              </a:defRPr>
            </a:lvl8pPr>
            <a:lvl9pPr marL="0" marR="0" lvl="8" indent="0" algn="l" rtl="0">
              <a:spcBef>
                <a:spcPts val="0"/>
              </a:spcBef>
              <a:buNone/>
              <a:defRPr sz="1800" b="0" i="0" u="none" strike="noStrike" cap="none">
                <a:solidFill>
                  <a:schemeClr val="dk1"/>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8"/>
        <p:cNvGrpSpPr/>
        <p:nvPr/>
      </p:nvGrpSpPr>
      <p:grpSpPr>
        <a:xfrm>
          <a:off x="0" y="0"/>
          <a:ext cx="0" cy="0"/>
          <a:chOff x="0" y="0"/>
          <a:chExt cx="0" cy="0"/>
        </a:xfrm>
      </p:grpSpPr>
      <p:pic>
        <p:nvPicPr>
          <p:cNvPr id="119" name="Google Shape;119;p17"/>
          <p:cNvPicPr preferRelativeResize="0"/>
          <p:nvPr/>
        </p:nvPicPr>
        <p:blipFill rotWithShape="1">
          <a:blip r:embed="rId2">
            <a:alphaModFix amt="6000"/>
          </a:blip>
          <a:srcRect/>
          <a:stretch/>
        </p:blipFill>
        <p:spPr>
          <a:xfrm>
            <a:off x="-446895" y="459690"/>
            <a:ext cx="4224119" cy="422411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0"/>
        <p:cNvGrpSpPr/>
        <p:nvPr/>
      </p:nvGrpSpPr>
      <p:grpSpPr>
        <a:xfrm>
          <a:off x="0" y="0"/>
          <a:ext cx="0" cy="0"/>
          <a:chOff x="0" y="0"/>
          <a:chExt cx="0" cy="0"/>
        </a:xfrm>
      </p:grpSpPr>
      <p:sp>
        <p:nvSpPr>
          <p:cNvPr id="121" name="Google Shape;121;p18"/>
          <p:cNvSpPr txBox="1">
            <a:spLocks noGrp="1"/>
          </p:cNvSpPr>
          <p:nvPr>
            <p:ph type="title"/>
          </p:nvPr>
        </p:nvSpPr>
        <p:spPr>
          <a:xfrm>
            <a:off x="472381" y="342900"/>
            <a:ext cx="2211884"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D1F40"/>
              </a:buClr>
              <a:buSzPts val="2400"/>
              <a:buFont typeface="Proxima Nova"/>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8"/>
          <p:cNvSpPr>
            <a:spLocks noGrp="1"/>
          </p:cNvSpPr>
          <p:nvPr>
            <p:ph type="pic" idx="2"/>
          </p:nvPr>
        </p:nvSpPr>
        <p:spPr>
          <a:xfrm>
            <a:off x="2915543" y="740570"/>
            <a:ext cx="3471863" cy="3655219"/>
          </a:xfrm>
          <a:prstGeom prst="rect">
            <a:avLst/>
          </a:prstGeom>
          <a:noFill/>
          <a:ln>
            <a:noFill/>
          </a:ln>
        </p:spPr>
      </p:sp>
      <p:sp>
        <p:nvSpPr>
          <p:cNvPr id="123" name="Google Shape;123;p18"/>
          <p:cNvSpPr txBox="1">
            <a:spLocks noGrp="1"/>
          </p:cNvSpPr>
          <p:nvPr>
            <p:ph type="body" idx="1"/>
          </p:nvPr>
        </p:nvSpPr>
        <p:spPr>
          <a:xfrm>
            <a:off x="472381" y="1543050"/>
            <a:ext cx="2211884"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200"/>
              <a:buNone/>
              <a:defRPr sz="1200"/>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24" name="Google Shape;124;p18"/>
          <p:cNvSpPr txBox="1">
            <a:spLocks noGrp="1"/>
          </p:cNvSpPr>
          <p:nvPr>
            <p:ph type="dt" idx="10"/>
          </p:nvPr>
        </p:nvSpPr>
        <p:spPr>
          <a:xfrm>
            <a:off x="471488" y="4767264"/>
            <a:ext cx="154305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Proxima Nova"/>
                <a:ea typeface="Proxima Nova"/>
                <a:cs typeface="Proxima Nova"/>
                <a:sym typeface="Proxima Nov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5" name="Google Shape;125;p18"/>
          <p:cNvSpPr txBox="1">
            <a:spLocks noGrp="1"/>
          </p:cNvSpPr>
          <p:nvPr>
            <p:ph type="ftr" idx="11"/>
          </p:nvPr>
        </p:nvSpPr>
        <p:spPr>
          <a:xfrm>
            <a:off x="2271713" y="4767264"/>
            <a:ext cx="2314575"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Proxima Nova"/>
                <a:ea typeface="Proxima Nova"/>
                <a:cs typeface="Proxima Nova"/>
                <a:sym typeface="Proxima Nov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6" name="Google Shape;126;p18"/>
          <p:cNvSpPr txBox="1">
            <a:spLocks noGrp="1"/>
          </p:cNvSpPr>
          <p:nvPr>
            <p:ph type="sldNum" idx="12"/>
          </p:nvPr>
        </p:nvSpPr>
        <p:spPr>
          <a:xfrm>
            <a:off x="4843463" y="4767264"/>
            <a:ext cx="154305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Proxima Nova"/>
                <a:ea typeface="Proxima Nova"/>
                <a:cs typeface="Proxima Nova"/>
                <a:sym typeface="Proxima Nova"/>
              </a:defRPr>
            </a:lvl1pPr>
            <a:lvl2pPr marL="0" marR="0" lvl="1" indent="0" algn="l" rtl="0">
              <a:spcBef>
                <a:spcPts val="0"/>
              </a:spcBef>
              <a:buNone/>
              <a:defRPr sz="1800" b="0" i="0" u="none" strike="noStrike" cap="none">
                <a:solidFill>
                  <a:schemeClr val="dk1"/>
                </a:solidFill>
                <a:latin typeface="Proxima Nova"/>
                <a:ea typeface="Proxima Nova"/>
                <a:cs typeface="Proxima Nova"/>
                <a:sym typeface="Proxima Nova"/>
              </a:defRPr>
            </a:lvl2pPr>
            <a:lvl3pPr marL="0" marR="0" lvl="2" indent="0" algn="l" rtl="0">
              <a:spcBef>
                <a:spcPts val="0"/>
              </a:spcBef>
              <a:buNone/>
              <a:defRPr sz="1800" b="0" i="0" u="none" strike="noStrike" cap="none">
                <a:solidFill>
                  <a:schemeClr val="dk1"/>
                </a:solidFill>
                <a:latin typeface="Proxima Nova"/>
                <a:ea typeface="Proxima Nova"/>
                <a:cs typeface="Proxima Nova"/>
                <a:sym typeface="Proxima Nova"/>
              </a:defRPr>
            </a:lvl3pPr>
            <a:lvl4pPr marL="0" marR="0" lvl="3" indent="0" algn="l" rtl="0">
              <a:spcBef>
                <a:spcPts val="0"/>
              </a:spcBef>
              <a:buNone/>
              <a:defRPr sz="1800" b="0" i="0" u="none" strike="noStrike" cap="none">
                <a:solidFill>
                  <a:schemeClr val="dk1"/>
                </a:solidFill>
                <a:latin typeface="Proxima Nova"/>
                <a:ea typeface="Proxima Nova"/>
                <a:cs typeface="Proxima Nova"/>
                <a:sym typeface="Proxima Nova"/>
              </a:defRPr>
            </a:lvl4pPr>
            <a:lvl5pPr marL="0" marR="0" lvl="4" indent="0" algn="l" rtl="0">
              <a:spcBef>
                <a:spcPts val="0"/>
              </a:spcBef>
              <a:buNone/>
              <a:defRPr sz="1800" b="0" i="0" u="none" strike="noStrike" cap="none">
                <a:solidFill>
                  <a:schemeClr val="dk1"/>
                </a:solidFill>
                <a:latin typeface="Proxima Nova"/>
                <a:ea typeface="Proxima Nova"/>
                <a:cs typeface="Proxima Nova"/>
                <a:sym typeface="Proxima Nova"/>
              </a:defRPr>
            </a:lvl5pPr>
            <a:lvl6pPr marL="0" marR="0" lvl="5" indent="0" algn="l" rtl="0">
              <a:spcBef>
                <a:spcPts val="0"/>
              </a:spcBef>
              <a:buNone/>
              <a:defRPr sz="1800" b="0" i="0" u="none" strike="noStrike" cap="none">
                <a:solidFill>
                  <a:schemeClr val="dk1"/>
                </a:solidFill>
                <a:latin typeface="Proxima Nova"/>
                <a:ea typeface="Proxima Nova"/>
                <a:cs typeface="Proxima Nova"/>
                <a:sym typeface="Proxima Nova"/>
              </a:defRPr>
            </a:lvl6pPr>
            <a:lvl7pPr marL="0" marR="0" lvl="6" indent="0" algn="l" rtl="0">
              <a:spcBef>
                <a:spcPts val="0"/>
              </a:spcBef>
              <a:buNone/>
              <a:defRPr sz="1800" b="0" i="0" u="none" strike="noStrike" cap="none">
                <a:solidFill>
                  <a:schemeClr val="dk1"/>
                </a:solidFill>
                <a:latin typeface="Proxima Nova"/>
                <a:ea typeface="Proxima Nova"/>
                <a:cs typeface="Proxima Nova"/>
                <a:sym typeface="Proxima Nova"/>
              </a:defRPr>
            </a:lvl7pPr>
            <a:lvl8pPr marL="0" marR="0" lvl="7" indent="0" algn="l" rtl="0">
              <a:spcBef>
                <a:spcPts val="0"/>
              </a:spcBef>
              <a:buNone/>
              <a:defRPr sz="1800" b="0" i="0" u="none" strike="noStrike" cap="none">
                <a:solidFill>
                  <a:schemeClr val="dk1"/>
                </a:solidFill>
                <a:latin typeface="Proxima Nova"/>
                <a:ea typeface="Proxima Nova"/>
                <a:cs typeface="Proxima Nova"/>
                <a:sym typeface="Proxima Nova"/>
              </a:defRPr>
            </a:lvl8pPr>
            <a:lvl9pPr marL="0" marR="0" lvl="8" indent="0" algn="l" rtl="0">
              <a:spcBef>
                <a:spcPts val="0"/>
              </a:spcBef>
              <a:buNone/>
              <a:defRPr sz="1800" b="0" i="0" u="none" strike="noStrike" cap="none">
                <a:solidFill>
                  <a:schemeClr val="dk1"/>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
        <p:cNvGrpSpPr/>
        <p:nvPr/>
      </p:nvGrpSpPr>
      <p:grpSpPr>
        <a:xfrm>
          <a:off x="0" y="0"/>
          <a:ext cx="0" cy="0"/>
          <a:chOff x="0" y="0"/>
          <a:chExt cx="0" cy="0"/>
        </a:xfrm>
      </p:grpSpPr>
      <p:sp>
        <p:nvSpPr>
          <p:cNvPr id="128" name="Google Shape;128;p19"/>
          <p:cNvSpPr txBox="1">
            <a:spLocks noGrp="1"/>
          </p:cNvSpPr>
          <p:nvPr>
            <p:ph type="title"/>
          </p:nvPr>
        </p:nvSpPr>
        <p:spPr>
          <a:xfrm>
            <a:off x="457200" y="273845"/>
            <a:ext cx="5929313"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D1F4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19"/>
          <p:cNvSpPr txBox="1">
            <a:spLocks noGrp="1"/>
          </p:cNvSpPr>
          <p:nvPr>
            <p:ph type="body" idx="1"/>
          </p:nvPr>
        </p:nvSpPr>
        <p:spPr>
          <a:xfrm rot="5400000">
            <a:off x="1797248" y="43458"/>
            <a:ext cx="3263504" cy="59150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0" name="Google Shape;130;p19"/>
          <p:cNvSpPr txBox="1">
            <a:spLocks noGrp="1"/>
          </p:cNvSpPr>
          <p:nvPr>
            <p:ph type="dt" idx="10"/>
          </p:nvPr>
        </p:nvSpPr>
        <p:spPr>
          <a:xfrm>
            <a:off x="471488" y="4767264"/>
            <a:ext cx="154305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Proxima Nova"/>
                <a:ea typeface="Proxima Nova"/>
                <a:cs typeface="Proxima Nova"/>
                <a:sym typeface="Proxima Nov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1" name="Google Shape;131;p19"/>
          <p:cNvSpPr txBox="1">
            <a:spLocks noGrp="1"/>
          </p:cNvSpPr>
          <p:nvPr>
            <p:ph type="ftr" idx="11"/>
          </p:nvPr>
        </p:nvSpPr>
        <p:spPr>
          <a:xfrm>
            <a:off x="2271713" y="4767264"/>
            <a:ext cx="2314575"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Proxima Nova"/>
                <a:ea typeface="Proxima Nova"/>
                <a:cs typeface="Proxima Nova"/>
                <a:sym typeface="Proxima Nov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2" name="Google Shape;132;p19"/>
          <p:cNvSpPr txBox="1">
            <a:spLocks noGrp="1"/>
          </p:cNvSpPr>
          <p:nvPr>
            <p:ph type="sldNum" idx="12"/>
          </p:nvPr>
        </p:nvSpPr>
        <p:spPr>
          <a:xfrm>
            <a:off x="4843463" y="4767264"/>
            <a:ext cx="154305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Proxima Nova"/>
                <a:ea typeface="Proxima Nova"/>
                <a:cs typeface="Proxima Nova"/>
                <a:sym typeface="Proxima Nova"/>
              </a:defRPr>
            </a:lvl1pPr>
            <a:lvl2pPr marL="0" marR="0" lvl="1" indent="0" algn="l" rtl="0">
              <a:spcBef>
                <a:spcPts val="0"/>
              </a:spcBef>
              <a:buNone/>
              <a:defRPr sz="1800" b="0" i="0" u="none" strike="noStrike" cap="none">
                <a:solidFill>
                  <a:schemeClr val="dk1"/>
                </a:solidFill>
                <a:latin typeface="Proxima Nova"/>
                <a:ea typeface="Proxima Nova"/>
                <a:cs typeface="Proxima Nova"/>
                <a:sym typeface="Proxima Nova"/>
              </a:defRPr>
            </a:lvl2pPr>
            <a:lvl3pPr marL="0" marR="0" lvl="2" indent="0" algn="l" rtl="0">
              <a:spcBef>
                <a:spcPts val="0"/>
              </a:spcBef>
              <a:buNone/>
              <a:defRPr sz="1800" b="0" i="0" u="none" strike="noStrike" cap="none">
                <a:solidFill>
                  <a:schemeClr val="dk1"/>
                </a:solidFill>
                <a:latin typeface="Proxima Nova"/>
                <a:ea typeface="Proxima Nova"/>
                <a:cs typeface="Proxima Nova"/>
                <a:sym typeface="Proxima Nova"/>
              </a:defRPr>
            </a:lvl3pPr>
            <a:lvl4pPr marL="0" marR="0" lvl="3" indent="0" algn="l" rtl="0">
              <a:spcBef>
                <a:spcPts val="0"/>
              </a:spcBef>
              <a:buNone/>
              <a:defRPr sz="1800" b="0" i="0" u="none" strike="noStrike" cap="none">
                <a:solidFill>
                  <a:schemeClr val="dk1"/>
                </a:solidFill>
                <a:latin typeface="Proxima Nova"/>
                <a:ea typeface="Proxima Nova"/>
                <a:cs typeface="Proxima Nova"/>
                <a:sym typeface="Proxima Nova"/>
              </a:defRPr>
            </a:lvl4pPr>
            <a:lvl5pPr marL="0" marR="0" lvl="4" indent="0" algn="l" rtl="0">
              <a:spcBef>
                <a:spcPts val="0"/>
              </a:spcBef>
              <a:buNone/>
              <a:defRPr sz="1800" b="0" i="0" u="none" strike="noStrike" cap="none">
                <a:solidFill>
                  <a:schemeClr val="dk1"/>
                </a:solidFill>
                <a:latin typeface="Proxima Nova"/>
                <a:ea typeface="Proxima Nova"/>
                <a:cs typeface="Proxima Nova"/>
                <a:sym typeface="Proxima Nova"/>
              </a:defRPr>
            </a:lvl5pPr>
            <a:lvl6pPr marL="0" marR="0" lvl="5" indent="0" algn="l" rtl="0">
              <a:spcBef>
                <a:spcPts val="0"/>
              </a:spcBef>
              <a:buNone/>
              <a:defRPr sz="1800" b="0" i="0" u="none" strike="noStrike" cap="none">
                <a:solidFill>
                  <a:schemeClr val="dk1"/>
                </a:solidFill>
                <a:latin typeface="Proxima Nova"/>
                <a:ea typeface="Proxima Nova"/>
                <a:cs typeface="Proxima Nova"/>
                <a:sym typeface="Proxima Nova"/>
              </a:defRPr>
            </a:lvl6pPr>
            <a:lvl7pPr marL="0" marR="0" lvl="6" indent="0" algn="l" rtl="0">
              <a:spcBef>
                <a:spcPts val="0"/>
              </a:spcBef>
              <a:buNone/>
              <a:defRPr sz="1800" b="0" i="0" u="none" strike="noStrike" cap="none">
                <a:solidFill>
                  <a:schemeClr val="dk1"/>
                </a:solidFill>
                <a:latin typeface="Proxima Nova"/>
                <a:ea typeface="Proxima Nova"/>
                <a:cs typeface="Proxima Nova"/>
                <a:sym typeface="Proxima Nova"/>
              </a:defRPr>
            </a:lvl7pPr>
            <a:lvl8pPr marL="0" marR="0" lvl="7" indent="0" algn="l" rtl="0">
              <a:spcBef>
                <a:spcPts val="0"/>
              </a:spcBef>
              <a:buNone/>
              <a:defRPr sz="1800" b="0" i="0" u="none" strike="noStrike" cap="none">
                <a:solidFill>
                  <a:schemeClr val="dk1"/>
                </a:solidFill>
                <a:latin typeface="Proxima Nova"/>
                <a:ea typeface="Proxima Nova"/>
                <a:cs typeface="Proxima Nova"/>
                <a:sym typeface="Proxima Nova"/>
              </a:defRPr>
            </a:lvl8pPr>
            <a:lvl9pPr marL="0" marR="0" lvl="8" indent="0" algn="l" rtl="0">
              <a:spcBef>
                <a:spcPts val="0"/>
              </a:spcBef>
              <a:buNone/>
              <a:defRPr sz="1800" b="0" i="0" u="none" strike="noStrike" cap="none">
                <a:solidFill>
                  <a:schemeClr val="dk1"/>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Google Shape;134;p20"/>
          <p:cNvSpPr txBox="1">
            <a:spLocks noGrp="1"/>
          </p:cNvSpPr>
          <p:nvPr>
            <p:ph type="title"/>
          </p:nvPr>
        </p:nvSpPr>
        <p:spPr>
          <a:xfrm rot="5400000">
            <a:off x="3467696" y="1713906"/>
            <a:ext cx="4358879" cy="14787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D1F4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0"/>
          <p:cNvSpPr txBox="1">
            <a:spLocks noGrp="1"/>
          </p:cNvSpPr>
          <p:nvPr>
            <p:ph type="body" idx="1"/>
          </p:nvPr>
        </p:nvSpPr>
        <p:spPr>
          <a:xfrm rot="5400000">
            <a:off x="467320" y="278011"/>
            <a:ext cx="4358879" cy="43505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6" name="Google Shape;136;p20"/>
          <p:cNvSpPr txBox="1">
            <a:spLocks noGrp="1"/>
          </p:cNvSpPr>
          <p:nvPr>
            <p:ph type="dt" idx="10"/>
          </p:nvPr>
        </p:nvSpPr>
        <p:spPr>
          <a:xfrm>
            <a:off x="471488" y="4767264"/>
            <a:ext cx="154305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Proxima Nova"/>
                <a:ea typeface="Proxima Nova"/>
                <a:cs typeface="Proxima Nova"/>
                <a:sym typeface="Proxima Nov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7" name="Google Shape;137;p20"/>
          <p:cNvSpPr txBox="1">
            <a:spLocks noGrp="1"/>
          </p:cNvSpPr>
          <p:nvPr>
            <p:ph type="ftr" idx="11"/>
          </p:nvPr>
        </p:nvSpPr>
        <p:spPr>
          <a:xfrm>
            <a:off x="2271713" y="4767264"/>
            <a:ext cx="2314575"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Proxima Nova"/>
                <a:ea typeface="Proxima Nova"/>
                <a:cs typeface="Proxima Nova"/>
                <a:sym typeface="Proxima Nov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8" name="Google Shape;138;p20"/>
          <p:cNvSpPr txBox="1">
            <a:spLocks noGrp="1"/>
          </p:cNvSpPr>
          <p:nvPr>
            <p:ph type="sldNum" idx="12"/>
          </p:nvPr>
        </p:nvSpPr>
        <p:spPr>
          <a:xfrm>
            <a:off x="4843463" y="4767264"/>
            <a:ext cx="154305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Proxima Nova"/>
                <a:ea typeface="Proxima Nova"/>
                <a:cs typeface="Proxima Nova"/>
                <a:sym typeface="Proxima Nova"/>
              </a:defRPr>
            </a:lvl1pPr>
            <a:lvl2pPr marL="0" marR="0" lvl="1" indent="0" algn="l" rtl="0">
              <a:spcBef>
                <a:spcPts val="0"/>
              </a:spcBef>
              <a:buNone/>
              <a:defRPr sz="1800" b="0" i="0" u="none" strike="noStrike" cap="none">
                <a:solidFill>
                  <a:schemeClr val="dk1"/>
                </a:solidFill>
                <a:latin typeface="Proxima Nova"/>
                <a:ea typeface="Proxima Nova"/>
                <a:cs typeface="Proxima Nova"/>
                <a:sym typeface="Proxima Nova"/>
              </a:defRPr>
            </a:lvl2pPr>
            <a:lvl3pPr marL="0" marR="0" lvl="2" indent="0" algn="l" rtl="0">
              <a:spcBef>
                <a:spcPts val="0"/>
              </a:spcBef>
              <a:buNone/>
              <a:defRPr sz="1800" b="0" i="0" u="none" strike="noStrike" cap="none">
                <a:solidFill>
                  <a:schemeClr val="dk1"/>
                </a:solidFill>
                <a:latin typeface="Proxima Nova"/>
                <a:ea typeface="Proxima Nova"/>
                <a:cs typeface="Proxima Nova"/>
                <a:sym typeface="Proxima Nova"/>
              </a:defRPr>
            </a:lvl3pPr>
            <a:lvl4pPr marL="0" marR="0" lvl="3" indent="0" algn="l" rtl="0">
              <a:spcBef>
                <a:spcPts val="0"/>
              </a:spcBef>
              <a:buNone/>
              <a:defRPr sz="1800" b="0" i="0" u="none" strike="noStrike" cap="none">
                <a:solidFill>
                  <a:schemeClr val="dk1"/>
                </a:solidFill>
                <a:latin typeface="Proxima Nova"/>
                <a:ea typeface="Proxima Nova"/>
                <a:cs typeface="Proxima Nova"/>
                <a:sym typeface="Proxima Nova"/>
              </a:defRPr>
            </a:lvl4pPr>
            <a:lvl5pPr marL="0" marR="0" lvl="4" indent="0" algn="l" rtl="0">
              <a:spcBef>
                <a:spcPts val="0"/>
              </a:spcBef>
              <a:buNone/>
              <a:defRPr sz="1800" b="0" i="0" u="none" strike="noStrike" cap="none">
                <a:solidFill>
                  <a:schemeClr val="dk1"/>
                </a:solidFill>
                <a:latin typeface="Proxima Nova"/>
                <a:ea typeface="Proxima Nova"/>
                <a:cs typeface="Proxima Nova"/>
                <a:sym typeface="Proxima Nova"/>
              </a:defRPr>
            </a:lvl5pPr>
            <a:lvl6pPr marL="0" marR="0" lvl="5" indent="0" algn="l" rtl="0">
              <a:spcBef>
                <a:spcPts val="0"/>
              </a:spcBef>
              <a:buNone/>
              <a:defRPr sz="1800" b="0" i="0" u="none" strike="noStrike" cap="none">
                <a:solidFill>
                  <a:schemeClr val="dk1"/>
                </a:solidFill>
                <a:latin typeface="Proxima Nova"/>
                <a:ea typeface="Proxima Nova"/>
                <a:cs typeface="Proxima Nova"/>
                <a:sym typeface="Proxima Nova"/>
              </a:defRPr>
            </a:lvl6pPr>
            <a:lvl7pPr marL="0" marR="0" lvl="6" indent="0" algn="l" rtl="0">
              <a:spcBef>
                <a:spcPts val="0"/>
              </a:spcBef>
              <a:buNone/>
              <a:defRPr sz="1800" b="0" i="0" u="none" strike="noStrike" cap="none">
                <a:solidFill>
                  <a:schemeClr val="dk1"/>
                </a:solidFill>
                <a:latin typeface="Proxima Nova"/>
                <a:ea typeface="Proxima Nova"/>
                <a:cs typeface="Proxima Nova"/>
                <a:sym typeface="Proxima Nova"/>
              </a:defRPr>
            </a:lvl7pPr>
            <a:lvl8pPr marL="0" marR="0" lvl="7" indent="0" algn="l" rtl="0">
              <a:spcBef>
                <a:spcPts val="0"/>
              </a:spcBef>
              <a:buNone/>
              <a:defRPr sz="1800" b="0" i="0" u="none" strike="noStrike" cap="none">
                <a:solidFill>
                  <a:schemeClr val="dk1"/>
                </a:solidFill>
                <a:latin typeface="Proxima Nova"/>
                <a:ea typeface="Proxima Nova"/>
                <a:cs typeface="Proxima Nova"/>
                <a:sym typeface="Proxima Nova"/>
              </a:defRPr>
            </a:lvl8pPr>
            <a:lvl9pPr marL="0" marR="0" lvl="8" indent="0" algn="l" rtl="0">
              <a:spcBef>
                <a:spcPts val="0"/>
              </a:spcBef>
              <a:buNone/>
              <a:defRPr sz="1800" b="0" i="0" u="none" strike="noStrike" cap="none">
                <a:solidFill>
                  <a:schemeClr val="dk1"/>
                </a:solidFill>
                <a:latin typeface="Proxima Nova"/>
                <a:ea typeface="Proxima Nova"/>
                <a:cs typeface="Proxima Nova"/>
                <a:sym typeface="Proxima Nova"/>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1"/>
        <p:cNvGrpSpPr/>
        <p:nvPr/>
      </p:nvGrpSpPr>
      <p:grpSpPr>
        <a:xfrm>
          <a:off x="0" y="0"/>
          <a:ext cx="0" cy="0"/>
          <a:chOff x="0" y="0"/>
          <a:chExt cx="0" cy="0"/>
        </a:xfrm>
      </p:grpSpPr>
      <p:sp>
        <p:nvSpPr>
          <p:cNvPr id="22" name="Google Shape;22;p3"/>
          <p:cNvSpPr/>
          <p:nvPr/>
        </p:nvSpPr>
        <p:spPr>
          <a:xfrm>
            <a:off x="0" y="0"/>
            <a:ext cx="6858000" cy="4535787"/>
          </a:xfrm>
          <a:prstGeom prst="rect">
            <a:avLst/>
          </a:prstGeom>
          <a:solidFill>
            <a:srgbClr val="0096D1">
              <a:alpha val="1019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sp>
        <p:nvSpPr>
          <p:cNvPr id="23" name="Google Shape;23;p3"/>
          <p:cNvSpPr txBox="1">
            <a:spLocks noGrp="1"/>
          </p:cNvSpPr>
          <p:nvPr>
            <p:ph type="subTitle" idx="1"/>
          </p:nvPr>
        </p:nvSpPr>
        <p:spPr>
          <a:xfrm>
            <a:off x="3943071" y="354563"/>
            <a:ext cx="2785881" cy="3970176"/>
          </a:xfrm>
          <a:prstGeom prst="rect">
            <a:avLst/>
          </a:prstGeom>
          <a:noFill/>
          <a:ln>
            <a:noFill/>
          </a:ln>
        </p:spPr>
        <p:txBody>
          <a:bodyPr spcFirstLastPara="1" wrap="square" lIns="91425" tIns="45700" rIns="91425" bIns="45700" anchor="t" anchorCtr="0">
            <a:normAutofit/>
          </a:bodyPr>
          <a:lstStyle>
            <a:lvl1pPr lvl="0" algn="l">
              <a:lnSpc>
                <a:spcPct val="90000"/>
              </a:lnSpc>
              <a:spcBef>
                <a:spcPts val="563"/>
              </a:spcBef>
              <a:spcAft>
                <a:spcPts val="0"/>
              </a:spcAft>
              <a:buSzPts val="1200"/>
              <a:buFont typeface="Arial"/>
              <a:buChar char="•"/>
              <a:defRPr sz="1200">
                <a:solidFill>
                  <a:srgbClr val="003465"/>
                </a:solidFill>
              </a:defRPr>
            </a:lvl1pPr>
            <a:lvl2pPr lvl="1" algn="ctr">
              <a:lnSpc>
                <a:spcPct val="90000"/>
              </a:lnSpc>
              <a:spcBef>
                <a:spcPts val="375"/>
              </a:spcBef>
              <a:spcAft>
                <a:spcPts val="0"/>
              </a:spcAft>
              <a:buSzPts val="1125"/>
              <a:buNone/>
              <a:defRPr sz="1125"/>
            </a:lvl2pPr>
            <a:lvl3pPr lvl="2" algn="ctr">
              <a:lnSpc>
                <a:spcPct val="90000"/>
              </a:lnSpc>
              <a:spcBef>
                <a:spcPts val="375"/>
              </a:spcBef>
              <a:spcAft>
                <a:spcPts val="0"/>
              </a:spcAft>
              <a:buSzPts val="1013"/>
              <a:buNone/>
              <a:defRPr sz="1013"/>
            </a:lvl3pPr>
            <a:lvl4pPr lvl="3" algn="ctr">
              <a:lnSpc>
                <a:spcPct val="90000"/>
              </a:lnSpc>
              <a:spcBef>
                <a:spcPts val="375"/>
              </a:spcBef>
              <a:spcAft>
                <a:spcPts val="0"/>
              </a:spcAft>
              <a:buSzPts val="900"/>
              <a:buNone/>
              <a:defRPr sz="900"/>
            </a:lvl4pPr>
            <a:lvl5pPr lvl="4" algn="ctr">
              <a:lnSpc>
                <a:spcPct val="90000"/>
              </a:lnSpc>
              <a:spcBef>
                <a:spcPts val="375"/>
              </a:spcBef>
              <a:spcAft>
                <a:spcPts val="0"/>
              </a:spcAft>
              <a:buSzPts val="900"/>
              <a:buNone/>
              <a:defRPr sz="900"/>
            </a:lvl5pPr>
            <a:lvl6pPr lvl="5" algn="ctr">
              <a:lnSpc>
                <a:spcPct val="90000"/>
              </a:lnSpc>
              <a:spcBef>
                <a:spcPts val="375"/>
              </a:spcBef>
              <a:spcAft>
                <a:spcPts val="0"/>
              </a:spcAft>
              <a:buClr>
                <a:schemeClr val="dk1"/>
              </a:buClr>
              <a:buSzPts val="900"/>
              <a:buNone/>
              <a:defRPr sz="900"/>
            </a:lvl6pPr>
            <a:lvl7pPr lvl="6" algn="ctr">
              <a:lnSpc>
                <a:spcPct val="90000"/>
              </a:lnSpc>
              <a:spcBef>
                <a:spcPts val="375"/>
              </a:spcBef>
              <a:spcAft>
                <a:spcPts val="0"/>
              </a:spcAft>
              <a:buClr>
                <a:schemeClr val="dk1"/>
              </a:buClr>
              <a:buSzPts val="900"/>
              <a:buNone/>
              <a:defRPr sz="900"/>
            </a:lvl7pPr>
            <a:lvl8pPr lvl="7" algn="ctr">
              <a:lnSpc>
                <a:spcPct val="90000"/>
              </a:lnSpc>
              <a:spcBef>
                <a:spcPts val="375"/>
              </a:spcBef>
              <a:spcAft>
                <a:spcPts val="0"/>
              </a:spcAft>
              <a:buClr>
                <a:schemeClr val="dk1"/>
              </a:buClr>
              <a:buSzPts val="900"/>
              <a:buNone/>
              <a:defRPr sz="900"/>
            </a:lvl8pPr>
            <a:lvl9pPr lvl="8" algn="ctr">
              <a:lnSpc>
                <a:spcPct val="90000"/>
              </a:lnSpc>
              <a:spcBef>
                <a:spcPts val="375"/>
              </a:spcBef>
              <a:spcAft>
                <a:spcPts val="0"/>
              </a:spcAft>
              <a:buClr>
                <a:schemeClr val="dk1"/>
              </a:buClr>
              <a:buSzPts val="900"/>
              <a:buNone/>
              <a:defRPr sz="900"/>
            </a:lvl9pPr>
          </a:lstStyle>
          <a:p>
            <a:endParaRPr/>
          </a:p>
        </p:txBody>
      </p:sp>
      <p:sp>
        <p:nvSpPr>
          <p:cNvPr id="24" name="Google Shape;24;p3"/>
          <p:cNvSpPr/>
          <p:nvPr/>
        </p:nvSpPr>
        <p:spPr>
          <a:xfrm>
            <a:off x="-607871" y="0"/>
            <a:ext cx="4546071" cy="454969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pic>
        <p:nvPicPr>
          <p:cNvPr id="25" name="Google Shape;25;p3"/>
          <p:cNvPicPr preferRelativeResize="0"/>
          <p:nvPr/>
        </p:nvPicPr>
        <p:blipFill rotWithShape="1">
          <a:blip r:embed="rId2">
            <a:alphaModFix amt="6000"/>
          </a:blip>
          <a:srcRect/>
          <a:stretch/>
        </p:blipFill>
        <p:spPr>
          <a:xfrm>
            <a:off x="-446895" y="142931"/>
            <a:ext cx="4224119" cy="4224119"/>
          </a:xfrm>
          <a:prstGeom prst="rect">
            <a:avLst/>
          </a:prstGeom>
          <a:noFill/>
          <a:ln>
            <a:noFill/>
          </a:ln>
        </p:spPr>
      </p:pic>
      <p:sp>
        <p:nvSpPr>
          <p:cNvPr id="26" name="Google Shape;26;p3"/>
          <p:cNvSpPr txBox="1">
            <a:spLocks noGrp="1"/>
          </p:cNvSpPr>
          <p:nvPr>
            <p:ph type="ctrTitle"/>
          </p:nvPr>
        </p:nvSpPr>
        <p:spPr>
          <a:xfrm>
            <a:off x="112457" y="1292943"/>
            <a:ext cx="2900165" cy="103964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D1F40"/>
              </a:buClr>
              <a:buSzPts val="2400"/>
              <a:buFont typeface="Proxima Nova"/>
              <a:buNone/>
              <a:defRPr sz="2400" b="0" i="0">
                <a:solidFill>
                  <a:srgbClr val="CD1F40"/>
                </a:solidFill>
                <a:latin typeface="Proxima Nova"/>
                <a:ea typeface="Proxima Nova"/>
                <a:cs typeface="Proxima Nova"/>
                <a:sym typeface="Proxima Nov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slide 2">
  <p:cSld name="BLANK_1">
    <p:spTree>
      <p:nvGrpSpPr>
        <p:cNvPr id="1" name="Shape 139"/>
        <p:cNvGrpSpPr/>
        <p:nvPr/>
      </p:nvGrpSpPr>
      <p:grpSpPr>
        <a:xfrm>
          <a:off x="0" y="0"/>
          <a:ext cx="0" cy="0"/>
          <a:chOff x="0" y="0"/>
          <a:chExt cx="0" cy="0"/>
        </a:xfrm>
      </p:grpSpPr>
      <p:sp>
        <p:nvSpPr>
          <p:cNvPr id="140" name="Google Shape;140;p21"/>
          <p:cNvSpPr/>
          <p:nvPr/>
        </p:nvSpPr>
        <p:spPr>
          <a:xfrm>
            <a:off x="0" y="-8100"/>
            <a:ext cx="1744800" cy="51435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roxima Nova"/>
              <a:ea typeface="Proxima Nova"/>
              <a:cs typeface="Proxima Nova"/>
              <a:sym typeface="Proxima Nova"/>
            </a:endParaRPr>
          </a:p>
        </p:txBody>
      </p:sp>
      <p:sp>
        <p:nvSpPr>
          <p:cNvPr id="141" name="Google Shape;141;p21"/>
          <p:cNvSpPr txBox="1">
            <a:spLocks noGrp="1"/>
          </p:cNvSpPr>
          <p:nvPr>
            <p:ph type="title"/>
          </p:nvPr>
        </p:nvSpPr>
        <p:spPr>
          <a:xfrm>
            <a:off x="133763" y="916025"/>
            <a:ext cx="1483500" cy="3372300"/>
          </a:xfrm>
          <a:prstGeom prst="rect">
            <a:avLst/>
          </a:prstGeom>
        </p:spPr>
        <p:txBody>
          <a:bodyPr spcFirstLastPara="1" wrap="square" lIns="91425" tIns="45700" rIns="91425" bIns="45700" anchor="t" anchorCtr="0">
            <a:normAutofit/>
          </a:bodyPr>
          <a:lstStyle>
            <a:lvl1pPr lvl="0">
              <a:spcBef>
                <a:spcPts val="0"/>
              </a:spcBef>
              <a:spcAft>
                <a:spcPts val="0"/>
              </a:spcAft>
              <a:buClr>
                <a:schemeClr val="lt1"/>
              </a:buClr>
              <a:buSzPts val="2100"/>
              <a:buFont typeface="Proxima Nova"/>
              <a:buNone/>
              <a:defRPr sz="2100">
                <a:solidFill>
                  <a:schemeClr val="lt1"/>
                </a:solidFill>
                <a:latin typeface="Proxima Nova"/>
                <a:ea typeface="Proxima Nova"/>
                <a:cs typeface="Proxima Nova"/>
                <a:sym typeface="Proxima Nova"/>
              </a:defRPr>
            </a:lvl1pPr>
            <a:lvl2pPr lvl="1">
              <a:spcBef>
                <a:spcPts val="0"/>
              </a:spcBef>
              <a:spcAft>
                <a:spcPts val="0"/>
              </a:spcAft>
              <a:buSzPts val="2100"/>
              <a:buFont typeface="Proxima Nova"/>
              <a:buNone/>
              <a:defRPr sz="2100">
                <a:latin typeface="Proxima Nova"/>
                <a:ea typeface="Proxima Nova"/>
                <a:cs typeface="Proxima Nova"/>
                <a:sym typeface="Proxima Nova"/>
              </a:defRPr>
            </a:lvl2pPr>
            <a:lvl3pPr lvl="2">
              <a:spcBef>
                <a:spcPts val="0"/>
              </a:spcBef>
              <a:spcAft>
                <a:spcPts val="0"/>
              </a:spcAft>
              <a:buSzPts val="2100"/>
              <a:buFont typeface="Proxima Nova"/>
              <a:buNone/>
              <a:defRPr sz="2100">
                <a:latin typeface="Proxima Nova"/>
                <a:ea typeface="Proxima Nova"/>
                <a:cs typeface="Proxima Nova"/>
                <a:sym typeface="Proxima Nova"/>
              </a:defRPr>
            </a:lvl3pPr>
            <a:lvl4pPr lvl="3">
              <a:spcBef>
                <a:spcPts val="0"/>
              </a:spcBef>
              <a:spcAft>
                <a:spcPts val="0"/>
              </a:spcAft>
              <a:buSzPts val="2100"/>
              <a:buFont typeface="Proxima Nova"/>
              <a:buNone/>
              <a:defRPr sz="2100">
                <a:latin typeface="Proxima Nova"/>
                <a:ea typeface="Proxima Nova"/>
                <a:cs typeface="Proxima Nova"/>
                <a:sym typeface="Proxima Nova"/>
              </a:defRPr>
            </a:lvl4pPr>
            <a:lvl5pPr lvl="4">
              <a:spcBef>
                <a:spcPts val="0"/>
              </a:spcBef>
              <a:spcAft>
                <a:spcPts val="0"/>
              </a:spcAft>
              <a:buSzPts val="2100"/>
              <a:buFont typeface="Proxima Nova"/>
              <a:buNone/>
              <a:defRPr sz="2100">
                <a:latin typeface="Proxima Nova"/>
                <a:ea typeface="Proxima Nova"/>
                <a:cs typeface="Proxima Nova"/>
                <a:sym typeface="Proxima Nova"/>
              </a:defRPr>
            </a:lvl5pPr>
            <a:lvl6pPr lvl="5">
              <a:spcBef>
                <a:spcPts val="0"/>
              </a:spcBef>
              <a:spcAft>
                <a:spcPts val="0"/>
              </a:spcAft>
              <a:buSzPts val="2100"/>
              <a:buFont typeface="Proxima Nova"/>
              <a:buNone/>
              <a:defRPr sz="2100">
                <a:latin typeface="Proxima Nova"/>
                <a:ea typeface="Proxima Nova"/>
                <a:cs typeface="Proxima Nova"/>
                <a:sym typeface="Proxima Nova"/>
              </a:defRPr>
            </a:lvl6pPr>
            <a:lvl7pPr lvl="6">
              <a:spcBef>
                <a:spcPts val="0"/>
              </a:spcBef>
              <a:spcAft>
                <a:spcPts val="0"/>
              </a:spcAft>
              <a:buSzPts val="2100"/>
              <a:buFont typeface="Proxima Nova"/>
              <a:buNone/>
              <a:defRPr sz="2100">
                <a:latin typeface="Proxima Nova"/>
                <a:ea typeface="Proxima Nova"/>
                <a:cs typeface="Proxima Nova"/>
                <a:sym typeface="Proxima Nova"/>
              </a:defRPr>
            </a:lvl7pPr>
            <a:lvl8pPr lvl="7">
              <a:spcBef>
                <a:spcPts val="0"/>
              </a:spcBef>
              <a:spcAft>
                <a:spcPts val="0"/>
              </a:spcAft>
              <a:buSzPts val="2100"/>
              <a:buFont typeface="Proxima Nova"/>
              <a:buNone/>
              <a:defRPr sz="2100">
                <a:latin typeface="Proxima Nova"/>
                <a:ea typeface="Proxima Nova"/>
                <a:cs typeface="Proxima Nova"/>
                <a:sym typeface="Proxima Nova"/>
              </a:defRPr>
            </a:lvl8pPr>
            <a:lvl9pPr lvl="8">
              <a:spcBef>
                <a:spcPts val="0"/>
              </a:spcBef>
              <a:spcAft>
                <a:spcPts val="0"/>
              </a:spcAft>
              <a:buSzPts val="2100"/>
              <a:buFont typeface="Proxima Nova"/>
              <a:buNone/>
              <a:defRPr sz="2100">
                <a:latin typeface="Proxima Nova"/>
                <a:ea typeface="Proxima Nova"/>
                <a:cs typeface="Proxima Nova"/>
                <a:sym typeface="Proxima Nova"/>
              </a:defRPr>
            </a:lvl9pPr>
          </a:lstStyle>
          <a:p>
            <a:endParaRPr/>
          </a:p>
        </p:txBody>
      </p:sp>
      <p:sp>
        <p:nvSpPr>
          <p:cNvPr id="142" name="Google Shape;142;p21"/>
          <p:cNvSpPr txBox="1">
            <a:spLocks noGrp="1"/>
          </p:cNvSpPr>
          <p:nvPr>
            <p:ph type="body" idx="1"/>
          </p:nvPr>
        </p:nvSpPr>
        <p:spPr>
          <a:xfrm>
            <a:off x="2340713" y="916025"/>
            <a:ext cx="3404700" cy="3007500"/>
          </a:xfrm>
          <a:prstGeom prst="rect">
            <a:avLst/>
          </a:prstGeom>
        </p:spPr>
        <p:txBody>
          <a:bodyPr spcFirstLastPara="1" wrap="square" lIns="91425" tIns="45700" rIns="91425" bIns="45700" anchor="t" anchorCtr="0">
            <a:spAutoFit/>
          </a:bodyPr>
          <a:lstStyle>
            <a:lvl1pPr marL="457200" lvl="0" indent="-330200">
              <a:spcBef>
                <a:spcPts val="750"/>
              </a:spcBef>
              <a:spcAft>
                <a:spcPts val="0"/>
              </a:spcAft>
              <a:buClr>
                <a:schemeClr val="accent3"/>
              </a:buClr>
              <a:buSzPts val="1600"/>
              <a:buFont typeface="Proxima Nova"/>
              <a:buChar char="•"/>
              <a:defRPr sz="1600">
                <a:solidFill>
                  <a:schemeClr val="accent3"/>
                </a:solidFill>
                <a:latin typeface="Proxima Nova"/>
                <a:ea typeface="Proxima Nova"/>
                <a:cs typeface="Proxima Nova"/>
                <a:sym typeface="Proxima Nova"/>
              </a:defRPr>
            </a:lvl1pPr>
            <a:lvl2pPr marL="914400" lvl="1" indent="-330200">
              <a:spcBef>
                <a:spcPts val="600"/>
              </a:spcBef>
              <a:spcAft>
                <a:spcPts val="0"/>
              </a:spcAft>
              <a:buClr>
                <a:schemeClr val="accent3"/>
              </a:buClr>
              <a:buSzPts val="1600"/>
              <a:buFont typeface="Proxima Nova"/>
              <a:buChar char="•"/>
              <a:defRPr sz="1600">
                <a:solidFill>
                  <a:schemeClr val="accent3"/>
                </a:solidFill>
                <a:latin typeface="Proxima Nova"/>
                <a:ea typeface="Proxima Nova"/>
                <a:cs typeface="Proxima Nova"/>
                <a:sym typeface="Proxima Nova"/>
              </a:defRPr>
            </a:lvl2pPr>
            <a:lvl3pPr marL="1371600" lvl="2" indent="-330200">
              <a:spcBef>
                <a:spcPts val="600"/>
              </a:spcBef>
              <a:spcAft>
                <a:spcPts val="0"/>
              </a:spcAft>
              <a:buClr>
                <a:schemeClr val="accent3"/>
              </a:buClr>
              <a:buSzPts val="1600"/>
              <a:buFont typeface="Proxima Nova"/>
              <a:buChar char="•"/>
              <a:defRPr sz="1600">
                <a:solidFill>
                  <a:schemeClr val="accent3"/>
                </a:solidFill>
                <a:latin typeface="Proxima Nova"/>
                <a:ea typeface="Proxima Nova"/>
                <a:cs typeface="Proxima Nova"/>
                <a:sym typeface="Proxima Nova"/>
              </a:defRPr>
            </a:lvl3pPr>
            <a:lvl4pPr marL="1828800" lvl="3" indent="-330200">
              <a:spcBef>
                <a:spcPts val="600"/>
              </a:spcBef>
              <a:spcAft>
                <a:spcPts val="0"/>
              </a:spcAft>
              <a:buClr>
                <a:schemeClr val="accent3"/>
              </a:buClr>
              <a:buSzPts val="1600"/>
              <a:buFont typeface="Proxima Nova"/>
              <a:buChar char="•"/>
              <a:defRPr sz="1600">
                <a:solidFill>
                  <a:schemeClr val="accent3"/>
                </a:solidFill>
                <a:latin typeface="Proxima Nova"/>
                <a:ea typeface="Proxima Nova"/>
                <a:cs typeface="Proxima Nova"/>
                <a:sym typeface="Proxima Nova"/>
              </a:defRPr>
            </a:lvl4pPr>
            <a:lvl5pPr marL="2286000" lvl="4" indent="-330200">
              <a:spcBef>
                <a:spcPts val="600"/>
              </a:spcBef>
              <a:spcAft>
                <a:spcPts val="0"/>
              </a:spcAft>
              <a:buClr>
                <a:schemeClr val="accent3"/>
              </a:buClr>
              <a:buSzPts val="1600"/>
              <a:buFont typeface="Proxima Nova"/>
              <a:buChar char="•"/>
              <a:defRPr sz="1600">
                <a:solidFill>
                  <a:schemeClr val="accent3"/>
                </a:solidFill>
                <a:latin typeface="Proxima Nova"/>
                <a:ea typeface="Proxima Nova"/>
                <a:cs typeface="Proxima Nova"/>
                <a:sym typeface="Proxima Nova"/>
              </a:defRPr>
            </a:lvl5pPr>
            <a:lvl6pPr marL="2743200" lvl="5" indent="-330200">
              <a:spcBef>
                <a:spcPts val="600"/>
              </a:spcBef>
              <a:spcAft>
                <a:spcPts val="0"/>
              </a:spcAft>
              <a:buClr>
                <a:schemeClr val="accent3"/>
              </a:buClr>
              <a:buSzPts val="1600"/>
              <a:buFont typeface="Proxima Nova"/>
              <a:buChar char="•"/>
              <a:defRPr sz="1600">
                <a:solidFill>
                  <a:schemeClr val="accent3"/>
                </a:solidFill>
                <a:latin typeface="Proxima Nova"/>
                <a:ea typeface="Proxima Nova"/>
                <a:cs typeface="Proxima Nova"/>
                <a:sym typeface="Proxima Nova"/>
              </a:defRPr>
            </a:lvl6pPr>
            <a:lvl7pPr marL="3200400" lvl="6" indent="-330200">
              <a:spcBef>
                <a:spcPts val="600"/>
              </a:spcBef>
              <a:spcAft>
                <a:spcPts val="0"/>
              </a:spcAft>
              <a:buClr>
                <a:schemeClr val="accent3"/>
              </a:buClr>
              <a:buSzPts val="1600"/>
              <a:buFont typeface="Proxima Nova"/>
              <a:buChar char="•"/>
              <a:defRPr sz="1600">
                <a:solidFill>
                  <a:schemeClr val="accent3"/>
                </a:solidFill>
                <a:latin typeface="Proxima Nova"/>
                <a:ea typeface="Proxima Nova"/>
                <a:cs typeface="Proxima Nova"/>
                <a:sym typeface="Proxima Nova"/>
              </a:defRPr>
            </a:lvl7pPr>
            <a:lvl8pPr marL="3657600" lvl="7" indent="-330200">
              <a:spcBef>
                <a:spcPts val="600"/>
              </a:spcBef>
              <a:spcAft>
                <a:spcPts val="0"/>
              </a:spcAft>
              <a:buClr>
                <a:schemeClr val="accent3"/>
              </a:buClr>
              <a:buSzPts val="1600"/>
              <a:buFont typeface="Proxima Nova"/>
              <a:buChar char="•"/>
              <a:defRPr sz="1600">
                <a:solidFill>
                  <a:schemeClr val="accent3"/>
                </a:solidFill>
                <a:latin typeface="Proxima Nova"/>
                <a:ea typeface="Proxima Nova"/>
                <a:cs typeface="Proxima Nova"/>
                <a:sym typeface="Proxima Nova"/>
              </a:defRPr>
            </a:lvl8pPr>
            <a:lvl9pPr marL="4114800" lvl="8" indent="-330200">
              <a:spcBef>
                <a:spcPts val="600"/>
              </a:spcBef>
              <a:spcAft>
                <a:spcPts val="600"/>
              </a:spcAft>
              <a:buClr>
                <a:schemeClr val="accent3"/>
              </a:buClr>
              <a:buSzPts val="1600"/>
              <a:buFont typeface="Proxima Nova"/>
              <a:buChar char="•"/>
              <a:defRPr sz="1600">
                <a:solidFill>
                  <a:schemeClr val="accent3"/>
                </a:solidFill>
                <a:latin typeface="Proxima Nova"/>
                <a:ea typeface="Proxima Nova"/>
                <a:cs typeface="Proxima Nova"/>
                <a:sym typeface="Proxima Nova"/>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Generated Slide 1_1_0_B">
  <p:cSld name="TITLE_AND_BODY_1_1">
    <p:spTree>
      <p:nvGrpSpPr>
        <p:cNvPr id="1" name="Shape 143"/>
        <p:cNvGrpSpPr/>
        <p:nvPr/>
      </p:nvGrpSpPr>
      <p:grpSpPr>
        <a:xfrm>
          <a:off x="0" y="0"/>
          <a:ext cx="0" cy="0"/>
          <a:chOff x="0" y="0"/>
          <a:chExt cx="0" cy="0"/>
        </a:xfrm>
      </p:grpSpPr>
      <p:sp>
        <p:nvSpPr>
          <p:cNvPr id="144" name="Google Shape;144;p22"/>
          <p:cNvSpPr txBox="1">
            <a:spLocks noGrp="1"/>
          </p:cNvSpPr>
          <p:nvPr>
            <p:ph type="body" idx="1"/>
          </p:nvPr>
        </p:nvSpPr>
        <p:spPr>
          <a:xfrm>
            <a:off x="384048" y="1948992"/>
            <a:ext cx="5266800" cy="2898600"/>
          </a:xfrm>
          <a:prstGeom prst="rect">
            <a:avLst/>
          </a:prstGeom>
        </p:spPr>
        <p:txBody>
          <a:bodyPr spcFirstLastPara="1" wrap="square" lIns="0" tIns="0" rIns="0" bIns="0" anchor="t" anchorCtr="0">
            <a:normAutofit/>
          </a:bodyPr>
          <a:lstStyle>
            <a:lvl1pPr marL="457200" lvl="0" indent="-361950">
              <a:spcBef>
                <a:spcPts val="750"/>
              </a:spcBef>
              <a:spcAft>
                <a:spcPts val="0"/>
              </a:spcAft>
              <a:buSzPts val="2100"/>
              <a:buChar char="•"/>
              <a:defRPr/>
            </a:lvl1pPr>
            <a:lvl2pPr marL="914400" lvl="1" indent="-342900">
              <a:spcBef>
                <a:spcPts val="375"/>
              </a:spcBef>
              <a:spcAft>
                <a:spcPts val="0"/>
              </a:spcAft>
              <a:buSzPts val="1800"/>
              <a:buChar char="•"/>
              <a:defRPr/>
            </a:lvl2pPr>
            <a:lvl3pPr marL="1371600" lvl="2" indent="-323850">
              <a:spcBef>
                <a:spcPts val="375"/>
              </a:spcBef>
              <a:spcAft>
                <a:spcPts val="0"/>
              </a:spcAft>
              <a:buSzPts val="1500"/>
              <a:buChar char="•"/>
              <a:defRPr/>
            </a:lvl3pPr>
            <a:lvl4pPr marL="1828800" lvl="3" indent="-314325">
              <a:spcBef>
                <a:spcPts val="375"/>
              </a:spcBef>
              <a:spcAft>
                <a:spcPts val="0"/>
              </a:spcAft>
              <a:buSzPts val="1350"/>
              <a:buChar char="•"/>
              <a:defRPr/>
            </a:lvl4pPr>
            <a:lvl5pPr marL="2286000" lvl="4" indent="-314325">
              <a:spcBef>
                <a:spcPts val="375"/>
              </a:spcBef>
              <a:spcAft>
                <a:spcPts val="0"/>
              </a:spcAft>
              <a:buSzPts val="1350"/>
              <a:buChar char="•"/>
              <a:defRPr/>
            </a:lvl5pPr>
            <a:lvl6pPr marL="2743200" lvl="5" indent="-314325">
              <a:spcBef>
                <a:spcPts val="375"/>
              </a:spcBef>
              <a:spcAft>
                <a:spcPts val="0"/>
              </a:spcAft>
              <a:buSzPts val="1350"/>
              <a:buChar char="•"/>
              <a:defRPr/>
            </a:lvl6pPr>
            <a:lvl7pPr marL="3200400" lvl="6" indent="-314325">
              <a:spcBef>
                <a:spcPts val="375"/>
              </a:spcBef>
              <a:spcAft>
                <a:spcPts val="0"/>
              </a:spcAft>
              <a:buSzPts val="1350"/>
              <a:buChar char="•"/>
              <a:defRPr/>
            </a:lvl7pPr>
            <a:lvl8pPr marL="3657600" lvl="7" indent="-314325">
              <a:spcBef>
                <a:spcPts val="375"/>
              </a:spcBef>
              <a:spcAft>
                <a:spcPts val="0"/>
              </a:spcAft>
              <a:buSzPts val="1350"/>
              <a:buChar char="•"/>
              <a:defRPr/>
            </a:lvl8pPr>
            <a:lvl9pPr marL="4114800" lvl="8" indent="-314325">
              <a:spcBef>
                <a:spcPts val="375"/>
              </a:spcBef>
              <a:spcAft>
                <a:spcPts val="0"/>
              </a:spcAft>
              <a:buSzPts val="1350"/>
              <a:buChar char="•"/>
              <a:defRPr/>
            </a:lvl9pPr>
          </a:lstStyle>
          <a:p>
            <a:endParaRPr/>
          </a:p>
        </p:txBody>
      </p:sp>
      <p:sp>
        <p:nvSpPr>
          <p:cNvPr id="145" name="Google Shape;145;p22"/>
          <p:cNvSpPr txBox="1">
            <a:spLocks noGrp="1"/>
          </p:cNvSpPr>
          <p:nvPr>
            <p:ph type="title"/>
          </p:nvPr>
        </p:nvSpPr>
        <p:spPr>
          <a:xfrm>
            <a:off x="384048" y="384048"/>
            <a:ext cx="5266800" cy="850500"/>
          </a:xfrm>
          <a:prstGeom prst="rect">
            <a:avLst/>
          </a:prstGeom>
        </p:spPr>
        <p:txBody>
          <a:bodyPr spcFirstLastPara="1" wrap="square" lIns="0" tIns="0" rIns="0" bIns="0" anchor="ctr" anchorCtr="0">
            <a:normAutofit/>
          </a:bodyPr>
          <a:lstStyle>
            <a:lvl1pPr lvl="0">
              <a:spcBef>
                <a:spcPts val="0"/>
              </a:spcBef>
              <a:spcAft>
                <a:spcPts val="0"/>
              </a:spcAft>
              <a:buSzPts val="33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Cover A (Blue)">
  <p:cSld name="Cover A (Blue)">
    <p:bg>
      <p:bgPr>
        <a:solidFill>
          <a:schemeClr val="accent1"/>
        </a:solidFill>
        <a:effectLst/>
      </p:bgPr>
    </p:bg>
    <p:spTree>
      <p:nvGrpSpPr>
        <p:cNvPr id="1" name="Shape 147"/>
        <p:cNvGrpSpPr/>
        <p:nvPr/>
      </p:nvGrpSpPr>
      <p:grpSpPr>
        <a:xfrm>
          <a:off x="0" y="0"/>
          <a:ext cx="0" cy="0"/>
          <a:chOff x="0" y="0"/>
          <a:chExt cx="0" cy="0"/>
        </a:xfrm>
      </p:grpSpPr>
      <p:sp>
        <p:nvSpPr>
          <p:cNvPr id="148" name="Google Shape;148;p24"/>
          <p:cNvSpPr txBox="1">
            <a:spLocks noGrp="1"/>
          </p:cNvSpPr>
          <p:nvPr>
            <p:ph type="ctrTitle"/>
          </p:nvPr>
        </p:nvSpPr>
        <p:spPr>
          <a:xfrm>
            <a:off x="675084" y="2069306"/>
            <a:ext cx="5087400" cy="1015500"/>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chemeClr val="lt1"/>
              </a:buClr>
              <a:buSzPts val="8300"/>
              <a:buFont typeface="Montserrat ExtraBold"/>
              <a:buNone/>
              <a:defRPr sz="8300" b="1" i="0" u="none" strike="noStrike" cap="none">
                <a:solidFill>
                  <a:schemeClr val="lt1"/>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149" name="Google Shape;149;p24"/>
          <p:cNvPicPr preferRelativeResize="0"/>
          <p:nvPr/>
        </p:nvPicPr>
        <p:blipFill rotWithShape="1">
          <a:blip r:embed="rId2">
            <a:alphaModFix/>
          </a:blip>
          <a:srcRect/>
          <a:stretch/>
        </p:blipFill>
        <p:spPr>
          <a:xfrm>
            <a:off x="0" y="-634534"/>
            <a:ext cx="1746331" cy="1746331"/>
          </a:xfrm>
          <a:prstGeom prst="rect">
            <a:avLst/>
          </a:prstGeom>
          <a:noFill/>
          <a:ln>
            <a:noFill/>
          </a:ln>
        </p:spPr>
      </p:pic>
      <p:pic>
        <p:nvPicPr>
          <p:cNvPr id="150" name="Google Shape;150;p24"/>
          <p:cNvPicPr preferRelativeResize="0"/>
          <p:nvPr/>
        </p:nvPicPr>
        <p:blipFill rotWithShape="1">
          <a:blip r:embed="rId3">
            <a:alphaModFix/>
          </a:blip>
          <a:srcRect/>
          <a:stretch/>
        </p:blipFill>
        <p:spPr>
          <a:xfrm>
            <a:off x="330398" y="3460307"/>
            <a:ext cx="1739081" cy="1739081"/>
          </a:xfrm>
          <a:prstGeom prst="rect">
            <a:avLst/>
          </a:prstGeom>
          <a:noFill/>
          <a:ln>
            <a:noFill/>
          </a:ln>
        </p:spPr>
      </p:pic>
      <p:pic>
        <p:nvPicPr>
          <p:cNvPr id="151" name="Google Shape;151;p24"/>
          <p:cNvPicPr preferRelativeResize="0"/>
          <p:nvPr/>
        </p:nvPicPr>
        <p:blipFill rotWithShape="1">
          <a:blip r:embed="rId4">
            <a:alphaModFix/>
          </a:blip>
          <a:srcRect/>
          <a:stretch/>
        </p:blipFill>
        <p:spPr>
          <a:xfrm>
            <a:off x="3429000" y="-387163"/>
            <a:ext cx="1530550" cy="1530550"/>
          </a:xfrm>
          <a:prstGeom prst="rect">
            <a:avLst/>
          </a:prstGeom>
          <a:noFill/>
          <a:ln>
            <a:noFill/>
          </a:ln>
        </p:spPr>
      </p:pic>
      <p:pic>
        <p:nvPicPr>
          <p:cNvPr id="152" name="Google Shape;152;p24"/>
          <p:cNvPicPr preferRelativeResize="0"/>
          <p:nvPr/>
        </p:nvPicPr>
        <p:blipFill rotWithShape="1">
          <a:blip r:embed="rId5">
            <a:alphaModFix/>
          </a:blip>
          <a:srcRect/>
          <a:stretch/>
        </p:blipFill>
        <p:spPr>
          <a:xfrm>
            <a:off x="4023244" y="3051642"/>
            <a:ext cx="1739081" cy="1739081"/>
          </a:xfrm>
          <a:prstGeom prst="rect">
            <a:avLst/>
          </a:prstGeom>
          <a:noFill/>
          <a:ln>
            <a:noFill/>
          </a:ln>
        </p:spPr>
      </p:pic>
      <p:pic>
        <p:nvPicPr>
          <p:cNvPr id="153" name="Google Shape;153;p24"/>
          <p:cNvPicPr preferRelativeResize="0"/>
          <p:nvPr/>
        </p:nvPicPr>
        <p:blipFill rotWithShape="1">
          <a:blip r:embed="rId6">
            <a:alphaModFix/>
          </a:blip>
          <a:srcRect/>
          <a:stretch/>
        </p:blipFill>
        <p:spPr>
          <a:xfrm>
            <a:off x="5665676" y="441722"/>
            <a:ext cx="1822287" cy="182228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_Large Title + Subtitle (Blue)">
  <p:cSld name="1_Large Title + Subtitle (Blue)">
    <p:bg>
      <p:bgPr>
        <a:solidFill>
          <a:schemeClr val="accent1"/>
        </a:solidFill>
        <a:effectLst/>
      </p:bgPr>
    </p:bg>
    <p:spTree>
      <p:nvGrpSpPr>
        <p:cNvPr id="1" name="Shape 154"/>
        <p:cNvGrpSpPr/>
        <p:nvPr/>
      </p:nvGrpSpPr>
      <p:grpSpPr>
        <a:xfrm>
          <a:off x="0" y="0"/>
          <a:ext cx="0" cy="0"/>
          <a:chOff x="0" y="0"/>
          <a:chExt cx="0" cy="0"/>
        </a:xfrm>
      </p:grpSpPr>
      <p:sp>
        <p:nvSpPr>
          <p:cNvPr id="155" name="Google Shape;155;p25"/>
          <p:cNvSpPr txBox="1">
            <a:spLocks noGrp="1"/>
          </p:cNvSpPr>
          <p:nvPr>
            <p:ph type="ctrTitle"/>
          </p:nvPr>
        </p:nvSpPr>
        <p:spPr>
          <a:xfrm>
            <a:off x="330399" y="364186"/>
            <a:ext cx="6176700" cy="3786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FFFFFF"/>
              </a:buClr>
              <a:buSzPts val="2100"/>
              <a:buFont typeface="Montserrat ExtraBold"/>
              <a:buNone/>
              <a:defRPr sz="2100" b="1" i="0" u="none" strike="noStrike" cap="none">
                <a:solidFill>
                  <a:srgbClr val="FFFFFF"/>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56" name="Google Shape;156;p25"/>
          <p:cNvSpPr txBox="1">
            <a:spLocks noGrp="1"/>
          </p:cNvSpPr>
          <p:nvPr>
            <p:ph type="body" idx="1"/>
          </p:nvPr>
        </p:nvSpPr>
        <p:spPr>
          <a:xfrm>
            <a:off x="330398" y="1464469"/>
            <a:ext cx="6176700" cy="29433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lt1"/>
              </a:buClr>
              <a:buSzPts val="1500"/>
              <a:buFont typeface="Arial"/>
              <a:buNone/>
              <a:defRPr sz="1500" b="0" i="0" u="none" strike="noStrike" cap="none">
                <a:solidFill>
                  <a:schemeClr val="lt1"/>
                </a:solidFill>
                <a:latin typeface="Montserrat"/>
                <a:ea typeface="Montserrat"/>
                <a:cs typeface="Montserrat"/>
                <a:sym typeface="Montserrat"/>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157" name="Google Shape;157;p25"/>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158" name="Google Shape;158;p25"/>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b="0" i="0" u="none" strike="noStrike" cap="none">
                <a:solidFill>
                  <a:schemeClr val="lt1"/>
                </a:solidFill>
                <a:latin typeface="Calibri"/>
                <a:ea typeface="Calibri"/>
                <a:cs typeface="Calibri"/>
                <a:sym typeface="Calibri"/>
              </a:rPr>
              <a:t>‹#›</a:t>
            </a:fld>
            <a:endParaRPr sz="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Cover A (Pink)">
  <p:cSld name="Cover A (Pink)">
    <p:bg>
      <p:bgPr>
        <a:solidFill>
          <a:schemeClr val="accent4"/>
        </a:solidFill>
        <a:effectLst/>
      </p:bgPr>
    </p:bg>
    <p:spTree>
      <p:nvGrpSpPr>
        <p:cNvPr id="1" name="Shape 159"/>
        <p:cNvGrpSpPr/>
        <p:nvPr/>
      </p:nvGrpSpPr>
      <p:grpSpPr>
        <a:xfrm>
          <a:off x="0" y="0"/>
          <a:ext cx="0" cy="0"/>
          <a:chOff x="0" y="0"/>
          <a:chExt cx="0" cy="0"/>
        </a:xfrm>
      </p:grpSpPr>
      <p:sp>
        <p:nvSpPr>
          <p:cNvPr id="160" name="Google Shape;160;p26"/>
          <p:cNvSpPr txBox="1">
            <a:spLocks noGrp="1"/>
          </p:cNvSpPr>
          <p:nvPr>
            <p:ph type="ctrTitle"/>
          </p:nvPr>
        </p:nvSpPr>
        <p:spPr>
          <a:xfrm>
            <a:off x="675084" y="2069306"/>
            <a:ext cx="5087400" cy="1015500"/>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chemeClr val="dk2"/>
              </a:buClr>
              <a:buSzPts val="8300"/>
              <a:buFont typeface="Montserrat ExtraBold"/>
              <a:buNone/>
              <a:defRPr sz="8300" b="1" i="0" u="none" strike="noStrike" cap="none">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161" name="Google Shape;161;p26"/>
          <p:cNvPicPr preferRelativeResize="0"/>
          <p:nvPr/>
        </p:nvPicPr>
        <p:blipFill rotWithShape="1">
          <a:blip r:embed="rId2">
            <a:alphaModFix/>
          </a:blip>
          <a:srcRect/>
          <a:stretch/>
        </p:blipFill>
        <p:spPr>
          <a:xfrm>
            <a:off x="0" y="-634534"/>
            <a:ext cx="1746331" cy="1746331"/>
          </a:xfrm>
          <a:prstGeom prst="rect">
            <a:avLst/>
          </a:prstGeom>
          <a:noFill/>
          <a:ln>
            <a:noFill/>
          </a:ln>
        </p:spPr>
      </p:pic>
      <p:pic>
        <p:nvPicPr>
          <p:cNvPr id="162" name="Google Shape;162;p26"/>
          <p:cNvPicPr preferRelativeResize="0"/>
          <p:nvPr/>
        </p:nvPicPr>
        <p:blipFill rotWithShape="1">
          <a:blip r:embed="rId3">
            <a:alphaModFix/>
          </a:blip>
          <a:srcRect/>
          <a:stretch/>
        </p:blipFill>
        <p:spPr>
          <a:xfrm>
            <a:off x="330398" y="3460307"/>
            <a:ext cx="1739081" cy="1739081"/>
          </a:xfrm>
          <a:prstGeom prst="rect">
            <a:avLst/>
          </a:prstGeom>
          <a:noFill/>
          <a:ln>
            <a:noFill/>
          </a:ln>
        </p:spPr>
      </p:pic>
      <p:pic>
        <p:nvPicPr>
          <p:cNvPr id="163" name="Google Shape;163;p26"/>
          <p:cNvPicPr preferRelativeResize="0"/>
          <p:nvPr/>
        </p:nvPicPr>
        <p:blipFill rotWithShape="1">
          <a:blip r:embed="rId4">
            <a:alphaModFix/>
          </a:blip>
          <a:srcRect/>
          <a:stretch/>
        </p:blipFill>
        <p:spPr>
          <a:xfrm>
            <a:off x="3429000" y="-387163"/>
            <a:ext cx="1530550" cy="1530550"/>
          </a:xfrm>
          <a:prstGeom prst="rect">
            <a:avLst/>
          </a:prstGeom>
          <a:noFill/>
          <a:ln>
            <a:noFill/>
          </a:ln>
        </p:spPr>
      </p:pic>
      <p:pic>
        <p:nvPicPr>
          <p:cNvPr id="164" name="Google Shape;164;p26"/>
          <p:cNvPicPr preferRelativeResize="0"/>
          <p:nvPr/>
        </p:nvPicPr>
        <p:blipFill rotWithShape="1">
          <a:blip r:embed="rId5">
            <a:alphaModFix/>
          </a:blip>
          <a:srcRect/>
          <a:stretch/>
        </p:blipFill>
        <p:spPr>
          <a:xfrm>
            <a:off x="4023244" y="3051642"/>
            <a:ext cx="1739081" cy="1739081"/>
          </a:xfrm>
          <a:prstGeom prst="rect">
            <a:avLst/>
          </a:prstGeom>
          <a:noFill/>
          <a:ln>
            <a:noFill/>
          </a:ln>
        </p:spPr>
      </p:pic>
      <p:pic>
        <p:nvPicPr>
          <p:cNvPr id="165" name="Google Shape;165;p26"/>
          <p:cNvPicPr preferRelativeResize="0"/>
          <p:nvPr/>
        </p:nvPicPr>
        <p:blipFill rotWithShape="1">
          <a:blip r:embed="rId6">
            <a:alphaModFix/>
          </a:blip>
          <a:srcRect/>
          <a:stretch/>
        </p:blipFill>
        <p:spPr>
          <a:xfrm>
            <a:off x="5665676" y="441722"/>
            <a:ext cx="1822287" cy="182228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Text + Image (Blue)">
  <p:cSld name="Title + Text + Image (Blue)">
    <p:bg>
      <p:bgPr>
        <a:solidFill>
          <a:schemeClr val="accent1"/>
        </a:solidFill>
        <a:effectLst/>
      </p:bgPr>
    </p:bg>
    <p:spTree>
      <p:nvGrpSpPr>
        <p:cNvPr id="1" name="Shape 166"/>
        <p:cNvGrpSpPr/>
        <p:nvPr/>
      </p:nvGrpSpPr>
      <p:grpSpPr>
        <a:xfrm>
          <a:off x="0" y="0"/>
          <a:ext cx="0" cy="0"/>
          <a:chOff x="0" y="0"/>
          <a:chExt cx="0" cy="0"/>
        </a:xfrm>
      </p:grpSpPr>
      <p:sp>
        <p:nvSpPr>
          <p:cNvPr id="167" name="Google Shape;167;p27"/>
          <p:cNvSpPr txBox="1">
            <a:spLocks noGrp="1"/>
          </p:cNvSpPr>
          <p:nvPr>
            <p:ph type="body" idx="1"/>
          </p:nvPr>
        </p:nvSpPr>
        <p:spPr>
          <a:xfrm>
            <a:off x="330399" y="1464469"/>
            <a:ext cx="3098700" cy="29433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Montserrat"/>
                <a:ea typeface="Montserrat"/>
                <a:cs typeface="Montserrat"/>
                <a:sym typeface="Montserrat"/>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8" name="Google Shape;168;p27"/>
          <p:cNvSpPr txBox="1">
            <a:spLocks noGrp="1"/>
          </p:cNvSpPr>
          <p:nvPr>
            <p:ph type="ctrTitle"/>
          </p:nvPr>
        </p:nvSpPr>
        <p:spPr>
          <a:xfrm>
            <a:off x="330399" y="364185"/>
            <a:ext cx="3098700" cy="723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lt1"/>
              </a:buClr>
              <a:buSzPts val="2100"/>
              <a:buFont typeface="Montserrat ExtraBold"/>
              <a:buNone/>
              <a:defRPr sz="2100" b="1" i="0" u="none" strike="noStrike" cap="none">
                <a:solidFill>
                  <a:schemeClr val="lt1"/>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69" name="Google Shape;169;p27"/>
          <p:cNvSpPr>
            <a:spLocks noGrp="1"/>
          </p:cNvSpPr>
          <p:nvPr>
            <p:ph type="pic" idx="2"/>
          </p:nvPr>
        </p:nvSpPr>
        <p:spPr>
          <a:xfrm>
            <a:off x="3773685" y="366713"/>
            <a:ext cx="2733300" cy="4041000"/>
          </a:xfrm>
          <a:prstGeom prst="rect">
            <a:avLst/>
          </a:prstGeom>
          <a:solidFill>
            <a:schemeClr val="lt1"/>
          </a:solidFill>
          <a:ln>
            <a:noFill/>
          </a:ln>
        </p:spPr>
      </p:sp>
      <p:pic>
        <p:nvPicPr>
          <p:cNvPr id="170" name="Google Shape;170;p27"/>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171" name="Google Shape;171;p27"/>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lt1"/>
                </a:solidFill>
                <a:latin typeface="Calibri"/>
                <a:ea typeface="Calibri"/>
                <a:cs typeface="Calibri"/>
                <a:sym typeface="Calibri"/>
              </a:rPr>
              <a:t>‹#›</a:t>
            </a:fld>
            <a:endParaRPr sz="800">
              <a:solidFill>
                <a:schemeClr val="lt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over A (Yellow)">
  <p:cSld name="Cover A (Yellow)">
    <p:bg>
      <p:bgPr>
        <a:solidFill>
          <a:schemeClr val="accent2"/>
        </a:solidFill>
        <a:effectLst/>
      </p:bgPr>
    </p:bg>
    <p:spTree>
      <p:nvGrpSpPr>
        <p:cNvPr id="1" name="Shape 172"/>
        <p:cNvGrpSpPr/>
        <p:nvPr/>
      </p:nvGrpSpPr>
      <p:grpSpPr>
        <a:xfrm>
          <a:off x="0" y="0"/>
          <a:ext cx="0" cy="0"/>
          <a:chOff x="0" y="0"/>
          <a:chExt cx="0" cy="0"/>
        </a:xfrm>
      </p:grpSpPr>
      <p:sp>
        <p:nvSpPr>
          <p:cNvPr id="173" name="Google Shape;173;p28"/>
          <p:cNvSpPr txBox="1">
            <a:spLocks noGrp="1"/>
          </p:cNvSpPr>
          <p:nvPr>
            <p:ph type="ctrTitle"/>
          </p:nvPr>
        </p:nvSpPr>
        <p:spPr>
          <a:xfrm>
            <a:off x="675084" y="2069306"/>
            <a:ext cx="5087400" cy="1015500"/>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chemeClr val="dk2"/>
              </a:buClr>
              <a:buSzPts val="8300"/>
              <a:buFont typeface="Montserrat ExtraBold"/>
              <a:buNone/>
              <a:defRPr sz="8300" b="1" i="0" u="none" strike="noStrike" cap="none">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174" name="Google Shape;174;p28"/>
          <p:cNvPicPr preferRelativeResize="0"/>
          <p:nvPr/>
        </p:nvPicPr>
        <p:blipFill rotWithShape="1">
          <a:blip r:embed="rId2">
            <a:alphaModFix/>
          </a:blip>
          <a:srcRect/>
          <a:stretch/>
        </p:blipFill>
        <p:spPr>
          <a:xfrm>
            <a:off x="0" y="-634534"/>
            <a:ext cx="1746331" cy="1746331"/>
          </a:xfrm>
          <a:prstGeom prst="rect">
            <a:avLst/>
          </a:prstGeom>
          <a:noFill/>
          <a:ln>
            <a:noFill/>
          </a:ln>
        </p:spPr>
      </p:pic>
      <p:pic>
        <p:nvPicPr>
          <p:cNvPr id="175" name="Google Shape;175;p28"/>
          <p:cNvPicPr preferRelativeResize="0"/>
          <p:nvPr/>
        </p:nvPicPr>
        <p:blipFill rotWithShape="1">
          <a:blip r:embed="rId3">
            <a:alphaModFix/>
          </a:blip>
          <a:srcRect/>
          <a:stretch/>
        </p:blipFill>
        <p:spPr>
          <a:xfrm>
            <a:off x="330398" y="3460307"/>
            <a:ext cx="1739081" cy="1739081"/>
          </a:xfrm>
          <a:prstGeom prst="rect">
            <a:avLst/>
          </a:prstGeom>
          <a:noFill/>
          <a:ln>
            <a:noFill/>
          </a:ln>
        </p:spPr>
      </p:pic>
      <p:pic>
        <p:nvPicPr>
          <p:cNvPr id="176" name="Google Shape;176;p28"/>
          <p:cNvPicPr preferRelativeResize="0"/>
          <p:nvPr/>
        </p:nvPicPr>
        <p:blipFill rotWithShape="1">
          <a:blip r:embed="rId4">
            <a:alphaModFix/>
          </a:blip>
          <a:srcRect/>
          <a:stretch/>
        </p:blipFill>
        <p:spPr>
          <a:xfrm>
            <a:off x="3429000" y="-387163"/>
            <a:ext cx="1530550" cy="1530550"/>
          </a:xfrm>
          <a:prstGeom prst="rect">
            <a:avLst/>
          </a:prstGeom>
          <a:noFill/>
          <a:ln>
            <a:noFill/>
          </a:ln>
        </p:spPr>
      </p:pic>
      <p:pic>
        <p:nvPicPr>
          <p:cNvPr id="177" name="Google Shape;177;p28"/>
          <p:cNvPicPr preferRelativeResize="0"/>
          <p:nvPr/>
        </p:nvPicPr>
        <p:blipFill rotWithShape="1">
          <a:blip r:embed="rId5">
            <a:alphaModFix/>
          </a:blip>
          <a:srcRect/>
          <a:stretch/>
        </p:blipFill>
        <p:spPr>
          <a:xfrm>
            <a:off x="4023244" y="3051642"/>
            <a:ext cx="1739081" cy="1739081"/>
          </a:xfrm>
          <a:prstGeom prst="rect">
            <a:avLst/>
          </a:prstGeom>
          <a:noFill/>
          <a:ln>
            <a:noFill/>
          </a:ln>
        </p:spPr>
      </p:pic>
      <p:pic>
        <p:nvPicPr>
          <p:cNvPr id="178" name="Google Shape;178;p28"/>
          <p:cNvPicPr preferRelativeResize="0"/>
          <p:nvPr/>
        </p:nvPicPr>
        <p:blipFill rotWithShape="1">
          <a:blip r:embed="rId6">
            <a:alphaModFix/>
          </a:blip>
          <a:srcRect/>
          <a:stretch/>
        </p:blipFill>
        <p:spPr>
          <a:xfrm>
            <a:off x="5665676" y="441722"/>
            <a:ext cx="1822287" cy="1822288"/>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2_Large Title + Subtitle (Yellow)">
  <p:cSld name="2_Large Title + Subtitle (Yellow)">
    <p:bg>
      <p:bgPr>
        <a:solidFill>
          <a:schemeClr val="accent2"/>
        </a:solidFill>
        <a:effectLst/>
      </p:bgPr>
    </p:bg>
    <p:spTree>
      <p:nvGrpSpPr>
        <p:cNvPr id="1" name="Shape 179"/>
        <p:cNvGrpSpPr/>
        <p:nvPr/>
      </p:nvGrpSpPr>
      <p:grpSpPr>
        <a:xfrm>
          <a:off x="0" y="0"/>
          <a:ext cx="0" cy="0"/>
          <a:chOff x="0" y="0"/>
          <a:chExt cx="0" cy="0"/>
        </a:xfrm>
      </p:grpSpPr>
      <p:sp>
        <p:nvSpPr>
          <p:cNvPr id="180" name="Google Shape;180;p29"/>
          <p:cNvSpPr txBox="1">
            <a:spLocks noGrp="1"/>
          </p:cNvSpPr>
          <p:nvPr>
            <p:ph type="ctrTitle"/>
          </p:nvPr>
        </p:nvSpPr>
        <p:spPr>
          <a:xfrm>
            <a:off x="330399" y="364186"/>
            <a:ext cx="6176700" cy="3786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dk2"/>
              </a:buClr>
              <a:buSzPts val="2100"/>
              <a:buFont typeface="Montserrat ExtraBold"/>
              <a:buNone/>
              <a:defRPr sz="2100" b="1" i="0" u="none" strike="noStrike" cap="none">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81" name="Google Shape;181;p29"/>
          <p:cNvSpPr txBox="1">
            <a:spLocks noGrp="1"/>
          </p:cNvSpPr>
          <p:nvPr>
            <p:ph type="body" idx="1"/>
          </p:nvPr>
        </p:nvSpPr>
        <p:spPr>
          <a:xfrm>
            <a:off x="330398" y="1464469"/>
            <a:ext cx="6176700" cy="29433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1500"/>
              <a:buFont typeface="Arial"/>
              <a:buNone/>
              <a:defRPr sz="1500" b="0" i="0" u="none" strike="noStrike" cap="none">
                <a:solidFill>
                  <a:schemeClr val="dk2"/>
                </a:solidFill>
                <a:latin typeface="Montserrat"/>
                <a:ea typeface="Montserrat"/>
                <a:cs typeface="Montserrat"/>
                <a:sym typeface="Montserrat"/>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182" name="Google Shape;182;p29"/>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183" name="Google Shape;183;p29"/>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dk2"/>
                </a:solidFill>
                <a:latin typeface="Calibri"/>
                <a:ea typeface="Calibri"/>
                <a:cs typeface="Calibri"/>
                <a:sym typeface="Calibri"/>
              </a:rPr>
              <a:t>‹#›</a:t>
            </a:fld>
            <a:endParaRPr sz="800">
              <a:solidFill>
                <a:schemeClr val="dk2"/>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wo Column Text (Yellow)">
  <p:cSld name="Title + Two Column Text (Yellow)">
    <p:bg>
      <p:bgPr>
        <a:solidFill>
          <a:schemeClr val="accent2"/>
        </a:solidFill>
        <a:effectLst/>
      </p:bgPr>
    </p:bg>
    <p:spTree>
      <p:nvGrpSpPr>
        <p:cNvPr id="1" name="Shape 184"/>
        <p:cNvGrpSpPr/>
        <p:nvPr/>
      </p:nvGrpSpPr>
      <p:grpSpPr>
        <a:xfrm>
          <a:off x="0" y="0"/>
          <a:ext cx="0" cy="0"/>
          <a:chOff x="0" y="0"/>
          <a:chExt cx="0" cy="0"/>
        </a:xfrm>
      </p:grpSpPr>
      <p:sp>
        <p:nvSpPr>
          <p:cNvPr id="185" name="Google Shape;185;p30"/>
          <p:cNvSpPr txBox="1">
            <a:spLocks noGrp="1"/>
          </p:cNvSpPr>
          <p:nvPr>
            <p:ph type="body" idx="1"/>
          </p:nvPr>
        </p:nvSpPr>
        <p:spPr>
          <a:xfrm>
            <a:off x="330399" y="1464469"/>
            <a:ext cx="6176700" cy="29433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900"/>
              <a:buFont typeface="Arial"/>
              <a:buNone/>
              <a:defRPr sz="900" b="0" i="0" u="none" strike="noStrike" cap="none">
                <a:solidFill>
                  <a:schemeClr val="dk2"/>
                </a:solidFill>
                <a:latin typeface="Montserrat"/>
                <a:ea typeface="Montserrat"/>
                <a:cs typeface="Montserrat"/>
                <a:sym typeface="Montserrat"/>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6" name="Google Shape;186;p30"/>
          <p:cNvSpPr txBox="1">
            <a:spLocks noGrp="1"/>
          </p:cNvSpPr>
          <p:nvPr>
            <p:ph type="ctrTitle"/>
          </p:nvPr>
        </p:nvSpPr>
        <p:spPr>
          <a:xfrm>
            <a:off x="330399" y="364185"/>
            <a:ext cx="6176700" cy="723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dk2"/>
              </a:buClr>
              <a:buSzPts val="2100"/>
              <a:buFont typeface="Montserrat ExtraBold"/>
              <a:buNone/>
              <a:defRPr sz="2100" b="1" i="0" u="none" strike="noStrike" cap="none">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187" name="Google Shape;187;p30"/>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188" name="Google Shape;188;p30"/>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dk2"/>
                </a:solidFill>
                <a:latin typeface="Calibri"/>
                <a:ea typeface="Calibri"/>
                <a:cs typeface="Calibri"/>
                <a:sym typeface="Calibri"/>
              </a:rPr>
              <a:t>‹#›</a:t>
            </a:fld>
            <a:endParaRPr sz="800">
              <a:solidFill>
                <a:schemeClr val="dk2"/>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3_Large Title + Subtitle (Pink)">
  <p:cSld name="3_Large Title + Subtitle (Pink)">
    <p:bg>
      <p:bgPr>
        <a:solidFill>
          <a:schemeClr val="accent4"/>
        </a:solidFill>
        <a:effectLst/>
      </p:bgPr>
    </p:bg>
    <p:spTree>
      <p:nvGrpSpPr>
        <p:cNvPr id="1" name="Shape 189"/>
        <p:cNvGrpSpPr/>
        <p:nvPr/>
      </p:nvGrpSpPr>
      <p:grpSpPr>
        <a:xfrm>
          <a:off x="0" y="0"/>
          <a:ext cx="0" cy="0"/>
          <a:chOff x="0" y="0"/>
          <a:chExt cx="0" cy="0"/>
        </a:xfrm>
      </p:grpSpPr>
      <p:sp>
        <p:nvSpPr>
          <p:cNvPr id="190" name="Google Shape;190;p31"/>
          <p:cNvSpPr txBox="1">
            <a:spLocks noGrp="1"/>
          </p:cNvSpPr>
          <p:nvPr>
            <p:ph type="ctrTitle"/>
          </p:nvPr>
        </p:nvSpPr>
        <p:spPr>
          <a:xfrm>
            <a:off x="330399" y="364186"/>
            <a:ext cx="6176700" cy="3786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dk2"/>
              </a:buClr>
              <a:buSzPts val="2100"/>
              <a:buFont typeface="Montserrat ExtraBold"/>
              <a:buNone/>
              <a:defRPr sz="2100" b="1" i="0" u="none" strike="noStrike" cap="none">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91" name="Google Shape;191;p31"/>
          <p:cNvSpPr txBox="1">
            <a:spLocks noGrp="1"/>
          </p:cNvSpPr>
          <p:nvPr>
            <p:ph type="body" idx="1"/>
          </p:nvPr>
        </p:nvSpPr>
        <p:spPr>
          <a:xfrm>
            <a:off x="330398" y="1464469"/>
            <a:ext cx="6176700" cy="29433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1500"/>
              <a:buFont typeface="Arial"/>
              <a:buNone/>
              <a:defRPr sz="1500" b="0" i="0" u="none" strike="noStrike" cap="none">
                <a:solidFill>
                  <a:schemeClr val="dk2"/>
                </a:solidFill>
                <a:latin typeface="Montserrat"/>
                <a:ea typeface="Montserrat"/>
                <a:cs typeface="Montserrat"/>
                <a:sym typeface="Montserrat"/>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192" name="Google Shape;192;p31"/>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193" name="Google Shape;193;p31"/>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dk2"/>
                </a:solidFill>
                <a:latin typeface="Calibri"/>
                <a:ea typeface="Calibri"/>
                <a:cs typeface="Calibri"/>
                <a:sym typeface="Calibri"/>
              </a:rPr>
              <a:t>‹#›</a:t>
            </a:fld>
            <a:endParaRPr sz="800">
              <a:solidFill>
                <a:schemeClr val="dk2"/>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457200" y="273845"/>
            <a:ext cx="5929313"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D1F4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30" name="Google Shape;30;p4"/>
          <p:cNvPicPr preferRelativeResize="0"/>
          <p:nvPr/>
        </p:nvPicPr>
        <p:blipFill rotWithShape="1">
          <a:blip r:embed="rId2">
            <a:alphaModFix amt="5000"/>
          </a:blip>
          <a:srcRect/>
          <a:stretch/>
        </p:blipFill>
        <p:spPr>
          <a:xfrm>
            <a:off x="-292083" y="163272"/>
            <a:ext cx="4800600" cy="48006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Blue)">
  <p:cSld name="Title Only (Blue)">
    <p:bg>
      <p:bgPr>
        <a:solidFill>
          <a:schemeClr val="accent1"/>
        </a:solidFill>
        <a:effectLst/>
      </p:bgPr>
    </p:bg>
    <p:spTree>
      <p:nvGrpSpPr>
        <p:cNvPr id="1" name="Shape 194"/>
        <p:cNvGrpSpPr/>
        <p:nvPr/>
      </p:nvGrpSpPr>
      <p:grpSpPr>
        <a:xfrm>
          <a:off x="0" y="0"/>
          <a:ext cx="0" cy="0"/>
          <a:chOff x="0" y="0"/>
          <a:chExt cx="0" cy="0"/>
        </a:xfrm>
      </p:grpSpPr>
      <p:sp>
        <p:nvSpPr>
          <p:cNvPr id="195" name="Google Shape;195;p32"/>
          <p:cNvSpPr txBox="1">
            <a:spLocks noGrp="1"/>
          </p:cNvSpPr>
          <p:nvPr>
            <p:ph type="ctrTitle"/>
          </p:nvPr>
        </p:nvSpPr>
        <p:spPr>
          <a:xfrm>
            <a:off x="330399" y="364185"/>
            <a:ext cx="6176700" cy="723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lt1"/>
              </a:buClr>
              <a:buSzPts val="2100"/>
              <a:buFont typeface="Montserrat ExtraBold"/>
              <a:buNone/>
              <a:defRPr sz="2100" b="1" i="0" u="none" strike="noStrike" cap="none">
                <a:solidFill>
                  <a:schemeClr val="lt1"/>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196" name="Google Shape;196;p32"/>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197" name="Google Shape;197;p32"/>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lt1"/>
                </a:solidFill>
                <a:latin typeface="Calibri"/>
                <a:ea typeface="Calibri"/>
                <a:cs typeface="Calibri"/>
                <a:sym typeface="Calibri"/>
              </a:rPr>
              <a:t>‹#›</a:t>
            </a:fld>
            <a:endParaRPr sz="800">
              <a:solidFill>
                <a:schemeClr val="lt1"/>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Yellow)">
  <p:cSld name="Title Only (Yellow)">
    <p:bg>
      <p:bgPr>
        <a:solidFill>
          <a:schemeClr val="accent2"/>
        </a:solidFill>
        <a:effectLst/>
      </p:bgPr>
    </p:bg>
    <p:spTree>
      <p:nvGrpSpPr>
        <p:cNvPr id="1" name="Shape 198"/>
        <p:cNvGrpSpPr/>
        <p:nvPr/>
      </p:nvGrpSpPr>
      <p:grpSpPr>
        <a:xfrm>
          <a:off x="0" y="0"/>
          <a:ext cx="0" cy="0"/>
          <a:chOff x="0" y="0"/>
          <a:chExt cx="0" cy="0"/>
        </a:xfrm>
      </p:grpSpPr>
      <p:sp>
        <p:nvSpPr>
          <p:cNvPr id="199" name="Google Shape;199;p33"/>
          <p:cNvSpPr txBox="1">
            <a:spLocks noGrp="1"/>
          </p:cNvSpPr>
          <p:nvPr>
            <p:ph type="ctrTitle"/>
          </p:nvPr>
        </p:nvSpPr>
        <p:spPr>
          <a:xfrm>
            <a:off x="330399" y="364185"/>
            <a:ext cx="6176700" cy="723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dk2"/>
              </a:buClr>
              <a:buSzPts val="2100"/>
              <a:buFont typeface="Montserrat ExtraBold"/>
              <a:buNone/>
              <a:defRPr sz="2100" b="1" i="0" u="none" strike="noStrike" cap="none">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200" name="Google Shape;200;p33"/>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201" name="Google Shape;201;p33"/>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dk2"/>
                </a:solidFill>
                <a:latin typeface="Calibri"/>
                <a:ea typeface="Calibri"/>
                <a:cs typeface="Calibri"/>
                <a:sym typeface="Calibri"/>
              </a:rPr>
              <a:t>‹#›</a:t>
            </a:fld>
            <a:endParaRPr sz="800">
              <a:solidFill>
                <a:schemeClr val="dk2"/>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Two Column Text (Blue)">
  <p:cSld name="Title + Two Column Text (Blue)">
    <p:bg>
      <p:bgPr>
        <a:solidFill>
          <a:schemeClr val="accent1"/>
        </a:solidFill>
        <a:effectLst/>
      </p:bgPr>
    </p:bg>
    <p:spTree>
      <p:nvGrpSpPr>
        <p:cNvPr id="1" name="Shape 202"/>
        <p:cNvGrpSpPr/>
        <p:nvPr/>
      </p:nvGrpSpPr>
      <p:grpSpPr>
        <a:xfrm>
          <a:off x="0" y="0"/>
          <a:ext cx="0" cy="0"/>
          <a:chOff x="0" y="0"/>
          <a:chExt cx="0" cy="0"/>
        </a:xfrm>
      </p:grpSpPr>
      <p:sp>
        <p:nvSpPr>
          <p:cNvPr id="203" name="Google Shape;203;p34"/>
          <p:cNvSpPr txBox="1">
            <a:spLocks noGrp="1"/>
          </p:cNvSpPr>
          <p:nvPr>
            <p:ph type="body" idx="1"/>
          </p:nvPr>
        </p:nvSpPr>
        <p:spPr>
          <a:xfrm>
            <a:off x="330399" y="1464469"/>
            <a:ext cx="6176700" cy="29433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Montserrat"/>
                <a:ea typeface="Montserrat"/>
                <a:cs typeface="Montserrat"/>
                <a:sym typeface="Montserrat"/>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4" name="Google Shape;204;p34"/>
          <p:cNvSpPr txBox="1">
            <a:spLocks noGrp="1"/>
          </p:cNvSpPr>
          <p:nvPr>
            <p:ph type="ctrTitle"/>
          </p:nvPr>
        </p:nvSpPr>
        <p:spPr>
          <a:xfrm>
            <a:off x="330399" y="364185"/>
            <a:ext cx="6176700" cy="723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lt1"/>
              </a:buClr>
              <a:buSzPts val="2100"/>
              <a:buFont typeface="Montserrat ExtraBold"/>
              <a:buNone/>
              <a:defRPr sz="2100" b="1" i="0" u="none" strike="noStrike" cap="none">
                <a:solidFill>
                  <a:schemeClr val="lt1"/>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205" name="Google Shape;205;p34"/>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206" name="Google Shape;206;p34"/>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lt1"/>
                </a:solidFill>
                <a:latin typeface="Calibri"/>
                <a:ea typeface="Calibri"/>
                <a:cs typeface="Calibri"/>
                <a:sym typeface="Calibri"/>
              </a:rPr>
              <a:t>‹#›</a:t>
            </a:fld>
            <a:endParaRPr sz="800">
              <a:solidFill>
                <a:schemeClr val="lt1"/>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Cover A (Grey)">
  <p:cSld name="Cover A (Grey)">
    <p:bg>
      <p:bgPr>
        <a:solidFill>
          <a:schemeClr val="dk2"/>
        </a:solidFill>
        <a:effectLst/>
      </p:bgPr>
    </p:bg>
    <p:spTree>
      <p:nvGrpSpPr>
        <p:cNvPr id="1" name="Shape 207"/>
        <p:cNvGrpSpPr/>
        <p:nvPr/>
      </p:nvGrpSpPr>
      <p:grpSpPr>
        <a:xfrm>
          <a:off x="0" y="0"/>
          <a:ext cx="0" cy="0"/>
          <a:chOff x="0" y="0"/>
          <a:chExt cx="0" cy="0"/>
        </a:xfrm>
      </p:grpSpPr>
      <p:sp>
        <p:nvSpPr>
          <p:cNvPr id="208" name="Google Shape;208;p35"/>
          <p:cNvSpPr txBox="1">
            <a:spLocks noGrp="1"/>
          </p:cNvSpPr>
          <p:nvPr>
            <p:ph type="ctrTitle"/>
          </p:nvPr>
        </p:nvSpPr>
        <p:spPr>
          <a:xfrm>
            <a:off x="675084" y="2069306"/>
            <a:ext cx="5087400" cy="1015500"/>
          </a:xfrm>
          <a:prstGeom prst="rect">
            <a:avLst/>
          </a:prstGeom>
          <a:noFill/>
          <a:ln>
            <a:noFill/>
          </a:ln>
        </p:spPr>
        <p:txBody>
          <a:bodyPr spcFirstLastPara="1" wrap="square" lIns="0" tIns="0" rIns="0" bIns="0" anchor="ctr" anchorCtr="0">
            <a:noAutofit/>
          </a:bodyPr>
          <a:lstStyle>
            <a:lvl1pPr marR="0" lvl="0" algn="l">
              <a:lnSpc>
                <a:spcPct val="100000"/>
              </a:lnSpc>
              <a:spcBef>
                <a:spcPts val="0"/>
              </a:spcBef>
              <a:spcAft>
                <a:spcPts val="0"/>
              </a:spcAft>
              <a:buClr>
                <a:schemeClr val="lt1"/>
              </a:buClr>
              <a:buSzPts val="8300"/>
              <a:buFont typeface="Montserrat ExtraBold"/>
              <a:buNone/>
              <a:defRPr sz="8300" b="1" i="0" u="none" strike="noStrike" cap="none">
                <a:solidFill>
                  <a:schemeClr val="lt1"/>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209" name="Google Shape;209;p35"/>
          <p:cNvPicPr preferRelativeResize="0"/>
          <p:nvPr/>
        </p:nvPicPr>
        <p:blipFill rotWithShape="1">
          <a:blip r:embed="rId2">
            <a:alphaModFix/>
          </a:blip>
          <a:srcRect/>
          <a:stretch/>
        </p:blipFill>
        <p:spPr>
          <a:xfrm>
            <a:off x="0" y="-634534"/>
            <a:ext cx="1746331" cy="1746331"/>
          </a:xfrm>
          <a:prstGeom prst="rect">
            <a:avLst/>
          </a:prstGeom>
          <a:noFill/>
          <a:ln>
            <a:noFill/>
          </a:ln>
        </p:spPr>
      </p:pic>
      <p:pic>
        <p:nvPicPr>
          <p:cNvPr id="210" name="Google Shape;210;p35"/>
          <p:cNvPicPr preferRelativeResize="0"/>
          <p:nvPr/>
        </p:nvPicPr>
        <p:blipFill rotWithShape="1">
          <a:blip r:embed="rId3">
            <a:alphaModFix/>
          </a:blip>
          <a:srcRect/>
          <a:stretch/>
        </p:blipFill>
        <p:spPr>
          <a:xfrm>
            <a:off x="330398" y="3460307"/>
            <a:ext cx="1739081" cy="1739081"/>
          </a:xfrm>
          <a:prstGeom prst="rect">
            <a:avLst/>
          </a:prstGeom>
          <a:noFill/>
          <a:ln>
            <a:noFill/>
          </a:ln>
        </p:spPr>
      </p:pic>
      <p:pic>
        <p:nvPicPr>
          <p:cNvPr id="211" name="Google Shape;211;p35"/>
          <p:cNvPicPr preferRelativeResize="0"/>
          <p:nvPr/>
        </p:nvPicPr>
        <p:blipFill rotWithShape="1">
          <a:blip r:embed="rId4">
            <a:alphaModFix/>
          </a:blip>
          <a:srcRect/>
          <a:stretch/>
        </p:blipFill>
        <p:spPr>
          <a:xfrm>
            <a:off x="3429000" y="-387163"/>
            <a:ext cx="1530550" cy="1530550"/>
          </a:xfrm>
          <a:prstGeom prst="rect">
            <a:avLst/>
          </a:prstGeom>
          <a:noFill/>
          <a:ln>
            <a:noFill/>
          </a:ln>
        </p:spPr>
      </p:pic>
      <p:pic>
        <p:nvPicPr>
          <p:cNvPr id="212" name="Google Shape;212;p35"/>
          <p:cNvPicPr preferRelativeResize="0"/>
          <p:nvPr/>
        </p:nvPicPr>
        <p:blipFill rotWithShape="1">
          <a:blip r:embed="rId5">
            <a:alphaModFix/>
          </a:blip>
          <a:srcRect/>
          <a:stretch/>
        </p:blipFill>
        <p:spPr>
          <a:xfrm>
            <a:off x="4023244" y="3051642"/>
            <a:ext cx="1739081" cy="1739081"/>
          </a:xfrm>
          <a:prstGeom prst="rect">
            <a:avLst/>
          </a:prstGeom>
          <a:noFill/>
          <a:ln>
            <a:noFill/>
          </a:ln>
        </p:spPr>
      </p:pic>
      <p:pic>
        <p:nvPicPr>
          <p:cNvPr id="213" name="Google Shape;213;p35"/>
          <p:cNvPicPr preferRelativeResize="0"/>
          <p:nvPr/>
        </p:nvPicPr>
        <p:blipFill rotWithShape="1">
          <a:blip r:embed="rId6">
            <a:alphaModFix/>
          </a:blip>
          <a:srcRect/>
          <a:stretch/>
        </p:blipFill>
        <p:spPr>
          <a:xfrm>
            <a:off x="5665676" y="441722"/>
            <a:ext cx="1822287" cy="1822288"/>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Large Title + Subtitle (Grey)">
  <p:cSld name="Large Title + Subtitle (Grey)">
    <p:bg>
      <p:bgPr>
        <a:solidFill>
          <a:schemeClr val="dk2"/>
        </a:solidFill>
        <a:effectLst/>
      </p:bgPr>
    </p:bg>
    <p:spTree>
      <p:nvGrpSpPr>
        <p:cNvPr id="1" name="Shape 214"/>
        <p:cNvGrpSpPr/>
        <p:nvPr/>
      </p:nvGrpSpPr>
      <p:grpSpPr>
        <a:xfrm>
          <a:off x="0" y="0"/>
          <a:ext cx="0" cy="0"/>
          <a:chOff x="0" y="0"/>
          <a:chExt cx="0" cy="0"/>
        </a:xfrm>
      </p:grpSpPr>
      <p:sp>
        <p:nvSpPr>
          <p:cNvPr id="215" name="Google Shape;215;p36"/>
          <p:cNvSpPr txBox="1">
            <a:spLocks noGrp="1"/>
          </p:cNvSpPr>
          <p:nvPr>
            <p:ph type="ctrTitle"/>
          </p:nvPr>
        </p:nvSpPr>
        <p:spPr>
          <a:xfrm>
            <a:off x="330399" y="364186"/>
            <a:ext cx="6176700" cy="3786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FFFFFF"/>
              </a:buClr>
              <a:buSzPts val="2100"/>
              <a:buFont typeface="Montserrat ExtraBold"/>
              <a:buNone/>
              <a:defRPr sz="2100" b="1" i="0" u="none" strike="noStrike" cap="none">
                <a:solidFill>
                  <a:srgbClr val="FFFFFF"/>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16" name="Google Shape;216;p36"/>
          <p:cNvSpPr txBox="1">
            <a:spLocks noGrp="1"/>
          </p:cNvSpPr>
          <p:nvPr>
            <p:ph type="body" idx="1"/>
          </p:nvPr>
        </p:nvSpPr>
        <p:spPr>
          <a:xfrm>
            <a:off x="330398" y="1464469"/>
            <a:ext cx="6176700" cy="29433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lt1"/>
              </a:buClr>
              <a:buSzPts val="1500"/>
              <a:buFont typeface="Arial"/>
              <a:buNone/>
              <a:defRPr sz="1500" b="0" i="0" u="none" strike="noStrike" cap="none">
                <a:solidFill>
                  <a:schemeClr val="lt1"/>
                </a:solidFill>
                <a:latin typeface="Montserrat"/>
                <a:ea typeface="Montserrat"/>
                <a:cs typeface="Montserrat"/>
                <a:sym typeface="Montserrat"/>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217" name="Google Shape;217;p36"/>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218" name="Google Shape;218;p36"/>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lt1"/>
                </a:solidFill>
                <a:latin typeface="Calibri"/>
                <a:ea typeface="Calibri"/>
                <a:cs typeface="Calibri"/>
                <a:sym typeface="Calibri"/>
              </a:rPr>
              <a:t>‹#›</a:t>
            </a:fld>
            <a:endParaRPr sz="800">
              <a:solidFill>
                <a:schemeClr val="lt1"/>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lank (Grey)">
  <p:cSld name="Blank (Grey)">
    <p:bg>
      <p:bgPr>
        <a:solidFill>
          <a:schemeClr val="dk2"/>
        </a:solidFill>
        <a:effectLst/>
      </p:bgPr>
    </p:bg>
    <p:spTree>
      <p:nvGrpSpPr>
        <p:cNvPr id="1" name="Shape 219"/>
        <p:cNvGrpSpPr/>
        <p:nvPr/>
      </p:nvGrpSpPr>
      <p:grpSpPr>
        <a:xfrm>
          <a:off x="0" y="0"/>
          <a:ext cx="0" cy="0"/>
          <a:chOff x="0" y="0"/>
          <a:chExt cx="0" cy="0"/>
        </a:xfrm>
      </p:grpSpPr>
      <p:pic>
        <p:nvPicPr>
          <p:cNvPr id="220" name="Google Shape;220;p37"/>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221" name="Google Shape;221;p37"/>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lt1"/>
                </a:solidFill>
                <a:latin typeface="Calibri"/>
                <a:ea typeface="Calibri"/>
                <a:cs typeface="Calibri"/>
                <a:sym typeface="Calibri"/>
              </a:rPr>
              <a:t>‹#›</a:t>
            </a:fld>
            <a:endParaRPr sz="800">
              <a:solidFill>
                <a:schemeClr val="lt1"/>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Blank (Blue)">
  <p:cSld name="Blank (Blue)">
    <p:bg>
      <p:bgPr>
        <a:solidFill>
          <a:schemeClr val="accent1"/>
        </a:solidFill>
        <a:effectLst/>
      </p:bgPr>
    </p:bg>
    <p:spTree>
      <p:nvGrpSpPr>
        <p:cNvPr id="1" name="Shape 222"/>
        <p:cNvGrpSpPr/>
        <p:nvPr/>
      </p:nvGrpSpPr>
      <p:grpSpPr>
        <a:xfrm>
          <a:off x="0" y="0"/>
          <a:ext cx="0" cy="0"/>
          <a:chOff x="0" y="0"/>
          <a:chExt cx="0" cy="0"/>
        </a:xfrm>
      </p:grpSpPr>
      <p:pic>
        <p:nvPicPr>
          <p:cNvPr id="223" name="Google Shape;223;p38"/>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224" name="Google Shape;224;p38"/>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lt1"/>
                </a:solidFill>
                <a:latin typeface="Calibri"/>
                <a:ea typeface="Calibri"/>
                <a:cs typeface="Calibri"/>
                <a:sym typeface="Calibri"/>
              </a:rPr>
              <a:t>‹#›</a:t>
            </a:fld>
            <a:endParaRPr sz="800">
              <a:solidFill>
                <a:schemeClr val="lt1"/>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lank (Yellow)">
  <p:cSld name="Blank (Yellow)">
    <p:bg>
      <p:bgPr>
        <a:solidFill>
          <a:schemeClr val="accent2"/>
        </a:solidFill>
        <a:effectLst/>
      </p:bgPr>
    </p:bg>
    <p:spTree>
      <p:nvGrpSpPr>
        <p:cNvPr id="1" name="Shape 225"/>
        <p:cNvGrpSpPr/>
        <p:nvPr/>
      </p:nvGrpSpPr>
      <p:grpSpPr>
        <a:xfrm>
          <a:off x="0" y="0"/>
          <a:ext cx="0" cy="0"/>
          <a:chOff x="0" y="0"/>
          <a:chExt cx="0" cy="0"/>
        </a:xfrm>
      </p:grpSpPr>
      <p:pic>
        <p:nvPicPr>
          <p:cNvPr id="226" name="Google Shape;226;p39"/>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227" name="Google Shape;227;p39"/>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dk2"/>
                </a:solidFill>
                <a:latin typeface="Calibri"/>
                <a:ea typeface="Calibri"/>
                <a:cs typeface="Calibri"/>
                <a:sym typeface="Calibri"/>
              </a:rPr>
              <a:t>‹#›</a:t>
            </a:fld>
            <a:endParaRPr sz="800">
              <a:solidFill>
                <a:schemeClr val="dk2"/>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Blank (Pink)">
  <p:cSld name="Blank (Pink)">
    <p:bg>
      <p:bgPr>
        <a:solidFill>
          <a:schemeClr val="accent4"/>
        </a:solidFill>
        <a:effectLst/>
      </p:bgPr>
    </p:bg>
    <p:spTree>
      <p:nvGrpSpPr>
        <p:cNvPr id="1" name="Shape 228"/>
        <p:cNvGrpSpPr/>
        <p:nvPr/>
      </p:nvGrpSpPr>
      <p:grpSpPr>
        <a:xfrm>
          <a:off x="0" y="0"/>
          <a:ext cx="0" cy="0"/>
          <a:chOff x="0" y="0"/>
          <a:chExt cx="0" cy="0"/>
        </a:xfrm>
      </p:grpSpPr>
      <p:pic>
        <p:nvPicPr>
          <p:cNvPr id="229" name="Google Shape;229;p40"/>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230" name="Google Shape;230;p40"/>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dk2"/>
                </a:solidFill>
                <a:latin typeface="Calibri"/>
                <a:ea typeface="Calibri"/>
                <a:cs typeface="Calibri"/>
                <a:sym typeface="Calibri"/>
              </a:rPr>
              <a:t>‹#›</a:t>
            </a:fld>
            <a:endParaRPr sz="800">
              <a:solidFill>
                <a:schemeClr val="dk2"/>
              </a:solidFill>
              <a:latin typeface="Calibri"/>
              <a:ea typeface="Calibri"/>
              <a:cs typeface="Calibri"/>
              <a:sym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s (Grey)">
  <p:cSld name="Contents (Grey)">
    <p:bg>
      <p:bgPr>
        <a:solidFill>
          <a:schemeClr val="dk2"/>
        </a:solidFill>
        <a:effectLst/>
      </p:bgPr>
    </p:bg>
    <p:spTree>
      <p:nvGrpSpPr>
        <p:cNvPr id="1" name="Shape 231"/>
        <p:cNvGrpSpPr/>
        <p:nvPr/>
      </p:nvGrpSpPr>
      <p:grpSpPr>
        <a:xfrm>
          <a:off x="0" y="0"/>
          <a:ext cx="0" cy="0"/>
          <a:chOff x="0" y="0"/>
          <a:chExt cx="0" cy="0"/>
        </a:xfrm>
      </p:grpSpPr>
      <p:sp>
        <p:nvSpPr>
          <p:cNvPr id="232" name="Google Shape;232;p41"/>
          <p:cNvSpPr txBox="1">
            <a:spLocks noGrp="1"/>
          </p:cNvSpPr>
          <p:nvPr>
            <p:ph type="ctrTitle"/>
          </p:nvPr>
        </p:nvSpPr>
        <p:spPr>
          <a:xfrm>
            <a:off x="330399" y="364186"/>
            <a:ext cx="2754000" cy="11004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lt1"/>
              </a:buClr>
              <a:buSzPts val="2100"/>
              <a:buFont typeface="Montserrat ExtraBold"/>
              <a:buNone/>
              <a:defRPr sz="2100" b="1" i="0" u="none" strike="noStrike" cap="none">
                <a:solidFill>
                  <a:schemeClr val="lt1"/>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33" name="Google Shape;233;p41"/>
          <p:cNvSpPr txBox="1">
            <a:spLocks noGrp="1"/>
          </p:cNvSpPr>
          <p:nvPr>
            <p:ph type="body" idx="1"/>
          </p:nvPr>
        </p:nvSpPr>
        <p:spPr>
          <a:xfrm>
            <a:off x="3428999" y="357188"/>
            <a:ext cx="3078000" cy="40506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lt1"/>
              </a:buClr>
              <a:buSzPts val="1400"/>
              <a:buFont typeface="Arial"/>
              <a:buNone/>
              <a:defRPr sz="1400" b="0" i="0" u="none" strike="noStrike" cap="none">
                <a:solidFill>
                  <a:schemeClr val="lt1"/>
                </a:solidFill>
                <a:latin typeface="Montserrat"/>
                <a:ea typeface="Montserrat"/>
                <a:cs typeface="Montserrat"/>
                <a:sym typeface="Montserrat"/>
              </a:defRPr>
            </a:lvl1pPr>
            <a:lvl2pPr marL="914400" marR="0" lvl="1" indent="-342900" algn="l">
              <a:lnSpc>
                <a:spcPct val="90000"/>
              </a:lnSpc>
              <a:spcBef>
                <a:spcPts val="9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234" name="Google Shape;234;p41"/>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235" name="Google Shape;235;p41"/>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lt1"/>
                </a:solidFill>
                <a:latin typeface="Calibri"/>
                <a:ea typeface="Calibri"/>
                <a:cs typeface="Calibri"/>
                <a:sym typeface="Calibri"/>
              </a:rPr>
              <a:t>‹#›</a:t>
            </a:fld>
            <a:endParaRPr sz="800">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pic>
        <p:nvPicPr>
          <p:cNvPr id="32" name="Google Shape;32;p5"/>
          <p:cNvPicPr preferRelativeResize="0"/>
          <p:nvPr/>
        </p:nvPicPr>
        <p:blipFill rotWithShape="1">
          <a:blip r:embed="rId2">
            <a:alphaModFix amt="6000"/>
          </a:blip>
          <a:srcRect/>
          <a:stretch/>
        </p:blipFill>
        <p:spPr>
          <a:xfrm>
            <a:off x="-446895" y="459690"/>
            <a:ext cx="4224119" cy="4224119"/>
          </a:xfrm>
          <a:prstGeom prst="rect">
            <a:avLst/>
          </a:prstGeom>
          <a:noFill/>
          <a:ln>
            <a:noFill/>
          </a:ln>
        </p:spPr>
      </p:pic>
      <p:sp>
        <p:nvSpPr>
          <p:cNvPr id="33" name="Google Shape;33;p5"/>
          <p:cNvSpPr txBox="1">
            <a:spLocks noGrp="1"/>
          </p:cNvSpPr>
          <p:nvPr>
            <p:ph type="title"/>
          </p:nvPr>
        </p:nvSpPr>
        <p:spPr>
          <a:xfrm>
            <a:off x="457200" y="273845"/>
            <a:ext cx="5929313"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D1F4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s (Blue)">
  <p:cSld name="Contents (Blue)">
    <p:bg>
      <p:bgPr>
        <a:solidFill>
          <a:schemeClr val="accent1"/>
        </a:solidFill>
        <a:effectLst/>
      </p:bgPr>
    </p:bg>
    <p:spTree>
      <p:nvGrpSpPr>
        <p:cNvPr id="1" name="Shape 236"/>
        <p:cNvGrpSpPr/>
        <p:nvPr/>
      </p:nvGrpSpPr>
      <p:grpSpPr>
        <a:xfrm>
          <a:off x="0" y="0"/>
          <a:ext cx="0" cy="0"/>
          <a:chOff x="0" y="0"/>
          <a:chExt cx="0" cy="0"/>
        </a:xfrm>
      </p:grpSpPr>
      <p:sp>
        <p:nvSpPr>
          <p:cNvPr id="237" name="Google Shape;237;p42"/>
          <p:cNvSpPr txBox="1">
            <a:spLocks noGrp="1"/>
          </p:cNvSpPr>
          <p:nvPr>
            <p:ph type="ctrTitle"/>
          </p:nvPr>
        </p:nvSpPr>
        <p:spPr>
          <a:xfrm>
            <a:off x="330399" y="364186"/>
            <a:ext cx="2754000" cy="11004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lt1"/>
              </a:buClr>
              <a:buSzPts val="2100"/>
              <a:buFont typeface="Montserrat ExtraBold"/>
              <a:buNone/>
              <a:defRPr sz="2100" b="1" i="0" u="none" strike="noStrike" cap="none">
                <a:solidFill>
                  <a:schemeClr val="lt1"/>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38" name="Google Shape;238;p42"/>
          <p:cNvSpPr txBox="1">
            <a:spLocks noGrp="1"/>
          </p:cNvSpPr>
          <p:nvPr>
            <p:ph type="body" idx="1"/>
          </p:nvPr>
        </p:nvSpPr>
        <p:spPr>
          <a:xfrm>
            <a:off x="3428999" y="357188"/>
            <a:ext cx="3078000" cy="40506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lt1"/>
              </a:buClr>
              <a:buSzPts val="1400"/>
              <a:buFont typeface="Arial"/>
              <a:buNone/>
              <a:defRPr sz="1400" b="0" i="0" u="none" strike="noStrike" cap="none">
                <a:solidFill>
                  <a:schemeClr val="lt1"/>
                </a:solidFill>
                <a:latin typeface="Montserrat"/>
                <a:ea typeface="Montserrat"/>
                <a:cs typeface="Montserrat"/>
                <a:sym typeface="Montserrat"/>
              </a:defRPr>
            </a:lvl1pPr>
            <a:lvl2pPr marL="914400" marR="0" lvl="1" indent="-342900" algn="l">
              <a:lnSpc>
                <a:spcPct val="90000"/>
              </a:lnSpc>
              <a:spcBef>
                <a:spcPts val="9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239" name="Google Shape;239;p42"/>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240" name="Google Shape;240;p42"/>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lt1"/>
                </a:solidFill>
                <a:latin typeface="Calibri"/>
                <a:ea typeface="Calibri"/>
                <a:cs typeface="Calibri"/>
                <a:sym typeface="Calibri"/>
              </a:rPr>
              <a:t>‹#›</a:t>
            </a:fld>
            <a:endParaRPr sz="800">
              <a:solidFill>
                <a:schemeClr val="lt1"/>
              </a:solidFill>
              <a:latin typeface="Calibri"/>
              <a:ea typeface="Calibri"/>
              <a:cs typeface="Calibri"/>
              <a:sym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s (Yellow)">
  <p:cSld name="Contents (Yellow)">
    <p:bg>
      <p:bgPr>
        <a:solidFill>
          <a:schemeClr val="accent2"/>
        </a:solidFill>
        <a:effectLst/>
      </p:bgPr>
    </p:bg>
    <p:spTree>
      <p:nvGrpSpPr>
        <p:cNvPr id="1" name="Shape 241"/>
        <p:cNvGrpSpPr/>
        <p:nvPr/>
      </p:nvGrpSpPr>
      <p:grpSpPr>
        <a:xfrm>
          <a:off x="0" y="0"/>
          <a:ext cx="0" cy="0"/>
          <a:chOff x="0" y="0"/>
          <a:chExt cx="0" cy="0"/>
        </a:xfrm>
      </p:grpSpPr>
      <p:sp>
        <p:nvSpPr>
          <p:cNvPr id="242" name="Google Shape;242;p43"/>
          <p:cNvSpPr txBox="1">
            <a:spLocks noGrp="1"/>
          </p:cNvSpPr>
          <p:nvPr>
            <p:ph type="ctrTitle"/>
          </p:nvPr>
        </p:nvSpPr>
        <p:spPr>
          <a:xfrm>
            <a:off x="330399" y="364186"/>
            <a:ext cx="2754000" cy="11004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dk2"/>
              </a:buClr>
              <a:buSzPts val="2100"/>
              <a:buFont typeface="Montserrat ExtraBold"/>
              <a:buNone/>
              <a:defRPr sz="2100" b="1" i="0" u="none" strike="noStrike" cap="none">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43" name="Google Shape;243;p43"/>
          <p:cNvSpPr txBox="1">
            <a:spLocks noGrp="1"/>
          </p:cNvSpPr>
          <p:nvPr>
            <p:ph type="body" idx="1"/>
          </p:nvPr>
        </p:nvSpPr>
        <p:spPr>
          <a:xfrm>
            <a:off x="3428999" y="357188"/>
            <a:ext cx="3078000" cy="40506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1400"/>
              <a:buFont typeface="Arial"/>
              <a:buNone/>
              <a:defRPr sz="1400" b="0" i="0" u="none" strike="noStrike" cap="none">
                <a:solidFill>
                  <a:schemeClr val="dk2"/>
                </a:solidFill>
                <a:latin typeface="Montserrat"/>
                <a:ea typeface="Montserrat"/>
                <a:cs typeface="Montserrat"/>
                <a:sym typeface="Montserrat"/>
              </a:defRPr>
            </a:lvl1pPr>
            <a:lvl2pPr marL="914400" marR="0" lvl="1" indent="-342900" algn="l">
              <a:lnSpc>
                <a:spcPct val="90000"/>
              </a:lnSpc>
              <a:spcBef>
                <a:spcPts val="9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244" name="Google Shape;244;p43"/>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245" name="Google Shape;245;p43"/>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dk2"/>
                </a:solidFill>
                <a:latin typeface="Calibri"/>
                <a:ea typeface="Calibri"/>
                <a:cs typeface="Calibri"/>
                <a:sym typeface="Calibri"/>
              </a:rPr>
              <a:t>‹#›</a:t>
            </a:fld>
            <a:endParaRPr sz="800">
              <a:solidFill>
                <a:schemeClr val="dk2"/>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s (Pink)">
  <p:cSld name="Contents (Pink)">
    <p:bg>
      <p:bgPr>
        <a:solidFill>
          <a:schemeClr val="accent4"/>
        </a:solidFill>
        <a:effectLst/>
      </p:bgPr>
    </p:bg>
    <p:spTree>
      <p:nvGrpSpPr>
        <p:cNvPr id="1" name="Shape 246"/>
        <p:cNvGrpSpPr/>
        <p:nvPr/>
      </p:nvGrpSpPr>
      <p:grpSpPr>
        <a:xfrm>
          <a:off x="0" y="0"/>
          <a:ext cx="0" cy="0"/>
          <a:chOff x="0" y="0"/>
          <a:chExt cx="0" cy="0"/>
        </a:xfrm>
      </p:grpSpPr>
      <p:sp>
        <p:nvSpPr>
          <p:cNvPr id="247" name="Google Shape;247;p44"/>
          <p:cNvSpPr txBox="1">
            <a:spLocks noGrp="1"/>
          </p:cNvSpPr>
          <p:nvPr>
            <p:ph type="ctrTitle"/>
          </p:nvPr>
        </p:nvSpPr>
        <p:spPr>
          <a:xfrm>
            <a:off x="330399" y="364186"/>
            <a:ext cx="2754000" cy="11004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dk2"/>
              </a:buClr>
              <a:buSzPts val="2100"/>
              <a:buFont typeface="Montserrat ExtraBold"/>
              <a:buNone/>
              <a:defRPr sz="2100" b="1" i="0" u="none" strike="noStrike" cap="none">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48" name="Google Shape;248;p44"/>
          <p:cNvSpPr txBox="1">
            <a:spLocks noGrp="1"/>
          </p:cNvSpPr>
          <p:nvPr>
            <p:ph type="body" idx="1"/>
          </p:nvPr>
        </p:nvSpPr>
        <p:spPr>
          <a:xfrm>
            <a:off x="3428999" y="357188"/>
            <a:ext cx="3078000" cy="40506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1400"/>
              <a:buFont typeface="Arial"/>
              <a:buNone/>
              <a:defRPr sz="1400" b="0" i="0" u="none" strike="noStrike" cap="none">
                <a:solidFill>
                  <a:schemeClr val="dk2"/>
                </a:solidFill>
                <a:latin typeface="Montserrat"/>
                <a:ea typeface="Montserrat"/>
                <a:cs typeface="Montserrat"/>
                <a:sym typeface="Montserrat"/>
              </a:defRPr>
            </a:lvl1pPr>
            <a:lvl2pPr marL="914400" marR="0" lvl="1" indent="-342900" algn="l">
              <a:lnSpc>
                <a:spcPct val="90000"/>
              </a:lnSpc>
              <a:spcBef>
                <a:spcPts val="9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249" name="Google Shape;249;p44"/>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250" name="Google Shape;250;p44"/>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dk2"/>
                </a:solidFill>
                <a:latin typeface="Calibri"/>
                <a:ea typeface="Calibri"/>
                <a:cs typeface="Calibri"/>
                <a:sym typeface="Calibri"/>
              </a:rPr>
              <a:t>‹#›</a:t>
            </a:fld>
            <a:endParaRPr sz="800">
              <a:solidFill>
                <a:schemeClr val="dk2"/>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Gray)">
  <p:cSld name="Title Only (Gray)">
    <p:bg>
      <p:bgPr>
        <a:solidFill>
          <a:schemeClr val="dk2"/>
        </a:solidFill>
        <a:effectLst/>
      </p:bgPr>
    </p:bg>
    <p:spTree>
      <p:nvGrpSpPr>
        <p:cNvPr id="1" name="Shape 251"/>
        <p:cNvGrpSpPr/>
        <p:nvPr/>
      </p:nvGrpSpPr>
      <p:grpSpPr>
        <a:xfrm>
          <a:off x="0" y="0"/>
          <a:ext cx="0" cy="0"/>
          <a:chOff x="0" y="0"/>
          <a:chExt cx="0" cy="0"/>
        </a:xfrm>
      </p:grpSpPr>
      <p:sp>
        <p:nvSpPr>
          <p:cNvPr id="252" name="Google Shape;252;p45"/>
          <p:cNvSpPr txBox="1">
            <a:spLocks noGrp="1"/>
          </p:cNvSpPr>
          <p:nvPr>
            <p:ph type="ctrTitle"/>
          </p:nvPr>
        </p:nvSpPr>
        <p:spPr>
          <a:xfrm>
            <a:off x="330399" y="364186"/>
            <a:ext cx="6176700" cy="723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lt1"/>
              </a:buClr>
              <a:buSzPts val="2100"/>
              <a:buFont typeface="Montserrat ExtraBold"/>
              <a:buNone/>
              <a:defRPr sz="2100" b="1" i="0" u="none" strike="noStrike" cap="none">
                <a:solidFill>
                  <a:schemeClr val="lt1"/>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253" name="Google Shape;253;p45"/>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254" name="Google Shape;254;p45"/>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lt1"/>
                </a:solidFill>
                <a:latin typeface="Calibri"/>
                <a:ea typeface="Calibri"/>
                <a:cs typeface="Calibri"/>
                <a:sym typeface="Calibri"/>
              </a:rPr>
              <a:t>‹#›</a:t>
            </a:fld>
            <a:endParaRPr sz="800">
              <a:solidFill>
                <a:schemeClr val="lt1"/>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Pink)">
  <p:cSld name="Title Only (Pink)">
    <p:bg>
      <p:bgPr>
        <a:solidFill>
          <a:schemeClr val="accent4"/>
        </a:solidFill>
        <a:effectLst/>
      </p:bgPr>
    </p:bg>
    <p:spTree>
      <p:nvGrpSpPr>
        <p:cNvPr id="1" name="Shape 255"/>
        <p:cNvGrpSpPr/>
        <p:nvPr/>
      </p:nvGrpSpPr>
      <p:grpSpPr>
        <a:xfrm>
          <a:off x="0" y="0"/>
          <a:ext cx="0" cy="0"/>
          <a:chOff x="0" y="0"/>
          <a:chExt cx="0" cy="0"/>
        </a:xfrm>
      </p:grpSpPr>
      <p:sp>
        <p:nvSpPr>
          <p:cNvPr id="256" name="Google Shape;256;p46"/>
          <p:cNvSpPr txBox="1">
            <a:spLocks noGrp="1"/>
          </p:cNvSpPr>
          <p:nvPr>
            <p:ph type="ctrTitle"/>
          </p:nvPr>
        </p:nvSpPr>
        <p:spPr>
          <a:xfrm>
            <a:off x="330399" y="364185"/>
            <a:ext cx="6176700" cy="723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dk2"/>
              </a:buClr>
              <a:buSzPts val="2100"/>
              <a:buFont typeface="Montserrat ExtraBold"/>
              <a:buNone/>
              <a:defRPr sz="2100" b="1" i="0" u="none" strike="noStrike" cap="none">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257" name="Google Shape;257;p46"/>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258" name="Google Shape;258;p46"/>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dk2"/>
                </a:solidFill>
                <a:latin typeface="Calibri"/>
                <a:ea typeface="Calibri"/>
                <a:cs typeface="Calibri"/>
                <a:sym typeface="Calibri"/>
              </a:rPr>
              <a:t>‹#›</a:t>
            </a:fld>
            <a:endParaRPr sz="800">
              <a:solidFill>
                <a:schemeClr val="dk2"/>
              </a:solidFill>
              <a:latin typeface="Calibri"/>
              <a:ea typeface="Calibri"/>
              <a:cs typeface="Calibri"/>
              <a:sym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Two Column Text (Grey)">
  <p:cSld name="Title + Two Column Text (Grey)">
    <p:bg>
      <p:bgPr>
        <a:solidFill>
          <a:schemeClr val="dk2"/>
        </a:solidFill>
        <a:effectLst/>
      </p:bgPr>
    </p:bg>
    <p:spTree>
      <p:nvGrpSpPr>
        <p:cNvPr id="1" name="Shape 259"/>
        <p:cNvGrpSpPr/>
        <p:nvPr/>
      </p:nvGrpSpPr>
      <p:grpSpPr>
        <a:xfrm>
          <a:off x="0" y="0"/>
          <a:ext cx="0" cy="0"/>
          <a:chOff x="0" y="0"/>
          <a:chExt cx="0" cy="0"/>
        </a:xfrm>
      </p:grpSpPr>
      <p:sp>
        <p:nvSpPr>
          <p:cNvPr id="260" name="Google Shape;260;p47"/>
          <p:cNvSpPr txBox="1">
            <a:spLocks noGrp="1"/>
          </p:cNvSpPr>
          <p:nvPr>
            <p:ph type="body" idx="1"/>
          </p:nvPr>
        </p:nvSpPr>
        <p:spPr>
          <a:xfrm>
            <a:off x="330399" y="1464469"/>
            <a:ext cx="6176700" cy="29433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Montserrat"/>
                <a:ea typeface="Montserrat"/>
                <a:cs typeface="Montserrat"/>
                <a:sym typeface="Montserrat"/>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61" name="Google Shape;261;p47"/>
          <p:cNvSpPr txBox="1">
            <a:spLocks noGrp="1"/>
          </p:cNvSpPr>
          <p:nvPr>
            <p:ph type="ctrTitle"/>
          </p:nvPr>
        </p:nvSpPr>
        <p:spPr>
          <a:xfrm>
            <a:off x="330399" y="364185"/>
            <a:ext cx="6176700" cy="723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lt1"/>
              </a:buClr>
              <a:buSzPts val="2100"/>
              <a:buFont typeface="Montserrat ExtraBold"/>
              <a:buNone/>
              <a:defRPr sz="2100" b="1" i="0" u="none" strike="noStrike" cap="none">
                <a:solidFill>
                  <a:schemeClr val="lt1"/>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262" name="Google Shape;262;p47"/>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263" name="Google Shape;263;p47"/>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lt1"/>
                </a:solidFill>
                <a:latin typeface="Calibri"/>
                <a:ea typeface="Calibri"/>
                <a:cs typeface="Calibri"/>
                <a:sym typeface="Calibri"/>
              </a:rPr>
              <a:t>‹#›</a:t>
            </a:fld>
            <a:endParaRPr sz="800">
              <a:solidFill>
                <a:schemeClr val="lt1"/>
              </a:solidFill>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Two Column Text (Pink)">
  <p:cSld name="Title + Two Column Text (Pink)">
    <p:bg>
      <p:bgPr>
        <a:solidFill>
          <a:schemeClr val="accent4"/>
        </a:solidFill>
        <a:effectLst/>
      </p:bgPr>
    </p:bg>
    <p:spTree>
      <p:nvGrpSpPr>
        <p:cNvPr id="1" name="Shape 264"/>
        <p:cNvGrpSpPr/>
        <p:nvPr/>
      </p:nvGrpSpPr>
      <p:grpSpPr>
        <a:xfrm>
          <a:off x="0" y="0"/>
          <a:ext cx="0" cy="0"/>
          <a:chOff x="0" y="0"/>
          <a:chExt cx="0" cy="0"/>
        </a:xfrm>
      </p:grpSpPr>
      <p:sp>
        <p:nvSpPr>
          <p:cNvPr id="265" name="Google Shape;265;p48"/>
          <p:cNvSpPr txBox="1">
            <a:spLocks noGrp="1"/>
          </p:cNvSpPr>
          <p:nvPr>
            <p:ph type="body" idx="1"/>
          </p:nvPr>
        </p:nvSpPr>
        <p:spPr>
          <a:xfrm>
            <a:off x="330399" y="1464469"/>
            <a:ext cx="6176700" cy="29433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900"/>
              <a:buFont typeface="Arial"/>
              <a:buNone/>
              <a:defRPr sz="900" b="0" i="0" u="none" strike="noStrike" cap="none">
                <a:solidFill>
                  <a:schemeClr val="dk2"/>
                </a:solidFill>
                <a:latin typeface="Montserrat"/>
                <a:ea typeface="Montserrat"/>
                <a:cs typeface="Montserrat"/>
                <a:sym typeface="Montserrat"/>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66" name="Google Shape;266;p48"/>
          <p:cNvSpPr txBox="1">
            <a:spLocks noGrp="1"/>
          </p:cNvSpPr>
          <p:nvPr>
            <p:ph type="ctrTitle"/>
          </p:nvPr>
        </p:nvSpPr>
        <p:spPr>
          <a:xfrm>
            <a:off x="330399" y="364185"/>
            <a:ext cx="5832900" cy="723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dk2"/>
              </a:buClr>
              <a:buSzPts val="2100"/>
              <a:buFont typeface="Montserrat ExtraBold"/>
              <a:buNone/>
              <a:defRPr sz="2100" b="1" i="0" u="none" strike="noStrike" cap="none">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267" name="Google Shape;267;p48"/>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268" name="Google Shape;268;p48"/>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dk2"/>
                </a:solidFill>
                <a:latin typeface="Calibri"/>
                <a:ea typeface="Calibri"/>
                <a:cs typeface="Calibri"/>
                <a:sym typeface="Calibri"/>
              </a:rPr>
              <a:t>‹#›</a:t>
            </a:fld>
            <a:endParaRPr sz="800">
              <a:solidFill>
                <a:schemeClr val="dk2"/>
              </a:solidFill>
              <a:latin typeface="Calibri"/>
              <a:ea typeface="Calibri"/>
              <a:cs typeface="Calibri"/>
              <a:sym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Text + Image (Grey)">
  <p:cSld name="Title + Text + Image (Grey)">
    <p:bg>
      <p:bgPr>
        <a:solidFill>
          <a:schemeClr val="dk2"/>
        </a:solidFill>
        <a:effectLst/>
      </p:bgPr>
    </p:bg>
    <p:spTree>
      <p:nvGrpSpPr>
        <p:cNvPr id="1" name="Shape 269"/>
        <p:cNvGrpSpPr/>
        <p:nvPr/>
      </p:nvGrpSpPr>
      <p:grpSpPr>
        <a:xfrm>
          <a:off x="0" y="0"/>
          <a:ext cx="0" cy="0"/>
          <a:chOff x="0" y="0"/>
          <a:chExt cx="0" cy="0"/>
        </a:xfrm>
      </p:grpSpPr>
      <p:sp>
        <p:nvSpPr>
          <p:cNvPr id="270" name="Google Shape;270;p49"/>
          <p:cNvSpPr>
            <a:spLocks noGrp="1"/>
          </p:cNvSpPr>
          <p:nvPr>
            <p:ph type="pic" idx="2"/>
          </p:nvPr>
        </p:nvSpPr>
        <p:spPr>
          <a:xfrm>
            <a:off x="3773685" y="366713"/>
            <a:ext cx="2733300" cy="4041000"/>
          </a:xfrm>
          <a:prstGeom prst="rect">
            <a:avLst/>
          </a:prstGeom>
          <a:solidFill>
            <a:schemeClr val="lt1"/>
          </a:solidFill>
          <a:ln>
            <a:noFill/>
          </a:ln>
        </p:spPr>
      </p:sp>
      <p:sp>
        <p:nvSpPr>
          <p:cNvPr id="271" name="Google Shape;271;p49"/>
          <p:cNvSpPr txBox="1">
            <a:spLocks noGrp="1"/>
          </p:cNvSpPr>
          <p:nvPr>
            <p:ph type="body" idx="1"/>
          </p:nvPr>
        </p:nvSpPr>
        <p:spPr>
          <a:xfrm>
            <a:off x="330399" y="1464469"/>
            <a:ext cx="3098700" cy="29433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Montserrat"/>
                <a:ea typeface="Montserrat"/>
                <a:cs typeface="Montserrat"/>
                <a:sym typeface="Montserrat"/>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72" name="Google Shape;272;p49"/>
          <p:cNvSpPr txBox="1">
            <a:spLocks noGrp="1"/>
          </p:cNvSpPr>
          <p:nvPr>
            <p:ph type="ctrTitle"/>
          </p:nvPr>
        </p:nvSpPr>
        <p:spPr>
          <a:xfrm>
            <a:off x="330399" y="364185"/>
            <a:ext cx="3098700" cy="723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lt1"/>
              </a:buClr>
              <a:buSzPts val="2100"/>
              <a:buFont typeface="Montserrat ExtraBold"/>
              <a:buNone/>
              <a:defRPr sz="2100" b="1" i="0" u="none" strike="noStrike" cap="none">
                <a:solidFill>
                  <a:schemeClr val="lt1"/>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pic>
        <p:nvPicPr>
          <p:cNvPr id="273" name="Google Shape;273;p49"/>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274" name="Google Shape;274;p49"/>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lt1"/>
                </a:solidFill>
                <a:latin typeface="Calibri"/>
                <a:ea typeface="Calibri"/>
                <a:cs typeface="Calibri"/>
                <a:sym typeface="Calibri"/>
              </a:rPr>
              <a:t>‹#›</a:t>
            </a:fld>
            <a:endParaRPr sz="800">
              <a:solidFill>
                <a:schemeClr val="lt1"/>
              </a:solidFill>
              <a:latin typeface="Calibri"/>
              <a:ea typeface="Calibri"/>
              <a:cs typeface="Calibri"/>
              <a:sym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Text + Image (Yellow)">
  <p:cSld name="Title + Text + Image (Yellow)">
    <p:bg>
      <p:bgPr>
        <a:solidFill>
          <a:schemeClr val="accent2"/>
        </a:solidFill>
        <a:effectLst/>
      </p:bgPr>
    </p:bg>
    <p:spTree>
      <p:nvGrpSpPr>
        <p:cNvPr id="1" name="Shape 275"/>
        <p:cNvGrpSpPr/>
        <p:nvPr/>
      </p:nvGrpSpPr>
      <p:grpSpPr>
        <a:xfrm>
          <a:off x="0" y="0"/>
          <a:ext cx="0" cy="0"/>
          <a:chOff x="0" y="0"/>
          <a:chExt cx="0" cy="0"/>
        </a:xfrm>
      </p:grpSpPr>
      <p:sp>
        <p:nvSpPr>
          <p:cNvPr id="276" name="Google Shape;276;p50"/>
          <p:cNvSpPr txBox="1">
            <a:spLocks noGrp="1"/>
          </p:cNvSpPr>
          <p:nvPr>
            <p:ph type="body" idx="1"/>
          </p:nvPr>
        </p:nvSpPr>
        <p:spPr>
          <a:xfrm>
            <a:off x="330399" y="1464469"/>
            <a:ext cx="3098700" cy="29433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900"/>
              <a:buFont typeface="Arial"/>
              <a:buNone/>
              <a:defRPr sz="900" b="0" i="0" u="none" strike="noStrike" cap="none">
                <a:solidFill>
                  <a:schemeClr val="dk2"/>
                </a:solidFill>
                <a:latin typeface="Montserrat"/>
                <a:ea typeface="Montserrat"/>
                <a:cs typeface="Montserrat"/>
                <a:sym typeface="Montserrat"/>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77" name="Google Shape;277;p50"/>
          <p:cNvSpPr txBox="1">
            <a:spLocks noGrp="1"/>
          </p:cNvSpPr>
          <p:nvPr>
            <p:ph type="ctrTitle"/>
          </p:nvPr>
        </p:nvSpPr>
        <p:spPr>
          <a:xfrm>
            <a:off x="330399" y="364185"/>
            <a:ext cx="3098700" cy="723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dk2"/>
              </a:buClr>
              <a:buSzPts val="2100"/>
              <a:buFont typeface="Montserrat ExtraBold"/>
              <a:buNone/>
              <a:defRPr sz="2100" b="1" i="0" u="none" strike="noStrike" cap="none">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78" name="Google Shape;278;p50"/>
          <p:cNvSpPr>
            <a:spLocks noGrp="1"/>
          </p:cNvSpPr>
          <p:nvPr>
            <p:ph type="pic" idx="2"/>
          </p:nvPr>
        </p:nvSpPr>
        <p:spPr>
          <a:xfrm>
            <a:off x="3773685" y="366713"/>
            <a:ext cx="2733300" cy="4041000"/>
          </a:xfrm>
          <a:prstGeom prst="rect">
            <a:avLst/>
          </a:prstGeom>
          <a:solidFill>
            <a:schemeClr val="lt1"/>
          </a:solidFill>
          <a:ln>
            <a:noFill/>
          </a:ln>
        </p:spPr>
      </p:sp>
      <p:pic>
        <p:nvPicPr>
          <p:cNvPr id="279" name="Google Shape;279;p50"/>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280" name="Google Shape;280;p50"/>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dk2"/>
                </a:solidFill>
                <a:latin typeface="Calibri"/>
                <a:ea typeface="Calibri"/>
                <a:cs typeface="Calibri"/>
                <a:sym typeface="Calibri"/>
              </a:rPr>
              <a:t>‹#›</a:t>
            </a:fld>
            <a:endParaRPr sz="800">
              <a:solidFill>
                <a:schemeClr val="dk2"/>
              </a:solidFill>
              <a:latin typeface="Calibri"/>
              <a:ea typeface="Calibri"/>
              <a:cs typeface="Calibri"/>
              <a:sym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Text + Image (Pink)">
  <p:cSld name="Title + Text + Image (Pink)">
    <p:bg>
      <p:bgPr>
        <a:solidFill>
          <a:schemeClr val="accent4"/>
        </a:solidFill>
        <a:effectLst/>
      </p:bgPr>
    </p:bg>
    <p:spTree>
      <p:nvGrpSpPr>
        <p:cNvPr id="1" name="Shape 281"/>
        <p:cNvGrpSpPr/>
        <p:nvPr/>
      </p:nvGrpSpPr>
      <p:grpSpPr>
        <a:xfrm>
          <a:off x="0" y="0"/>
          <a:ext cx="0" cy="0"/>
          <a:chOff x="0" y="0"/>
          <a:chExt cx="0" cy="0"/>
        </a:xfrm>
      </p:grpSpPr>
      <p:sp>
        <p:nvSpPr>
          <p:cNvPr id="282" name="Google Shape;282;p51"/>
          <p:cNvSpPr txBox="1">
            <a:spLocks noGrp="1"/>
          </p:cNvSpPr>
          <p:nvPr>
            <p:ph type="body" idx="1"/>
          </p:nvPr>
        </p:nvSpPr>
        <p:spPr>
          <a:xfrm>
            <a:off x="330399" y="1464469"/>
            <a:ext cx="3098700" cy="29433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900"/>
              <a:buFont typeface="Arial"/>
              <a:buNone/>
              <a:defRPr sz="900" b="0" i="0" u="none" strike="noStrike" cap="none">
                <a:solidFill>
                  <a:schemeClr val="dk2"/>
                </a:solidFill>
                <a:latin typeface="Montserrat"/>
                <a:ea typeface="Montserrat"/>
                <a:cs typeface="Montserrat"/>
                <a:sym typeface="Montserrat"/>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83" name="Google Shape;283;p51"/>
          <p:cNvSpPr txBox="1">
            <a:spLocks noGrp="1"/>
          </p:cNvSpPr>
          <p:nvPr>
            <p:ph type="ctrTitle"/>
          </p:nvPr>
        </p:nvSpPr>
        <p:spPr>
          <a:xfrm>
            <a:off x="330399" y="364185"/>
            <a:ext cx="3098700" cy="723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dk2"/>
              </a:buClr>
              <a:buSzPts val="2100"/>
              <a:buFont typeface="Montserrat ExtraBold"/>
              <a:buNone/>
              <a:defRPr sz="2100" b="1" i="0" u="none" strike="noStrike" cap="none">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84" name="Google Shape;284;p51"/>
          <p:cNvSpPr>
            <a:spLocks noGrp="1"/>
          </p:cNvSpPr>
          <p:nvPr>
            <p:ph type="pic" idx="2"/>
          </p:nvPr>
        </p:nvSpPr>
        <p:spPr>
          <a:xfrm>
            <a:off x="3773685" y="366713"/>
            <a:ext cx="2733300" cy="4041000"/>
          </a:xfrm>
          <a:prstGeom prst="rect">
            <a:avLst/>
          </a:prstGeom>
          <a:solidFill>
            <a:schemeClr val="lt1"/>
          </a:solidFill>
          <a:ln>
            <a:noFill/>
          </a:ln>
        </p:spPr>
      </p:sp>
      <p:pic>
        <p:nvPicPr>
          <p:cNvPr id="285" name="Google Shape;285;p51"/>
          <p:cNvPicPr preferRelativeResize="0"/>
          <p:nvPr/>
        </p:nvPicPr>
        <p:blipFill rotWithShape="1">
          <a:blip r:embed="rId2">
            <a:alphaModFix/>
          </a:blip>
          <a:srcRect/>
          <a:stretch/>
        </p:blipFill>
        <p:spPr>
          <a:xfrm>
            <a:off x="337963" y="4595416"/>
            <a:ext cx="488006" cy="137925"/>
          </a:xfrm>
          <a:prstGeom prst="rect">
            <a:avLst/>
          </a:prstGeom>
          <a:noFill/>
          <a:ln>
            <a:noFill/>
          </a:ln>
        </p:spPr>
      </p:pic>
      <p:sp>
        <p:nvSpPr>
          <p:cNvPr id="286" name="Google Shape;286;p51"/>
          <p:cNvSpPr txBox="1"/>
          <p:nvPr/>
        </p:nvSpPr>
        <p:spPr>
          <a:xfrm>
            <a:off x="6105576" y="4653598"/>
            <a:ext cx="401400" cy="123000"/>
          </a:xfrm>
          <a:prstGeom prst="rect">
            <a:avLst/>
          </a:prstGeom>
          <a:noFill/>
          <a:ln>
            <a:noFill/>
          </a:ln>
        </p:spPr>
        <p:txBody>
          <a:bodyPr spcFirstLastPara="1" wrap="square" lIns="0" tIns="0" rIns="0" bIns="0" anchor="ctr" anchorCtr="0">
            <a:spAutoFit/>
          </a:bodyPr>
          <a:lstStyle/>
          <a:p>
            <a:pPr marL="0" marR="0" lvl="0" indent="0" algn="r" rtl="0">
              <a:spcBef>
                <a:spcPts val="0"/>
              </a:spcBef>
              <a:spcAft>
                <a:spcPts val="0"/>
              </a:spcAft>
              <a:buNone/>
            </a:pPr>
            <a:fld id="{00000000-1234-1234-1234-123412341234}" type="slidenum">
              <a:rPr lang="en-US" sz="800">
                <a:solidFill>
                  <a:schemeClr val="dk2"/>
                </a:solidFill>
                <a:latin typeface="Calibri"/>
                <a:ea typeface="Calibri"/>
                <a:cs typeface="Calibri"/>
                <a:sym typeface="Calibri"/>
              </a:rPr>
              <a:t>‹#›</a:t>
            </a:fld>
            <a:endParaRPr sz="800">
              <a:solidFill>
                <a:schemeClr val="dk2"/>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6"/>
          <p:cNvSpPr/>
          <p:nvPr/>
        </p:nvSpPr>
        <p:spPr>
          <a:xfrm>
            <a:off x="0" y="0"/>
            <a:ext cx="6858000" cy="4603223"/>
          </a:xfrm>
          <a:prstGeom prst="rect">
            <a:avLst/>
          </a:prstGeom>
          <a:solidFill>
            <a:srgbClr val="0096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rgbClr val="89DBFF"/>
              </a:solidFill>
              <a:latin typeface="Proxima Nova"/>
              <a:ea typeface="Proxima Nova"/>
              <a:cs typeface="Proxima Nova"/>
              <a:sym typeface="Proxima Nova"/>
            </a:endParaRPr>
          </a:p>
        </p:txBody>
      </p:sp>
      <p:pic>
        <p:nvPicPr>
          <p:cNvPr id="36" name="Google Shape;36;p6"/>
          <p:cNvPicPr preferRelativeResize="0"/>
          <p:nvPr/>
        </p:nvPicPr>
        <p:blipFill rotWithShape="1">
          <a:blip r:embed="rId2">
            <a:alphaModFix amt="5000"/>
          </a:blip>
          <a:srcRect/>
          <a:stretch/>
        </p:blipFill>
        <p:spPr>
          <a:xfrm>
            <a:off x="1210191" y="133815"/>
            <a:ext cx="4447106" cy="4447106"/>
          </a:xfrm>
          <a:prstGeom prst="rect">
            <a:avLst/>
          </a:prstGeom>
          <a:noFill/>
          <a:ln>
            <a:noFill/>
          </a:ln>
        </p:spPr>
      </p:pic>
      <p:sp>
        <p:nvSpPr>
          <p:cNvPr id="37" name="Google Shape;37;p6"/>
          <p:cNvSpPr/>
          <p:nvPr/>
        </p:nvSpPr>
        <p:spPr>
          <a:xfrm>
            <a:off x="-3822614" y="-335596"/>
            <a:ext cx="5413248" cy="541324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sp>
        <p:nvSpPr>
          <p:cNvPr id="38" name="Google Shape;38;p6"/>
          <p:cNvSpPr/>
          <p:nvPr/>
        </p:nvSpPr>
        <p:spPr>
          <a:xfrm>
            <a:off x="5267461" y="-335596"/>
            <a:ext cx="5413248" cy="541324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sp>
        <p:nvSpPr>
          <p:cNvPr id="39" name="Google Shape;39;p6"/>
          <p:cNvSpPr txBox="1">
            <a:spLocks noGrp="1"/>
          </p:cNvSpPr>
          <p:nvPr>
            <p:ph type="title"/>
          </p:nvPr>
        </p:nvSpPr>
        <p:spPr>
          <a:xfrm>
            <a:off x="1641460" y="1304608"/>
            <a:ext cx="3572850" cy="213955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000"/>
              <a:buFont typeface="Proxima Nova"/>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
          <p:cNvSpPr/>
          <p:nvPr/>
        </p:nvSpPr>
        <p:spPr>
          <a:xfrm>
            <a:off x="0" y="5041558"/>
            <a:ext cx="6858000" cy="101943"/>
          </a:xfrm>
          <a:prstGeom prst="rect">
            <a:avLst/>
          </a:prstGeom>
          <a:solidFill>
            <a:srgbClr val="0096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sp>
        <p:nvSpPr>
          <p:cNvPr id="41" name="Google Shape;41;p6"/>
          <p:cNvSpPr txBox="1">
            <a:spLocks noGrp="1"/>
          </p:cNvSpPr>
          <p:nvPr>
            <p:ph type="body" idx="1"/>
          </p:nvPr>
        </p:nvSpPr>
        <p:spPr>
          <a:xfrm>
            <a:off x="1543329" y="3442099"/>
            <a:ext cx="3791414" cy="11251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SzPts val="1800"/>
              <a:buNone/>
              <a:defRPr sz="1800">
                <a:solidFill>
                  <a:srgbClr val="003465"/>
                </a:solidFill>
              </a:defRPr>
            </a:lvl1pPr>
            <a:lvl2pPr marL="914400" lvl="1" indent="-228600" algn="l">
              <a:lnSpc>
                <a:spcPct val="90000"/>
              </a:lnSpc>
              <a:spcBef>
                <a:spcPts val="375"/>
              </a:spcBef>
              <a:spcAft>
                <a:spcPts val="0"/>
              </a:spcAft>
              <a:buSzPts val="1500"/>
              <a:buNone/>
              <a:defRPr sz="1500">
                <a:solidFill>
                  <a:srgbClr val="888888"/>
                </a:solidFill>
              </a:defRPr>
            </a:lvl2pPr>
            <a:lvl3pPr marL="1371600" lvl="2" indent="-228600" algn="l">
              <a:lnSpc>
                <a:spcPct val="90000"/>
              </a:lnSpc>
              <a:spcBef>
                <a:spcPts val="375"/>
              </a:spcBef>
              <a:spcAft>
                <a:spcPts val="0"/>
              </a:spcAft>
              <a:buSzPts val="1350"/>
              <a:buNone/>
              <a:defRPr sz="1350">
                <a:solidFill>
                  <a:srgbClr val="888888"/>
                </a:solidFill>
              </a:defRPr>
            </a:lvl3pPr>
            <a:lvl4pPr marL="1828800" lvl="3" indent="-228600" algn="l">
              <a:lnSpc>
                <a:spcPct val="90000"/>
              </a:lnSpc>
              <a:spcBef>
                <a:spcPts val="375"/>
              </a:spcBef>
              <a:spcAft>
                <a:spcPts val="0"/>
              </a:spcAft>
              <a:buSzPts val="1200"/>
              <a:buNone/>
              <a:defRPr sz="1200">
                <a:solidFill>
                  <a:srgbClr val="888888"/>
                </a:solidFill>
              </a:defRPr>
            </a:lvl4pPr>
            <a:lvl5pPr marL="2286000" lvl="4" indent="-228600" algn="l">
              <a:lnSpc>
                <a:spcPct val="90000"/>
              </a:lnSpc>
              <a:spcBef>
                <a:spcPts val="375"/>
              </a:spcBef>
              <a:spcAft>
                <a:spcPts val="0"/>
              </a:spcAft>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pic>
        <p:nvPicPr>
          <p:cNvPr id="42" name="Google Shape;42;p6" descr="ATscale logo contains image of wheelchair glasses hearing aid and smart phone wording is ATscale global partnership for assistive technology"/>
          <p:cNvPicPr preferRelativeResize="0"/>
          <p:nvPr/>
        </p:nvPicPr>
        <p:blipFill rotWithShape="1">
          <a:blip r:embed="rId3">
            <a:alphaModFix/>
          </a:blip>
          <a:srcRect/>
          <a:stretch/>
        </p:blipFill>
        <p:spPr>
          <a:xfrm>
            <a:off x="5984533" y="4710036"/>
            <a:ext cx="760476" cy="24765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Two Column Text (Yellow) 1">
  <p:cSld name="Title + Two Column Text (Yellow) (g38b62b01305_8_0)">
    <p:bg>
      <p:bgPr>
        <a:solidFill>
          <a:schemeClr val="accent2"/>
        </a:solidFill>
        <a:effectLst/>
      </p:bgPr>
    </p:bg>
    <p:spTree>
      <p:nvGrpSpPr>
        <p:cNvPr id="1" name="Shape 287"/>
        <p:cNvGrpSpPr/>
        <p:nvPr/>
      </p:nvGrpSpPr>
      <p:grpSpPr>
        <a:xfrm>
          <a:off x="0" y="0"/>
          <a:ext cx="0" cy="0"/>
          <a:chOff x="0" y="0"/>
          <a:chExt cx="0" cy="0"/>
        </a:xfrm>
      </p:grpSpPr>
      <p:sp>
        <p:nvSpPr>
          <p:cNvPr id="288" name="Google Shape;288;p52"/>
          <p:cNvSpPr txBox="1">
            <a:spLocks noGrp="1"/>
          </p:cNvSpPr>
          <p:nvPr>
            <p:ph type="body" idx="1"/>
          </p:nvPr>
        </p:nvSpPr>
        <p:spPr>
          <a:xfrm>
            <a:off x="330399" y="1464469"/>
            <a:ext cx="6176700" cy="29433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900"/>
              <a:buFont typeface="Arial"/>
              <a:buNone/>
              <a:defRPr sz="900" b="0" i="0" u="none" strike="noStrike" cap="none">
                <a:solidFill>
                  <a:schemeClr val="dk2"/>
                </a:solidFill>
                <a:latin typeface="Montserrat"/>
                <a:ea typeface="Montserrat"/>
                <a:cs typeface="Montserrat"/>
                <a:sym typeface="Montserrat"/>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89" name="Google Shape;289;p52"/>
          <p:cNvSpPr txBox="1">
            <a:spLocks noGrp="1"/>
          </p:cNvSpPr>
          <p:nvPr>
            <p:ph type="ctrTitle"/>
          </p:nvPr>
        </p:nvSpPr>
        <p:spPr>
          <a:xfrm>
            <a:off x="330399" y="364185"/>
            <a:ext cx="6176700" cy="7230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dk2"/>
              </a:buClr>
              <a:buSzPts val="2100"/>
              <a:buFont typeface="Montserrat ExtraBold"/>
              <a:buNone/>
              <a:defRPr sz="2100" b="1" i="0" u="none" strike="noStrike" cap="none">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2_Large Title + Subtitle (Yellow) 1">
  <p:cSld name="2_Large Title + Subtitle (Yellow) (g38b62b01305_22_0)">
    <p:bg>
      <p:bgPr>
        <a:solidFill>
          <a:schemeClr val="accent2"/>
        </a:solidFill>
        <a:effectLst/>
      </p:bgPr>
    </p:bg>
    <p:spTree>
      <p:nvGrpSpPr>
        <p:cNvPr id="1" name="Shape 290"/>
        <p:cNvGrpSpPr/>
        <p:nvPr/>
      </p:nvGrpSpPr>
      <p:grpSpPr>
        <a:xfrm>
          <a:off x="0" y="0"/>
          <a:ext cx="0" cy="0"/>
          <a:chOff x="0" y="0"/>
          <a:chExt cx="0" cy="0"/>
        </a:xfrm>
      </p:grpSpPr>
      <p:sp>
        <p:nvSpPr>
          <p:cNvPr id="291" name="Google Shape;291;p53"/>
          <p:cNvSpPr txBox="1">
            <a:spLocks noGrp="1"/>
          </p:cNvSpPr>
          <p:nvPr>
            <p:ph type="ctrTitle"/>
          </p:nvPr>
        </p:nvSpPr>
        <p:spPr>
          <a:xfrm>
            <a:off x="330399" y="364186"/>
            <a:ext cx="6176700" cy="3786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dk2"/>
              </a:buClr>
              <a:buSzPts val="2100"/>
              <a:buFont typeface="Montserrat ExtraBold"/>
              <a:buNone/>
              <a:defRPr sz="2100" b="1" i="0" u="none" strike="noStrike" cap="none">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92" name="Google Shape;292;p53"/>
          <p:cNvSpPr txBox="1">
            <a:spLocks noGrp="1"/>
          </p:cNvSpPr>
          <p:nvPr>
            <p:ph type="body" idx="1"/>
          </p:nvPr>
        </p:nvSpPr>
        <p:spPr>
          <a:xfrm>
            <a:off x="330398" y="1464469"/>
            <a:ext cx="6176700" cy="29433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1500"/>
              <a:buFont typeface="Arial"/>
              <a:buNone/>
              <a:defRPr sz="1500" b="0" i="0" u="none" strike="noStrike" cap="none">
                <a:solidFill>
                  <a:schemeClr val="dk2"/>
                </a:solidFill>
                <a:latin typeface="Montserrat"/>
                <a:ea typeface="Montserrat"/>
                <a:cs typeface="Montserrat"/>
                <a:sym typeface="Montserrat"/>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2_Large Title + Subtitle (Yellow) 2">
  <p:cSld name="2_Large Title + Subtitle (Yellow) (g38b62b01305_40_0)">
    <p:bg>
      <p:bgPr>
        <a:solidFill>
          <a:schemeClr val="accent2"/>
        </a:solidFill>
        <a:effectLst/>
      </p:bgPr>
    </p:bg>
    <p:spTree>
      <p:nvGrpSpPr>
        <p:cNvPr id="1" name="Shape 293"/>
        <p:cNvGrpSpPr/>
        <p:nvPr/>
      </p:nvGrpSpPr>
      <p:grpSpPr>
        <a:xfrm>
          <a:off x="0" y="0"/>
          <a:ext cx="0" cy="0"/>
          <a:chOff x="0" y="0"/>
          <a:chExt cx="0" cy="0"/>
        </a:xfrm>
      </p:grpSpPr>
      <p:sp>
        <p:nvSpPr>
          <p:cNvPr id="294" name="Google Shape;294;p54"/>
          <p:cNvSpPr txBox="1">
            <a:spLocks noGrp="1"/>
          </p:cNvSpPr>
          <p:nvPr>
            <p:ph type="ctrTitle"/>
          </p:nvPr>
        </p:nvSpPr>
        <p:spPr>
          <a:xfrm>
            <a:off x="330399" y="364186"/>
            <a:ext cx="6176700" cy="3786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dk2"/>
              </a:buClr>
              <a:buSzPts val="2100"/>
              <a:buFont typeface="Montserrat ExtraBold"/>
              <a:buNone/>
              <a:defRPr sz="2100" b="1" i="0" u="none" strike="noStrike" cap="none">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95" name="Google Shape;295;p54"/>
          <p:cNvSpPr txBox="1">
            <a:spLocks noGrp="1"/>
          </p:cNvSpPr>
          <p:nvPr>
            <p:ph type="body" idx="1"/>
          </p:nvPr>
        </p:nvSpPr>
        <p:spPr>
          <a:xfrm>
            <a:off x="330398" y="1464469"/>
            <a:ext cx="6176700" cy="29433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1500"/>
              <a:buFont typeface="Arial"/>
              <a:buNone/>
              <a:defRPr sz="1500" b="0" i="0" u="none" strike="noStrike" cap="none">
                <a:solidFill>
                  <a:schemeClr val="dk2"/>
                </a:solidFill>
                <a:latin typeface="Montserrat"/>
                <a:ea typeface="Montserrat"/>
                <a:cs typeface="Montserrat"/>
                <a:sym typeface="Montserrat"/>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Large Title + Subtitle (Blue) 1">
  <p:cSld name="1_Large Title + Subtitle (Blue) (g38b62b01305_62_0)">
    <p:bg>
      <p:bgPr>
        <a:solidFill>
          <a:schemeClr val="accent1"/>
        </a:solidFill>
        <a:effectLst/>
      </p:bgPr>
    </p:bg>
    <p:spTree>
      <p:nvGrpSpPr>
        <p:cNvPr id="1" name="Shape 296"/>
        <p:cNvGrpSpPr/>
        <p:nvPr/>
      </p:nvGrpSpPr>
      <p:grpSpPr>
        <a:xfrm>
          <a:off x="0" y="0"/>
          <a:ext cx="0" cy="0"/>
          <a:chOff x="0" y="0"/>
          <a:chExt cx="0" cy="0"/>
        </a:xfrm>
      </p:grpSpPr>
      <p:sp>
        <p:nvSpPr>
          <p:cNvPr id="297" name="Google Shape;297;p55"/>
          <p:cNvSpPr txBox="1">
            <a:spLocks noGrp="1"/>
          </p:cNvSpPr>
          <p:nvPr>
            <p:ph type="ctrTitle"/>
          </p:nvPr>
        </p:nvSpPr>
        <p:spPr>
          <a:xfrm>
            <a:off x="330399" y="364186"/>
            <a:ext cx="6176700" cy="3786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FFFFFF"/>
              </a:buClr>
              <a:buSzPts val="2100"/>
              <a:buFont typeface="Montserrat ExtraBold"/>
              <a:buNone/>
              <a:defRPr sz="2100" b="1" i="0" u="none" strike="noStrike" cap="none">
                <a:solidFill>
                  <a:srgbClr val="FFFFFF"/>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98" name="Google Shape;298;p55"/>
          <p:cNvSpPr txBox="1">
            <a:spLocks noGrp="1"/>
          </p:cNvSpPr>
          <p:nvPr>
            <p:ph type="body" idx="1"/>
          </p:nvPr>
        </p:nvSpPr>
        <p:spPr>
          <a:xfrm>
            <a:off x="330398" y="1464469"/>
            <a:ext cx="6176700" cy="29433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lt1"/>
              </a:buClr>
              <a:buSzPts val="1500"/>
              <a:buFont typeface="Arial"/>
              <a:buNone/>
              <a:defRPr sz="1500" b="0" i="0" u="none" strike="noStrike" cap="none">
                <a:solidFill>
                  <a:schemeClr val="lt1"/>
                </a:solidFill>
                <a:latin typeface="Montserrat"/>
                <a:ea typeface="Montserrat"/>
                <a:cs typeface="Montserrat"/>
                <a:sym typeface="Montserrat"/>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3_Large Title + Subtitle (Pink) 1">
  <p:cSld name="3_Large Title + Subtitle (Pink) (g38b62b01305_80_0)">
    <p:bg>
      <p:bgPr>
        <a:solidFill>
          <a:schemeClr val="accent4"/>
        </a:solidFill>
        <a:effectLst/>
      </p:bgPr>
    </p:bg>
    <p:spTree>
      <p:nvGrpSpPr>
        <p:cNvPr id="1" name="Shape 299"/>
        <p:cNvGrpSpPr/>
        <p:nvPr/>
      </p:nvGrpSpPr>
      <p:grpSpPr>
        <a:xfrm>
          <a:off x="0" y="0"/>
          <a:ext cx="0" cy="0"/>
          <a:chOff x="0" y="0"/>
          <a:chExt cx="0" cy="0"/>
        </a:xfrm>
      </p:grpSpPr>
      <p:sp>
        <p:nvSpPr>
          <p:cNvPr id="300" name="Google Shape;300;p56"/>
          <p:cNvSpPr txBox="1">
            <a:spLocks noGrp="1"/>
          </p:cNvSpPr>
          <p:nvPr>
            <p:ph type="ctrTitle"/>
          </p:nvPr>
        </p:nvSpPr>
        <p:spPr>
          <a:xfrm>
            <a:off x="330399" y="364186"/>
            <a:ext cx="6176700" cy="3786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chemeClr val="dk2"/>
              </a:buClr>
              <a:buSzPts val="2100"/>
              <a:buFont typeface="Montserrat ExtraBold"/>
              <a:buNone/>
              <a:defRPr sz="2100" b="1" i="0" u="none" strike="noStrike" cap="none">
                <a:solidFill>
                  <a:schemeClr val="dk2"/>
                </a:solidFill>
                <a:latin typeface="Montserrat ExtraBold"/>
                <a:ea typeface="Montserrat ExtraBold"/>
                <a:cs typeface="Montserrat ExtraBold"/>
                <a:sym typeface="Montserrat ExtraBol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01" name="Google Shape;301;p56"/>
          <p:cNvSpPr txBox="1">
            <a:spLocks noGrp="1"/>
          </p:cNvSpPr>
          <p:nvPr>
            <p:ph type="body" idx="1"/>
          </p:nvPr>
        </p:nvSpPr>
        <p:spPr>
          <a:xfrm>
            <a:off x="330398" y="1464469"/>
            <a:ext cx="6176700" cy="2943300"/>
          </a:xfrm>
          <a:prstGeom prst="rect">
            <a:avLst/>
          </a:prstGeom>
          <a:noFill/>
          <a:ln>
            <a:noFill/>
          </a:ln>
        </p:spPr>
        <p:txBody>
          <a:bodyPr spcFirstLastPara="1" wrap="square" lIns="0" tIns="0" rIns="0" bIns="0" anchor="t" anchorCtr="0">
            <a:noAutofit/>
          </a:bodyPr>
          <a:lstStyle>
            <a:lvl1pPr marL="457200" marR="0" lvl="0" indent="-228600" algn="l">
              <a:lnSpc>
                <a:spcPct val="100000"/>
              </a:lnSpc>
              <a:spcBef>
                <a:spcPts val="0"/>
              </a:spcBef>
              <a:spcAft>
                <a:spcPts val="0"/>
              </a:spcAft>
              <a:buClr>
                <a:schemeClr val="dk2"/>
              </a:buClr>
              <a:buSzPts val="1500"/>
              <a:buFont typeface="Arial"/>
              <a:buNone/>
              <a:defRPr sz="1500" b="0" i="0" u="none" strike="noStrike" cap="none">
                <a:solidFill>
                  <a:schemeClr val="dk2"/>
                </a:solidFill>
                <a:latin typeface="Montserrat"/>
                <a:ea typeface="Montserrat"/>
                <a:cs typeface="Montserrat"/>
                <a:sym typeface="Montserrat"/>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Generated (g38b62b01305_111_0)">
  <p:cSld name="Generated (g38b62b01305_111_0)">
    <p:spTree>
      <p:nvGrpSpPr>
        <p:cNvPr id="1" name="Shape 30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pic>
        <p:nvPicPr>
          <p:cNvPr id="44" name="Google Shape;44;p7"/>
          <p:cNvPicPr preferRelativeResize="0"/>
          <p:nvPr/>
        </p:nvPicPr>
        <p:blipFill rotWithShape="1">
          <a:blip r:embed="rId2">
            <a:alphaModFix amt="6000"/>
          </a:blip>
          <a:srcRect/>
          <a:stretch/>
        </p:blipFill>
        <p:spPr>
          <a:xfrm>
            <a:off x="-446895" y="459690"/>
            <a:ext cx="4224119" cy="4224119"/>
          </a:xfrm>
          <a:prstGeom prst="rect">
            <a:avLst/>
          </a:prstGeom>
          <a:noFill/>
          <a:ln>
            <a:noFill/>
          </a:ln>
        </p:spPr>
      </p:pic>
      <p:sp>
        <p:nvSpPr>
          <p:cNvPr id="45" name="Google Shape;45;p7"/>
          <p:cNvSpPr txBox="1">
            <a:spLocks noGrp="1"/>
          </p:cNvSpPr>
          <p:nvPr>
            <p:ph type="title"/>
          </p:nvPr>
        </p:nvSpPr>
        <p:spPr>
          <a:xfrm>
            <a:off x="457200" y="273845"/>
            <a:ext cx="5929313"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D1F4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471488" y="1369219"/>
            <a:ext cx="291465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7" name="Google Shape;47;p7"/>
          <p:cNvSpPr txBox="1">
            <a:spLocks noGrp="1"/>
          </p:cNvSpPr>
          <p:nvPr>
            <p:ph type="body" idx="2"/>
          </p:nvPr>
        </p:nvSpPr>
        <p:spPr>
          <a:xfrm>
            <a:off x="3471863" y="1369219"/>
            <a:ext cx="291465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a:lvl1pPr>
            <a:lvl2pPr marL="914400" lvl="1" indent="-342900" algn="l">
              <a:lnSpc>
                <a:spcPct val="90000"/>
              </a:lnSpc>
              <a:spcBef>
                <a:spcPts val="375"/>
              </a:spcBef>
              <a:spcAft>
                <a:spcPts val="0"/>
              </a:spcAft>
              <a:buSzPts val="1800"/>
              <a:buChar char="•"/>
              <a:defRPr/>
            </a:lvl2pPr>
            <a:lvl3pPr marL="1371600" lvl="2" indent="-342900" algn="l">
              <a:lnSpc>
                <a:spcPct val="90000"/>
              </a:lnSpc>
              <a:spcBef>
                <a:spcPts val="375"/>
              </a:spcBef>
              <a:spcAft>
                <a:spcPts val="0"/>
              </a:spcAft>
              <a:buSzPts val="1800"/>
              <a:buChar char="•"/>
              <a:defRPr/>
            </a:lvl3pPr>
            <a:lvl4pPr marL="1828800" lvl="3" indent="-342900" algn="l">
              <a:lnSpc>
                <a:spcPct val="90000"/>
              </a:lnSpc>
              <a:spcBef>
                <a:spcPts val="375"/>
              </a:spcBef>
              <a:spcAft>
                <a:spcPts val="0"/>
              </a:spcAft>
              <a:buSzPts val="1800"/>
              <a:buChar char="•"/>
              <a:defRPr/>
            </a:lvl4pPr>
            <a:lvl5pPr marL="2286000" lvl="4" indent="-342900" algn="l">
              <a:lnSpc>
                <a:spcPct val="90000"/>
              </a:lnSpc>
              <a:spcBef>
                <a:spcPts val="375"/>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Content with Caption">
  <p:cSld name="4_Content with Caption">
    <p:spTree>
      <p:nvGrpSpPr>
        <p:cNvPr id="1" name="Shape 48"/>
        <p:cNvGrpSpPr/>
        <p:nvPr/>
      </p:nvGrpSpPr>
      <p:grpSpPr>
        <a:xfrm>
          <a:off x="0" y="0"/>
          <a:ext cx="0" cy="0"/>
          <a:chOff x="0" y="0"/>
          <a:chExt cx="0" cy="0"/>
        </a:xfrm>
      </p:grpSpPr>
      <p:sp>
        <p:nvSpPr>
          <p:cNvPr id="49" name="Google Shape;49;p8"/>
          <p:cNvSpPr/>
          <p:nvPr/>
        </p:nvSpPr>
        <p:spPr>
          <a:xfrm>
            <a:off x="-3420761" y="-139712"/>
            <a:ext cx="5248656" cy="5248656"/>
          </a:xfrm>
          <a:prstGeom prst="ellipse">
            <a:avLst/>
          </a:prstGeom>
          <a:solidFill>
            <a:srgbClr val="0034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90" b="0" i="0" u="none" strike="noStrike" cap="none">
                <a:solidFill>
                  <a:schemeClr val="lt1"/>
                </a:solidFill>
                <a:latin typeface="Proxima Nova"/>
                <a:ea typeface="Proxima Nova"/>
                <a:cs typeface="Proxima Nova"/>
                <a:sym typeface="Proxima Nova"/>
              </a:rPr>
              <a:t>X</a:t>
            </a:r>
            <a:endParaRPr/>
          </a:p>
        </p:txBody>
      </p:sp>
      <p:sp>
        <p:nvSpPr>
          <p:cNvPr id="50" name="Google Shape;50;p8"/>
          <p:cNvSpPr txBox="1">
            <a:spLocks noGrp="1"/>
          </p:cNvSpPr>
          <p:nvPr>
            <p:ph type="title"/>
          </p:nvPr>
        </p:nvSpPr>
        <p:spPr>
          <a:xfrm>
            <a:off x="228600" y="740440"/>
            <a:ext cx="1407113" cy="138275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Font typeface="Proxima Nova"/>
              <a:buNone/>
              <a:defRPr sz="1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2051824" y="744140"/>
            <a:ext cx="4335583" cy="365521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sz="1800"/>
            </a:lvl1pPr>
            <a:lvl2pPr marL="914400" lvl="1" indent="-328613" algn="l">
              <a:lnSpc>
                <a:spcPct val="90000"/>
              </a:lnSpc>
              <a:spcBef>
                <a:spcPts val="375"/>
              </a:spcBef>
              <a:spcAft>
                <a:spcPts val="0"/>
              </a:spcAft>
              <a:buSzPts val="1575"/>
              <a:buChar char="•"/>
              <a:defRPr sz="1575"/>
            </a:lvl2pPr>
            <a:lvl3pPr marL="1371600" lvl="2" indent="-314325" algn="l">
              <a:lnSpc>
                <a:spcPct val="90000"/>
              </a:lnSpc>
              <a:spcBef>
                <a:spcPts val="375"/>
              </a:spcBef>
              <a:spcAft>
                <a:spcPts val="0"/>
              </a:spcAft>
              <a:buSzPts val="1350"/>
              <a:buChar char="•"/>
              <a:defRPr sz="1350"/>
            </a:lvl3pPr>
            <a:lvl4pPr marL="1828800" lvl="3" indent="-300038" algn="l">
              <a:lnSpc>
                <a:spcPct val="90000"/>
              </a:lnSpc>
              <a:spcBef>
                <a:spcPts val="375"/>
              </a:spcBef>
              <a:spcAft>
                <a:spcPts val="0"/>
              </a:spcAft>
              <a:buSzPts val="1125"/>
              <a:buChar char="•"/>
              <a:defRPr sz="1125"/>
            </a:lvl4pPr>
            <a:lvl5pPr marL="2286000" lvl="4" indent="-300038" algn="l">
              <a:lnSpc>
                <a:spcPct val="90000"/>
              </a:lnSpc>
              <a:spcBef>
                <a:spcPts val="375"/>
              </a:spcBef>
              <a:spcAft>
                <a:spcPts val="0"/>
              </a:spcAft>
              <a:buSzPts val="1125"/>
              <a:buChar char="•"/>
              <a:defRPr sz="1125"/>
            </a:lvl5pPr>
            <a:lvl6pPr marL="2743200" lvl="5" indent="-300038" algn="l">
              <a:lnSpc>
                <a:spcPct val="90000"/>
              </a:lnSpc>
              <a:spcBef>
                <a:spcPts val="375"/>
              </a:spcBef>
              <a:spcAft>
                <a:spcPts val="0"/>
              </a:spcAft>
              <a:buClr>
                <a:schemeClr val="dk1"/>
              </a:buClr>
              <a:buSzPts val="1125"/>
              <a:buChar char="•"/>
              <a:defRPr sz="1125"/>
            </a:lvl6pPr>
            <a:lvl7pPr marL="3200400" lvl="6" indent="-300038" algn="l">
              <a:lnSpc>
                <a:spcPct val="90000"/>
              </a:lnSpc>
              <a:spcBef>
                <a:spcPts val="375"/>
              </a:spcBef>
              <a:spcAft>
                <a:spcPts val="0"/>
              </a:spcAft>
              <a:buClr>
                <a:schemeClr val="dk1"/>
              </a:buClr>
              <a:buSzPts val="1125"/>
              <a:buChar char="•"/>
              <a:defRPr sz="1125"/>
            </a:lvl7pPr>
            <a:lvl8pPr marL="3657600" lvl="7" indent="-300038" algn="l">
              <a:lnSpc>
                <a:spcPct val="90000"/>
              </a:lnSpc>
              <a:spcBef>
                <a:spcPts val="375"/>
              </a:spcBef>
              <a:spcAft>
                <a:spcPts val="0"/>
              </a:spcAft>
              <a:buClr>
                <a:schemeClr val="dk1"/>
              </a:buClr>
              <a:buSzPts val="1125"/>
              <a:buChar char="•"/>
              <a:defRPr sz="1125"/>
            </a:lvl8pPr>
            <a:lvl9pPr marL="4114800" lvl="8" indent="-300038" algn="l">
              <a:lnSpc>
                <a:spcPct val="90000"/>
              </a:lnSpc>
              <a:spcBef>
                <a:spcPts val="375"/>
              </a:spcBef>
              <a:spcAft>
                <a:spcPts val="0"/>
              </a:spcAft>
              <a:buClr>
                <a:schemeClr val="dk1"/>
              </a:buClr>
              <a:buSzPts val="1125"/>
              <a:buChar char="•"/>
              <a:defRPr sz="1125"/>
            </a:lvl9pPr>
          </a:lstStyle>
          <a:p>
            <a:endParaRPr/>
          </a:p>
        </p:txBody>
      </p:sp>
      <p:sp>
        <p:nvSpPr>
          <p:cNvPr id="52" name="Google Shape;52;p8"/>
          <p:cNvSpPr txBox="1">
            <a:spLocks noGrp="1"/>
          </p:cNvSpPr>
          <p:nvPr>
            <p:ph type="body" idx="2"/>
          </p:nvPr>
        </p:nvSpPr>
        <p:spPr>
          <a:xfrm>
            <a:off x="228599" y="2199019"/>
            <a:ext cx="1403939" cy="21938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200"/>
              <a:buNone/>
              <a:defRPr sz="1200">
                <a:solidFill>
                  <a:srgbClr val="0096D1"/>
                </a:solidFill>
              </a:defRPr>
            </a:lvl1pPr>
            <a:lvl2pPr marL="914400" lvl="1" indent="-228600" algn="l">
              <a:lnSpc>
                <a:spcPct val="90000"/>
              </a:lnSpc>
              <a:spcBef>
                <a:spcPts val="375"/>
              </a:spcBef>
              <a:spcAft>
                <a:spcPts val="0"/>
              </a:spcAft>
              <a:buSzPts val="788"/>
              <a:buNone/>
              <a:defRPr sz="788"/>
            </a:lvl2pPr>
            <a:lvl3pPr marL="1371600" lvl="2" indent="-228600" algn="l">
              <a:lnSpc>
                <a:spcPct val="90000"/>
              </a:lnSpc>
              <a:spcBef>
                <a:spcPts val="375"/>
              </a:spcBef>
              <a:spcAft>
                <a:spcPts val="0"/>
              </a:spcAft>
              <a:buSzPts val="675"/>
              <a:buNone/>
              <a:defRPr sz="675"/>
            </a:lvl3pPr>
            <a:lvl4pPr marL="1828800" lvl="3" indent="-228600" algn="l">
              <a:lnSpc>
                <a:spcPct val="90000"/>
              </a:lnSpc>
              <a:spcBef>
                <a:spcPts val="375"/>
              </a:spcBef>
              <a:spcAft>
                <a:spcPts val="0"/>
              </a:spcAft>
              <a:buSzPts val="563"/>
              <a:buNone/>
              <a:defRPr sz="563"/>
            </a:lvl4pPr>
            <a:lvl5pPr marL="2286000" lvl="4" indent="-228600" algn="l">
              <a:lnSpc>
                <a:spcPct val="90000"/>
              </a:lnSpc>
              <a:spcBef>
                <a:spcPts val="375"/>
              </a:spcBef>
              <a:spcAft>
                <a:spcPts val="0"/>
              </a:spcAft>
              <a:buSzPts val="563"/>
              <a:buNone/>
              <a:defRPr sz="563"/>
            </a:lvl5pPr>
            <a:lvl6pPr marL="2743200" lvl="5" indent="-228600" algn="l">
              <a:lnSpc>
                <a:spcPct val="90000"/>
              </a:lnSpc>
              <a:spcBef>
                <a:spcPts val="375"/>
              </a:spcBef>
              <a:spcAft>
                <a:spcPts val="0"/>
              </a:spcAft>
              <a:buClr>
                <a:schemeClr val="dk1"/>
              </a:buClr>
              <a:buSzPts val="563"/>
              <a:buNone/>
              <a:defRPr sz="563"/>
            </a:lvl6pPr>
            <a:lvl7pPr marL="3200400" lvl="6" indent="-228600" algn="l">
              <a:lnSpc>
                <a:spcPct val="90000"/>
              </a:lnSpc>
              <a:spcBef>
                <a:spcPts val="375"/>
              </a:spcBef>
              <a:spcAft>
                <a:spcPts val="0"/>
              </a:spcAft>
              <a:buClr>
                <a:schemeClr val="dk1"/>
              </a:buClr>
              <a:buSzPts val="563"/>
              <a:buNone/>
              <a:defRPr sz="563"/>
            </a:lvl7pPr>
            <a:lvl8pPr marL="3657600" lvl="7" indent="-228600" algn="l">
              <a:lnSpc>
                <a:spcPct val="90000"/>
              </a:lnSpc>
              <a:spcBef>
                <a:spcPts val="375"/>
              </a:spcBef>
              <a:spcAft>
                <a:spcPts val="0"/>
              </a:spcAft>
              <a:buClr>
                <a:schemeClr val="dk1"/>
              </a:buClr>
              <a:buSzPts val="563"/>
              <a:buNone/>
              <a:defRPr sz="563"/>
            </a:lvl8pPr>
            <a:lvl9pPr marL="4114800" lvl="8" indent="-228600" algn="l">
              <a:lnSpc>
                <a:spcPct val="90000"/>
              </a:lnSpc>
              <a:spcBef>
                <a:spcPts val="375"/>
              </a:spcBef>
              <a:spcAft>
                <a:spcPts val="0"/>
              </a:spcAft>
              <a:buClr>
                <a:schemeClr val="dk1"/>
              </a:buClr>
              <a:buSzPts val="563"/>
              <a:buNone/>
              <a:defRPr sz="563"/>
            </a:lvl9pPr>
          </a:lstStyle>
          <a:p>
            <a:endParaRPr/>
          </a:p>
        </p:txBody>
      </p:sp>
      <p:sp>
        <p:nvSpPr>
          <p:cNvPr id="53" name="Google Shape;53;p8"/>
          <p:cNvSpPr/>
          <p:nvPr/>
        </p:nvSpPr>
        <p:spPr>
          <a:xfrm>
            <a:off x="0" y="5041558"/>
            <a:ext cx="6858000" cy="101943"/>
          </a:xfrm>
          <a:prstGeom prst="rect">
            <a:avLst/>
          </a:prstGeom>
          <a:solidFill>
            <a:srgbClr val="0096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Picture with Caption">
  <p:cSld name="3_Picture with Caption">
    <p:spTree>
      <p:nvGrpSpPr>
        <p:cNvPr id="1" name="Shape 54"/>
        <p:cNvGrpSpPr/>
        <p:nvPr/>
      </p:nvGrpSpPr>
      <p:grpSpPr>
        <a:xfrm>
          <a:off x="0" y="0"/>
          <a:ext cx="0" cy="0"/>
          <a:chOff x="0" y="0"/>
          <a:chExt cx="0" cy="0"/>
        </a:xfrm>
      </p:grpSpPr>
      <p:sp>
        <p:nvSpPr>
          <p:cNvPr id="55" name="Google Shape;55;p9" descr="Image"/>
          <p:cNvSpPr>
            <a:spLocks noGrp="1"/>
          </p:cNvSpPr>
          <p:nvPr>
            <p:ph type="pic" idx="2"/>
          </p:nvPr>
        </p:nvSpPr>
        <p:spPr>
          <a:xfrm>
            <a:off x="1971536" y="740571"/>
            <a:ext cx="4415871" cy="3655219"/>
          </a:xfrm>
          <a:prstGeom prst="rect">
            <a:avLst/>
          </a:prstGeom>
          <a:noFill/>
          <a:ln>
            <a:noFill/>
          </a:ln>
        </p:spPr>
      </p:sp>
      <p:sp>
        <p:nvSpPr>
          <p:cNvPr id="56" name="Google Shape;56;p9"/>
          <p:cNvSpPr/>
          <p:nvPr/>
        </p:nvSpPr>
        <p:spPr>
          <a:xfrm>
            <a:off x="0" y="5041558"/>
            <a:ext cx="6858000" cy="101943"/>
          </a:xfrm>
          <a:prstGeom prst="rect">
            <a:avLst/>
          </a:prstGeom>
          <a:solidFill>
            <a:srgbClr val="0096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sp>
        <p:nvSpPr>
          <p:cNvPr id="57" name="Google Shape;57;p9"/>
          <p:cNvSpPr/>
          <p:nvPr/>
        </p:nvSpPr>
        <p:spPr>
          <a:xfrm>
            <a:off x="-3420761" y="-139713"/>
            <a:ext cx="5248656" cy="5248656"/>
          </a:xfrm>
          <a:prstGeom prst="ellipse">
            <a:avLst/>
          </a:prstGeom>
          <a:solidFill>
            <a:srgbClr val="0034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90" b="0" i="0" u="none" strike="noStrike" cap="none">
                <a:solidFill>
                  <a:schemeClr val="lt1"/>
                </a:solidFill>
                <a:latin typeface="Proxima Nova"/>
                <a:ea typeface="Proxima Nova"/>
                <a:cs typeface="Proxima Nova"/>
                <a:sym typeface="Proxima Nova"/>
              </a:rPr>
              <a:t>X</a:t>
            </a:r>
            <a:endParaRPr/>
          </a:p>
        </p:txBody>
      </p:sp>
      <p:sp>
        <p:nvSpPr>
          <p:cNvPr id="58" name="Google Shape;58;p9"/>
          <p:cNvSpPr/>
          <p:nvPr/>
        </p:nvSpPr>
        <p:spPr>
          <a:xfrm>
            <a:off x="0" y="5041557"/>
            <a:ext cx="6858000" cy="101943"/>
          </a:xfrm>
          <a:prstGeom prst="rect">
            <a:avLst/>
          </a:prstGeom>
          <a:solidFill>
            <a:srgbClr val="0096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sp>
        <p:nvSpPr>
          <p:cNvPr id="59" name="Google Shape;59;p9"/>
          <p:cNvSpPr txBox="1">
            <a:spLocks noGrp="1"/>
          </p:cNvSpPr>
          <p:nvPr>
            <p:ph type="body" idx="1"/>
          </p:nvPr>
        </p:nvSpPr>
        <p:spPr>
          <a:xfrm>
            <a:off x="228599" y="2194560"/>
            <a:ext cx="1327483" cy="260416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200"/>
              <a:buNone/>
              <a:defRPr sz="1200">
                <a:solidFill>
                  <a:srgbClr val="0096D1"/>
                </a:solidFill>
              </a:defRPr>
            </a:lvl1pPr>
            <a:lvl2pPr marL="914400" lvl="1" indent="-228600" algn="l">
              <a:lnSpc>
                <a:spcPct val="90000"/>
              </a:lnSpc>
              <a:spcBef>
                <a:spcPts val="375"/>
              </a:spcBef>
              <a:spcAft>
                <a:spcPts val="0"/>
              </a:spcAft>
              <a:buSzPts val="1050"/>
              <a:buNone/>
              <a:defRPr sz="1050"/>
            </a:lvl2pPr>
            <a:lvl3pPr marL="1371600" lvl="2" indent="-228600" algn="l">
              <a:lnSpc>
                <a:spcPct val="90000"/>
              </a:lnSpc>
              <a:spcBef>
                <a:spcPts val="375"/>
              </a:spcBef>
              <a:spcAft>
                <a:spcPts val="0"/>
              </a:spcAft>
              <a:buSzPts val="900"/>
              <a:buNone/>
              <a:defRPr sz="900"/>
            </a:lvl3pPr>
            <a:lvl4pPr marL="1828800" lvl="3" indent="-228600" algn="l">
              <a:lnSpc>
                <a:spcPct val="90000"/>
              </a:lnSpc>
              <a:spcBef>
                <a:spcPts val="375"/>
              </a:spcBef>
              <a:spcAft>
                <a:spcPts val="0"/>
              </a:spcAft>
              <a:buSzPts val="750"/>
              <a:buNone/>
              <a:defRPr sz="750"/>
            </a:lvl4pPr>
            <a:lvl5pPr marL="2286000" lvl="4" indent="-228600" algn="l">
              <a:lnSpc>
                <a:spcPct val="90000"/>
              </a:lnSpc>
              <a:spcBef>
                <a:spcPts val="375"/>
              </a:spcBef>
              <a:spcAft>
                <a:spcPts val="0"/>
              </a:spcAft>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0" name="Google Shape;60;p9"/>
          <p:cNvSpPr txBox="1">
            <a:spLocks noGrp="1"/>
          </p:cNvSpPr>
          <p:nvPr>
            <p:ph type="title"/>
          </p:nvPr>
        </p:nvSpPr>
        <p:spPr>
          <a:xfrm>
            <a:off x="228420" y="923672"/>
            <a:ext cx="1327663"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Font typeface="Proxima Nova"/>
              <a:buNone/>
              <a:defRPr sz="1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61"/>
        <p:cNvGrpSpPr/>
        <p:nvPr/>
      </p:nvGrpSpPr>
      <p:grpSpPr>
        <a:xfrm>
          <a:off x="0" y="0"/>
          <a:ext cx="0" cy="0"/>
          <a:chOff x="0" y="0"/>
          <a:chExt cx="0" cy="0"/>
        </a:xfrm>
      </p:grpSpPr>
      <p:sp>
        <p:nvSpPr>
          <p:cNvPr id="62" name="Google Shape;62;p10"/>
          <p:cNvSpPr/>
          <p:nvPr/>
        </p:nvSpPr>
        <p:spPr>
          <a:xfrm>
            <a:off x="-2020170" y="-139712"/>
            <a:ext cx="5248656" cy="5248656"/>
          </a:xfrm>
          <a:prstGeom prst="ellipse">
            <a:avLst/>
          </a:prstGeom>
          <a:solidFill>
            <a:srgbClr val="0034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sp>
        <p:nvSpPr>
          <p:cNvPr id="63" name="Google Shape;63;p10"/>
          <p:cNvSpPr txBox="1">
            <a:spLocks noGrp="1"/>
          </p:cNvSpPr>
          <p:nvPr>
            <p:ph type="title"/>
          </p:nvPr>
        </p:nvSpPr>
        <p:spPr>
          <a:xfrm>
            <a:off x="228601" y="740441"/>
            <a:ext cx="2292966" cy="137411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Font typeface="Proxima Nova"/>
              <a:buNone/>
              <a:defRPr sz="1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0"/>
          <p:cNvSpPr txBox="1">
            <a:spLocks noGrp="1"/>
          </p:cNvSpPr>
          <p:nvPr>
            <p:ph type="body" idx="1"/>
          </p:nvPr>
        </p:nvSpPr>
        <p:spPr>
          <a:xfrm>
            <a:off x="3428999" y="740571"/>
            <a:ext cx="2958407" cy="365521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SzPts val="1800"/>
              <a:buChar char="•"/>
              <a:defRPr sz="1800"/>
            </a:lvl1pPr>
            <a:lvl2pPr marL="914400" lvl="1" indent="-328613" algn="l">
              <a:lnSpc>
                <a:spcPct val="90000"/>
              </a:lnSpc>
              <a:spcBef>
                <a:spcPts val="375"/>
              </a:spcBef>
              <a:spcAft>
                <a:spcPts val="0"/>
              </a:spcAft>
              <a:buSzPts val="1575"/>
              <a:buChar char="•"/>
              <a:defRPr sz="1575"/>
            </a:lvl2pPr>
            <a:lvl3pPr marL="1371600" lvl="2" indent="-314325" algn="l">
              <a:lnSpc>
                <a:spcPct val="90000"/>
              </a:lnSpc>
              <a:spcBef>
                <a:spcPts val="375"/>
              </a:spcBef>
              <a:spcAft>
                <a:spcPts val="0"/>
              </a:spcAft>
              <a:buSzPts val="1350"/>
              <a:buChar char="•"/>
              <a:defRPr sz="1350"/>
            </a:lvl3pPr>
            <a:lvl4pPr marL="1828800" lvl="3" indent="-300038" algn="l">
              <a:lnSpc>
                <a:spcPct val="90000"/>
              </a:lnSpc>
              <a:spcBef>
                <a:spcPts val="375"/>
              </a:spcBef>
              <a:spcAft>
                <a:spcPts val="0"/>
              </a:spcAft>
              <a:buSzPts val="1125"/>
              <a:buChar char="•"/>
              <a:defRPr sz="1125"/>
            </a:lvl4pPr>
            <a:lvl5pPr marL="2286000" lvl="4" indent="-300038" algn="l">
              <a:lnSpc>
                <a:spcPct val="90000"/>
              </a:lnSpc>
              <a:spcBef>
                <a:spcPts val="375"/>
              </a:spcBef>
              <a:spcAft>
                <a:spcPts val="0"/>
              </a:spcAft>
              <a:buSzPts val="1125"/>
              <a:buChar char="•"/>
              <a:defRPr sz="1125"/>
            </a:lvl5pPr>
            <a:lvl6pPr marL="2743200" lvl="5" indent="-300038" algn="l">
              <a:lnSpc>
                <a:spcPct val="90000"/>
              </a:lnSpc>
              <a:spcBef>
                <a:spcPts val="375"/>
              </a:spcBef>
              <a:spcAft>
                <a:spcPts val="0"/>
              </a:spcAft>
              <a:buClr>
                <a:schemeClr val="dk1"/>
              </a:buClr>
              <a:buSzPts val="1125"/>
              <a:buChar char="•"/>
              <a:defRPr sz="1125"/>
            </a:lvl6pPr>
            <a:lvl7pPr marL="3200400" lvl="6" indent="-300038" algn="l">
              <a:lnSpc>
                <a:spcPct val="90000"/>
              </a:lnSpc>
              <a:spcBef>
                <a:spcPts val="375"/>
              </a:spcBef>
              <a:spcAft>
                <a:spcPts val="0"/>
              </a:spcAft>
              <a:buClr>
                <a:schemeClr val="dk1"/>
              </a:buClr>
              <a:buSzPts val="1125"/>
              <a:buChar char="•"/>
              <a:defRPr sz="1125"/>
            </a:lvl7pPr>
            <a:lvl8pPr marL="3657600" lvl="7" indent="-300038" algn="l">
              <a:lnSpc>
                <a:spcPct val="90000"/>
              </a:lnSpc>
              <a:spcBef>
                <a:spcPts val="375"/>
              </a:spcBef>
              <a:spcAft>
                <a:spcPts val="0"/>
              </a:spcAft>
              <a:buClr>
                <a:schemeClr val="dk1"/>
              </a:buClr>
              <a:buSzPts val="1125"/>
              <a:buChar char="•"/>
              <a:defRPr sz="1125"/>
            </a:lvl8pPr>
            <a:lvl9pPr marL="4114800" lvl="8" indent="-300038" algn="l">
              <a:lnSpc>
                <a:spcPct val="90000"/>
              </a:lnSpc>
              <a:spcBef>
                <a:spcPts val="375"/>
              </a:spcBef>
              <a:spcAft>
                <a:spcPts val="0"/>
              </a:spcAft>
              <a:buClr>
                <a:schemeClr val="dk1"/>
              </a:buClr>
              <a:buSzPts val="1125"/>
              <a:buChar char="•"/>
              <a:defRPr sz="1125"/>
            </a:lvl9pPr>
          </a:lstStyle>
          <a:p>
            <a:endParaRPr/>
          </a:p>
        </p:txBody>
      </p:sp>
      <p:sp>
        <p:nvSpPr>
          <p:cNvPr id="65" name="Google Shape;65;p10"/>
          <p:cNvSpPr txBox="1">
            <a:spLocks noGrp="1"/>
          </p:cNvSpPr>
          <p:nvPr>
            <p:ph type="body" idx="2"/>
          </p:nvPr>
        </p:nvSpPr>
        <p:spPr>
          <a:xfrm>
            <a:off x="229743" y="2190751"/>
            <a:ext cx="2281512" cy="220207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SzPts val="1200"/>
              <a:buNone/>
              <a:defRPr sz="1200">
                <a:solidFill>
                  <a:srgbClr val="0096D1"/>
                </a:solidFill>
              </a:defRPr>
            </a:lvl1pPr>
            <a:lvl2pPr marL="914400" lvl="1" indent="-228600" algn="l">
              <a:lnSpc>
                <a:spcPct val="90000"/>
              </a:lnSpc>
              <a:spcBef>
                <a:spcPts val="375"/>
              </a:spcBef>
              <a:spcAft>
                <a:spcPts val="0"/>
              </a:spcAft>
              <a:buSzPts val="788"/>
              <a:buNone/>
              <a:defRPr sz="788"/>
            </a:lvl2pPr>
            <a:lvl3pPr marL="1371600" lvl="2" indent="-228600" algn="l">
              <a:lnSpc>
                <a:spcPct val="90000"/>
              </a:lnSpc>
              <a:spcBef>
                <a:spcPts val="375"/>
              </a:spcBef>
              <a:spcAft>
                <a:spcPts val="0"/>
              </a:spcAft>
              <a:buSzPts val="675"/>
              <a:buNone/>
              <a:defRPr sz="675"/>
            </a:lvl3pPr>
            <a:lvl4pPr marL="1828800" lvl="3" indent="-228600" algn="l">
              <a:lnSpc>
                <a:spcPct val="90000"/>
              </a:lnSpc>
              <a:spcBef>
                <a:spcPts val="375"/>
              </a:spcBef>
              <a:spcAft>
                <a:spcPts val="0"/>
              </a:spcAft>
              <a:buSzPts val="563"/>
              <a:buNone/>
              <a:defRPr sz="563"/>
            </a:lvl4pPr>
            <a:lvl5pPr marL="2286000" lvl="4" indent="-228600" algn="l">
              <a:lnSpc>
                <a:spcPct val="90000"/>
              </a:lnSpc>
              <a:spcBef>
                <a:spcPts val="375"/>
              </a:spcBef>
              <a:spcAft>
                <a:spcPts val="0"/>
              </a:spcAft>
              <a:buSzPts val="563"/>
              <a:buNone/>
              <a:defRPr sz="563"/>
            </a:lvl5pPr>
            <a:lvl6pPr marL="2743200" lvl="5" indent="-228600" algn="l">
              <a:lnSpc>
                <a:spcPct val="90000"/>
              </a:lnSpc>
              <a:spcBef>
                <a:spcPts val="375"/>
              </a:spcBef>
              <a:spcAft>
                <a:spcPts val="0"/>
              </a:spcAft>
              <a:buClr>
                <a:schemeClr val="dk1"/>
              </a:buClr>
              <a:buSzPts val="563"/>
              <a:buNone/>
              <a:defRPr sz="563"/>
            </a:lvl6pPr>
            <a:lvl7pPr marL="3200400" lvl="6" indent="-228600" algn="l">
              <a:lnSpc>
                <a:spcPct val="90000"/>
              </a:lnSpc>
              <a:spcBef>
                <a:spcPts val="375"/>
              </a:spcBef>
              <a:spcAft>
                <a:spcPts val="0"/>
              </a:spcAft>
              <a:buClr>
                <a:schemeClr val="dk1"/>
              </a:buClr>
              <a:buSzPts val="563"/>
              <a:buNone/>
              <a:defRPr sz="563"/>
            </a:lvl7pPr>
            <a:lvl8pPr marL="3657600" lvl="7" indent="-228600" algn="l">
              <a:lnSpc>
                <a:spcPct val="90000"/>
              </a:lnSpc>
              <a:spcBef>
                <a:spcPts val="375"/>
              </a:spcBef>
              <a:spcAft>
                <a:spcPts val="0"/>
              </a:spcAft>
              <a:buClr>
                <a:schemeClr val="dk1"/>
              </a:buClr>
              <a:buSzPts val="563"/>
              <a:buNone/>
              <a:defRPr sz="563"/>
            </a:lvl8pPr>
            <a:lvl9pPr marL="4114800" lvl="8" indent="-228600" algn="l">
              <a:lnSpc>
                <a:spcPct val="90000"/>
              </a:lnSpc>
              <a:spcBef>
                <a:spcPts val="375"/>
              </a:spcBef>
              <a:spcAft>
                <a:spcPts val="0"/>
              </a:spcAft>
              <a:buClr>
                <a:schemeClr val="dk1"/>
              </a:buClr>
              <a:buSzPts val="563"/>
              <a:buNone/>
              <a:defRPr sz="563"/>
            </a:lvl9pPr>
          </a:lstStyle>
          <a:p>
            <a:endParaRPr/>
          </a:p>
        </p:txBody>
      </p:sp>
      <p:sp>
        <p:nvSpPr>
          <p:cNvPr id="66" name="Google Shape;66;p10"/>
          <p:cNvSpPr/>
          <p:nvPr/>
        </p:nvSpPr>
        <p:spPr>
          <a:xfrm>
            <a:off x="0" y="5041558"/>
            <a:ext cx="6858000" cy="101943"/>
          </a:xfrm>
          <a:prstGeom prst="rect">
            <a:avLst/>
          </a:prstGeom>
          <a:solidFill>
            <a:srgbClr val="0096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theme" Target="../theme/theme2.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3845"/>
            <a:ext cx="5929313"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CD1F40"/>
              </a:buClr>
              <a:buSzPts val="3300"/>
              <a:buFont typeface="Proxima Nova"/>
              <a:buNone/>
              <a:defRPr sz="3300" b="0" i="0" u="none" strike="noStrike" cap="none">
                <a:solidFill>
                  <a:srgbClr val="CD1F40"/>
                </a:solidFill>
                <a:latin typeface="Proxima Nova"/>
                <a:ea typeface="Proxima Nova"/>
                <a:cs typeface="Proxima Nova"/>
                <a:sym typeface="Proxima Nov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71488" y="1369219"/>
            <a:ext cx="5915025"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rgbClr val="CD1F40"/>
              </a:buClr>
              <a:buSzPts val="2100"/>
              <a:buFont typeface="Arial"/>
              <a:buChar char="•"/>
              <a:defRPr sz="2100" b="0" i="0" u="none" strike="noStrike" cap="none">
                <a:solidFill>
                  <a:schemeClr val="dk1"/>
                </a:solidFill>
                <a:latin typeface="Proxima Nova"/>
                <a:ea typeface="Proxima Nova"/>
                <a:cs typeface="Proxima Nova"/>
                <a:sym typeface="Proxima Nova"/>
              </a:defRPr>
            </a:lvl1pPr>
            <a:lvl2pPr marL="914400" marR="0" lvl="1" indent="-342900" algn="l" rtl="0">
              <a:lnSpc>
                <a:spcPct val="90000"/>
              </a:lnSpc>
              <a:spcBef>
                <a:spcPts val="375"/>
              </a:spcBef>
              <a:spcAft>
                <a:spcPts val="0"/>
              </a:spcAft>
              <a:buClr>
                <a:srgbClr val="CD1F40"/>
              </a:buClr>
              <a:buSzPts val="1800"/>
              <a:buFont typeface="Arial"/>
              <a:buChar char="•"/>
              <a:defRPr sz="1800" b="0" i="0" u="none" strike="noStrike" cap="none">
                <a:solidFill>
                  <a:schemeClr val="dk1"/>
                </a:solidFill>
                <a:latin typeface="Proxima Nova"/>
                <a:ea typeface="Proxima Nova"/>
                <a:cs typeface="Proxima Nova"/>
                <a:sym typeface="Proxima Nova"/>
              </a:defRPr>
            </a:lvl2pPr>
            <a:lvl3pPr marL="1371600" marR="0" lvl="2" indent="-323850" algn="l" rtl="0">
              <a:lnSpc>
                <a:spcPct val="90000"/>
              </a:lnSpc>
              <a:spcBef>
                <a:spcPts val="375"/>
              </a:spcBef>
              <a:spcAft>
                <a:spcPts val="0"/>
              </a:spcAft>
              <a:buClr>
                <a:srgbClr val="CD1F40"/>
              </a:buClr>
              <a:buSzPts val="1500"/>
              <a:buFont typeface="Arial"/>
              <a:buChar char="•"/>
              <a:defRPr sz="1500" b="0" i="0" u="none" strike="noStrike" cap="none">
                <a:solidFill>
                  <a:schemeClr val="dk1"/>
                </a:solidFill>
                <a:latin typeface="Proxima Nova"/>
                <a:ea typeface="Proxima Nova"/>
                <a:cs typeface="Proxima Nova"/>
                <a:sym typeface="Proxima Nova"/>
              </a:defRPr>
            </a:lvl3pPr>
            <a:lvl4pPr marL="1828800" marR="0" lvl="3" indent="-314325" algn="l" rtl="0">
              <a:lnSpc>
                <a:spcPct val="90000"/>
              </a:lnSpc>
              <a:spcBef>
                <a:spcPts val="375"/>
              </a:spcBef>
              <a:spcAft>
                <a:spcPts val="0"/>
              </a:spcAft>
              <a:buClr>
                <a:srgbClr val="CD1F40"/>
              </a:buClr>
              <a:buSzPts val="1350"/>
              <a:buFont typeface="Arial"/>
              <a:buChar char="•"/>
              <a:defRPr sz="1350" b="0" i="0" u="none" strike="noStrike" cap="none">
                <a:solidFill>
                  <a:schemeClr val="dk1"/>
                </a:solidFill>
                <a:latin typeface="Proxima Nova"/>
                <a:ea typeface="Proxima Nova"/>
                <a:cs typeface="Proxima Nova"/>
                <a:sym typeface="Proxima Nova"/>
              </a:defRPr>
            </a:lvl4pPr>
            <a:lvl5pPr marL="2286000" marR="0" lvl="4" indent="-314325" algn="l" rtl="0">
              <a:lnSpc>
                <a:spcPct val="90000"/>
              </a:lnSpc>
              <a:spcBef>
                <a:spcPts val="375"/>
              </a:spcBef>
              <a:spcAft>
                <a:spcPts val="0"/>
              </a:spcAft>
              <a:buClr>
                <a:srgbClr val="CD1F40"/>
              </a:buClr>
              <a:buSzPts val="1350"/>
              <a:buFont typeface="Arial"/>
              <a:buChar char="•"/>
              <a:defRPr sz="1350" b="0" i="0" u="none" strike="noStrike" cap="none">
                <a:solidFill>
                  <a:schemeClr val="dk1"/>
                </a:solidFill>
                <a:latin typeface="Proxima Nova"/>
                <a:ea typeface="Proxima Nova"/>
                <a:cs typeface="Proxima Nova"/>
                <a:sym typeface="Proxima Nova"/>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
          <p:cNvSpPr/>
          <p:nvPr/>
        </p:nvSpPr>
        <p:spPr>
          <a:xfrm>
            <a:off x="0" y="5041558"/>
            <a:ext cx="6858000" cy="101943"/>
          </a:xfrm>
          <a:prstGeom prst="rect">
            <a:avLst/>
          </a:prstGeom>
          <a:solidFill>
            <a:srgbClr val="0096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790" b="0" i="0" u="none" strike="noStrike" cap="none">
              <a:solidFill>
                <a:schemeClr val="lt1"/>
              </a:solidFill>
              <a:latin typeface="Proxima Nova"/>
              <a:ea typeface="Proxima Nova"/>
              <a:cs typeface="Proxima Nova"/>
              <a:sym typeface="Proxima Nova"/>
            </a:endParaRPr>
          </a:p>
        </p:txBody>
      </p:sp>
      <p:pic>
        <p:nvPicPr>
          <p:cNvPr id="13" name="Google Shape;13;p1" descr="ATscale logo contains image of wheelchair glasses hearing aid and smart phone wording is ATscale global partnership for assistive technology"/>
          <p:cNvPicPr preferRelativeResize="0"/>
          <p:nvPr/>
        </p:nvPicPr>
        <p:blipFill rotWithShape="1">
          <a:blip r:embed="rId23">
            <a:alphaModFix/>
          </a:blip>
          <a:srcRect/>
          <a:stretch/>
        </p:blipFill>
        <p:spPr>
          <a:xfrm>
            <a:off x="5984533" y="4710036"/>
            <a:ext cx="760476" cy="2476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160">
          <p15:clr>
            <a:srgbClr val="F26B43"/>
          </p15:clr>
        </p15:guide>
        <p15:guide id="3" pos="288">
          <p15:clr>
            <a:srgbClr val="F26B43"/>
          </p15:clr>
        </p15:guide>
        <p15:guide id="4" pos="4032">
          <p15:clr>
            <a:srgbClr val="F26B43"/>
          </p15:clr>
        </p15:guide>
        <p15:guide id="5" pos="4176">
          <p15:clr>
            <a:srgbClr val="F26B43"/>
          </p15:clr>
        </p15:guide>
        <p15:guide id="6" pos="144">
          <p15:clr>
            <a:srgbClr val="F26B43"/>
          </p15:clr>
        </p15:guide>
        <p15:guide id="7" orient="horz" pos="1332">
          <p15:clr>
            <a:srgbClr val="F26B43"/>
          </p15:clr>
        </p15:guide>
        <p15:guide id="8" orient="horz" pos="1380">
          <p15:clr>
            <a:srgbClr val="F26B43"/>
          </p15:clr>
        </p15:guide>
        <p15:guide id="9" pos="3024">
          <p15:clr>
            <a:srgbClr val="F26B43"/>
          </p15:clr>
        </p15:guide>
        <p15:guide id="10" pos="259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08">
          <p15:clr>
            <a:srgbClr val="F26B43"/>
          </p15:clr>
        </p15:guide>
        <p15:guide id="3" pos="2160">
          <p15:clr>
            <a:srgbClr val="F26B43"/>
          </p15:clr>
        </p15:guide>
        <p15:guide id="4" pos="2594">
          <p15:clr>
            <a:srgbClr val="F26B43"/>
          </p15:clr>
        </p15:guide>
        <p15:guide id="5" pos="2811">
          <p15:clr>
            <a:srgbClr val="F26B43"/>
          </p15:clr>
        </p15:guide>
        <p15:guide id="6" pos="3027">
          <p15:clr>
            <a:srgbClr val="F26B43"/>
          </p15:clr>
        </p15:guide>
        <p15:guide id="7" pos="3245">
          <p15:clr>
            <a:srgbClr val="F26B43"/>
          </p15:clr>
        </p15:guide>
        <p15:guide id="8" pos="3461">
          <p15:clr>
            <a:srgbClr val="F26B43"/>
          </p15:clr>
        </p15:guide>
        <p15:guide id="9" pos="3665">
          <p15:clr>
            <a:srgbClr val="F26B43"/>
          </p15:clr>
        </p15:guide>
        <p15:guide id="10" pos="3882">
          <p15:clr>
            <a:srgbClr val="F26B43"/>
          </p15:clr>
        </p15:guide>
        <p15:guide id="11" pos="4099">
          <p15:clr>
            <a:srgbClr val="F26B43"/>
          </p15:clr>
        </p15:guide>
        <p15:guide id="12" pos="642">
          <p15:clr>
            <a:srgbClr val="F26B43"/>
          </p15:clr>
        </p15:guide>
        <p15:guide id="13" pos="1075">
          <p15:clr>
            <a:srgbClr val="F26B43"/>
          </p15:clr>
        </p15:guide>
        <p15:guide id="14" pos="859">
          <p15:clr>
            <a:srgbClr val="F26B43"/>
          </p15:clr>
        </p15:guide>
        <p15:guide id="15" pos="425">
          <p15:clr>
            <a:srgbClr val="F26B43"/>
          </p15:clr>
        </p15:guide>
        <p15:guide id="16" pos="2377">
          <p15:clr>
            <a:srgbClr val="F26B43"/>
          </p15:clr>
        </p15:guide>
        <p15:guide id="17" pos="1943">
          <p15:clr>
            <a:srgbClr val="F26B43"/>
          </p15:clr>
        </p15:guide>
        <p15:guide id="18" pos="1726">
          <p15:clr>
            <a:srgbClr val="F26B43"/>
          </p15:clr>
        </p15:guide>
        <p15:guide id="19" pos="1293">
          <p15:clr>
            <a:srgbClr val="F26B43"/>
          </p15:clr>
        </p15:guide>
        <p15:guide id="20" pos="1509">
          <p15:clr>
            <a:srgbClr val="F26B43"/>
          </p15:clr>
        </p15:guide>
        <p15:guide id="21" orient="horz" pos="1381">
          <p15:clr>
            <a:srgbClr val="F26B43"/>
          </p15:clr>
        </p15:guide>
        <p15:guide id="22" orient="horz" pos="1161">
          <p15:clr>
            <a:srgbClr val="F26B43"/>
          </p15:clr>
        </p15:guide>
        <p15:guide id="23" orient="horz" pos="1845">
          <p15:clr>
            <a:srgbClr val="F26B43"/>
          </p15:clr>
        </p15:guide>
        <p15:guide id="24" orient="horz" pos="923">
          <p15:clr>
            <a:srgbClr val="F26B43"/>
          </p15:clr>
        </p15:guide>
        <p15:guide id="25" orient="horz" pos="685">
          <p15:clr>
            <a:srgbClr val="F26B43"/>
          </p15:clr>
        </p15:guide>
        <p15:guide id="26" orient="horz" pos="2079">
          <p15:clr>
            <a:srgbClr val="F26B43"/>
          </p15:clr>
        </p15:guide>
        <p15:guide id="27" orient="horz" pos="463">
          <p15:clr>
            <a:srgbClr val="F26B43"/>
          </p15:clr>
        </p15:guide>
        <p15:guide id="28" orient="horz" pos="225">
          <p15:clr>
            <a:srgbClr val="F26B43"/>
          </p15:clr>
        </p15:guide>
        <p15:guide id="29" orient="horz" pos="2317">
          <p15:clr>
            <a:srgbClr val="F26B43"/>
          </p15:clr>
        </p15:guide>
        <p15:guide id="30" orient="horz" pos="2539">
          <p15:clr>
            <a:srgbClr val="F26B43"/>
          </p15:clr>
        </p15:guide>
        <p15:guide id="31" orient="horz" pos="2777">
          <p15:clr>
            <a:srgbClr val="F26B43"/>
          </p15:clr>
        </p15:guide>
        <p15:guide id="32" orient="horz" pos="299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5.xml"/><Relationship Id="rId5" Type="http://schemas.openxmlformats.org/officeDocument/2006/relationships/image" Target="../media/image21.pn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55.xml"/><Relationship Id="rId5" Type="http://schemas.openxmlformats.org/officeDocument/2006/relationships/image" Target="../media/image21.png"/><Relationship Id="rId4" Type="http://schemas.openxmlformats.org/officeDocument/2006/relationships/image" Target="../media/image42.jpg"/></Relationships>
</file>

<file path=ppt/slides/_rels/slide13.xml.rels><?xml version="1.0" encoding="UTF-8" standalone="yes"?>
<Relationships xmlns="http://schemas.openxmlformats.org/package/2006/relationships"><Relationship Id="rId3" Type="http://schemas.openxmlformats.org/officeDocument/2006/relationships/hyperlink" Target="http://unlocktheeveryday.org/world-at-day/#organize-event" TargetMode="External"/><Relationship Id="rId2" Type="http://schemas.openxmlformats.org/officeDocument/2006/relationships/notesSlide" Target="../notesSlides/notesSlide13.xml"/><Relationship Id="rId1" Type="http://schemas.openxmlformats.org/officeDocument/2006/relationships/slideLayout" Target="../slideLayouts/slideLayout52.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8" Type="http://schemas.openxmlformats.org/officeDocument/2006/relationships/hyperlink" Target="https://trello.com/b/BzjxxxXj/unlock-the-everyday-world-at-day" TargetMode="External"/><Relationship Id="rId3" Type="http://schemas.openxmlformats.org/officeDocument/2006/relationships/hyperlink" Target="https://unlocktheeveryday.org/" TargetMode="External"/><Relationship Id="rId7" Type="http://schemas.openxmlformats.org/officeDocument/2006/relationships/hyperlink" Target="https://x.com/home" TargetMode="External"/><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hyperlink" Target="https://www.instagram.com/unlocktheeveryday/" TargetMode="External"/><Relationship Id="rId5" Type="http://schemas.openxmlformats.org/officeDocument/2006/relationships/hyperlink" Target="https://www.facebook.com/UnlockTheEveryday" TargetMode="External"/><Relationship Id="rId4" Type="http://schemas.openxmlformats.org/officeDocument/2006/relationships/hyperlink" Target="https://www.youtube.com/@UnlockTheEveryday" TargetMode="External"/><Relationship Id="rId9" Type="http://schemas.openxmlformats.org/officeDocument/2006/relationships/hyperlink" Target="https://www.flickr.com/people/202749363@N0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50.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openxmlformats.org/officeDocument/2006/relationships/image" Target="../media/image26.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5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33.jpg"/><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36.jpg"/><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8"/>
          <p:cNvSpPr txBox="1">
            <a:spLocks noGrp="1"/>
          </p:cNvSpPr>
          <p:nvPr>
            <p:ph type="ctrTitle"/>
          </p:nvPr>
        </p:nvSpPr>
        <p:spPr>
          <a:xfrm>
            <a:off x="803006" y="1508861"/>
            <a:ext cx="5087400" cy="2733300"/>
          </a:xfrm>
          <a:prstGeom prst="rect">
            <a:avLst/>
          </a:prstGeom>
          <a:noFill/>
          <a:ln>
            <a:noFill/>
          </a:ln>
        </p:spPr>
        <p:txBody>
          <a:bodyPr spcFirstLastPara="1" wrap="square" lIns="0" tIns="0" rIns="0" bIns="0" anchor="ctr" anchorCtr="0">
            <a:noAutofit/>
          </a:bodyPr>
          <a:lstStyle/>
          <a:p>
            <a:pPr marL="0" lvl="0" indent="0" algn="ctr" rtl="0">
              <a:lnSpc>
                <a:spcPct val="70000"/>
              </a:lnSpc>
              <a:spcBef>
                <a:spcPts val="0"/>
              </a:spcBef>
              <a:spcAft>
                <a:spcPts val="0"/>
              </a:spcAft>
              <a:buClr>
                <a:schemeClr val="lt1"/>
              </a:buClr>
              <a:buSzPts val="4800"/>
              <a:buFont typeface="Montserrat ExtraBold"/>
              <a:buNone/>
            </a:pPr>
            <a:r>
              <a:rPr lang="en-US" sz="4700" dirty="0"/>
              <a:t>World Day for </a:t>
            </a:r>
            <a:endParaRPr sz="4700" dirty="0"/>
          </a:p>
          <a:p>
            <a:pPr marL="0" lvl="0" indent="0" algn="ctr" rtl="0">
              <a:lnSpc>
                <a:spcPct val="70000"/>
              </a:lnSpc>
              <a:spcBef>
                <a:spcPts val="0"/>
              </a:spcBef>
              <a:spcAft>
                <a:spcPts val="0"/>
              </a:spcAft>
              <a:buClr>
                <a:schemeClr val="lt1"/>
              </a:buClr>
              <a:buSzPts val="4800"/>
              <a:buFont typeface="Montserrat ExtraBold"/>
              <a:buNone/>
            </a:pPr>
            <a:endParaRPr sz="100" dirty="0"/>
          </a:p>
          <a:p>
            <a:pPr marL="0" lvl="0" indent="0" algn="ctr" rtl="0">
              <a:lnSpc>
                <a:spcPct val="70000"/>
              </a:lnSpc>
              <a:spcBef>
                <a:spcPts val="0"/>
              </a:spcBef>
              <a:spcAft>
                <a:spcPts val="0"/>
              </a:spcAft>
              <a:buClr>
                <a:schemeClr val="lt1"/>
              </a:buClr>
              <a:buSzPts val="4800"/>
              <a:buFont typeface="Montserrat ExtraBold"/>
              <a:buNone/>
            </a:pPr>
            <a:r>
              <a:rPr lang="en-US" sz="4700" dirty="0"/>
              <a:t>Assistive Technology </a:t>
            </a:r>
            <a:endParaRPr sz="4700" dirty="0"/>
          </a:p>
          <a:p>
            <a:pPr marL="0" lvl="0" indent="0" algn="ctr" rtl="0">
              <a:lnSpc>
                <a:spcPct val="70000"/>
              </a:lnSpc>
              <a:spcBef>
                <a:spcPts val="0"/>
              </a:spcBef>
              <a:spcAft>
                <a:spcPts val="0"/>
              </a:spcAft>
              <a:buClr>
                <a:schemeClr val="lt1"/>
              </a:buClr>
              <a:buSzPts val="4800"/>
              <a:buFont typeface="Montserrat ExtraBold"/>
              <a:buNone/>
            </a:pPr>
            <a:endParaRPr sz="100" dirty="0"/>
          </a:p>
          <a:p>
            <a:pPr marL="0" lvl="0" indent="0" algn="ctr" rtl="0">
              <a:lnSpc>
                <a:spcPct val="70000"/>
              </a:lnSpc>
              <a:spcBef>
                <a:spcPts val="0"/>
              </a:spcBef>
              <a:spcAft>
                <a:spcPts val="0"/>
              </a:spcAft>
              <a:buClr>
                <a:schemeClr val="lt1"/>
              </a:buClr>
              <a:buSzPts val="4800"/>
              <a:buFont typeface="Montserrat ExtraBold"/>
              <a:buNone/>
            </a:pPr>
            <a:endParaRPr sz="100" dirty="0"/>
          </a:p>
          <a:p>
            <a:pPr marL="0" lvl="0" indent="0" algn="ctr" rtl="0">
              <a:lnSpc>
                <a:spcPct val="70000"/>
              </a:lnSpc>
              <a:spcBef>
                <a:spcPts val="0"/>
              </a:spcBef>
              <a:spcAft>
                <a:spcPts val="0"/>
              </a:spcAft>
              <a:buClr>
                <a:schemeClr val="lt1"/>
              </a:buClr>
              <a:buSzPts val="4800"/>
              <a:buFont typeface="Montserrat ExtraBold"/>
              <a:buNone/>
            </a:pPr>
            <a:endParaRPr sz="100" dirty="0"/>
          </a:p>
          <a:p>
            <a:pPr marL="0" lvl="0" indent="0" algn="ctr" rtl="0">
              <a:lnSpc>
                <a:spcPct val="70000"/>
              </a:lnSpc>
              <a:spcBef>
                <a:spcPts val="0"/>
              </a:spcBef>
              <a:spcAft>
                <a:spcPts val="0"/>
              </a:spcAft>
              <a:buClr>
                <a:schemeClr val="lt1"/>
              </a:buClr>
              <a:buSzPts val="4800"/>
              <a:buFont typeface="Montserrat ExtraBold"/>
              <a:buNone/>
            </a:pPr>
            <a:r>
              <a:rPr lang="en-US" sz="5700" dirty="0"/>
              <a:t>2026</a:t>
            </a:r>
            <a:endParaRPr sz="5700" dirty="0"/>
          </a:p>
          <a:p>
            <a:pPr marL="0" lvl="0" indent="0" algn="ctr" rtl="0">
              <a:lnSpc>
                <a:spcPct val="100000"/>
              </a:lnSpc>
              <a:spcBef>
                <a:spcPts val="0"/>
              </a:spcBef>
              <a:spcAft>
                <a:spcPts val="0"/>
              </a:spcAft>
              <a:buClr>
                <a:schemeClr val="lt1"/>
              </a:buClr>
              <a:buSzPts val="4800"/>
              <a:buFont typeface="Montserrat ExtraBold"/>
              <a:buNone/>
            </a:pPr>
            <a:endParaRPr sz="4000" dirty="0"/>
          </a:p>
        </p:txBody>
      </p:sp>
      <p:pic>
        <p:nvPicPr>
          <p:cNvPr id="308" name="Google Shape;308;p5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676619" y="3691754"/>
            <a:ext cx="1660913" cy="1660913"/>
          </a:xfrm>
          <a:prstGeom prst="rect">
            <a:avLst/>
          </a:prstGeom>
          <a:noFill/>
          <a:ln>
            <a:noFill/>
          </a:ln>
        </p:spPr>
      </p:pic>
      <p:pic>
        <p:nvPicPr>
          <p:cNvPr id="309" name="Google Shape;309;p58">
            <a:extLst>
              <a:ext uri="{C183D7F6-B498-43B3-948B-1728B52AA6E4}">
                <adec:decorative xmlns:adec="http://schemas.microsoft.com/office/drawing/2017/decorative" val="1"/>
              </a:ext>
            </a:extLst>
          </p:cNvPr>
          <p:cNvPicPr preferRelativeResize="0"/>
          <p:nvPr/>
        </p:nvPicPr>
        <p:blipFill>
          <a:blip r:embed="rId4">
            <a:alphaModFix amt="60000"/>
          </a:blip>
          <a:stretch>
            <a:fillRect/>
          </a:stretch>
        </p:blipFill>
        <p:spPr>
          <a:xfrm>
            <a:off x="-472144" y="2463685"/>
            <a:ext cx="1275150" cy="1275150"/>
          </a:xfrm>
          <a:prstGeom prst="rect">
            <a:avLst/>
          </a:prstGeom>
          <a:noFill/>
          <a:ln>
            <a:noFill/>
          </a:ln>
        </p:spPr>
      </p:pic>
      <p:pic>
        <p:nvPicPr>
          <p:cNvPr id="310" name="Google Shape;310;p58">
            <a:extLst>
              <a:ext uri="{C183D7F6-B498-43B3-948B-1728B52AA6E4}">
                <adec:decorative xmlns:adec="http://schemas.microsoft.com/office/drawing/2017/decorative" val="1"/>
              </a:ext>
            </a:extLst>
          </p:cNvPr>
          <p:cNvPicPr preferRelativeResize="0"/>
          <p:nvPr/>
        </p:nvPicPr>
        <p:blipFill>
          <a:blip r:embed="rId5">
            <a:alphaModFix amt="60000"/>
          </a:blip>
          <a:stretch>
            <a:fillRect/>
          </a:stretch>
        </p:blipFill>
        <p:spPr>
          <a:xfrm rot="-2578652">
            <a:off x="2072219" y="-175174"/>
            <a:ext cx="902217" cy="90221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58"/>
        <p:cNvGrpSpPr/>
        <p:nvPr/>
      </p:nvGrpSpPr>
      <p:grpSpPr>
        <a:xfrm>
          <a:off x="0" y="0"/>
          <a:ext cx="0" cy="0"/>
          <a:chOff x="0" y="0"/>
          <a:chExt cx="0" cy="0"/>
        </a:xfrm>
      </p:grpSpPr>
      <p:sp>
        <p:nvSpPr>
          <p:cNvPr id="459" name="Google Shape;459;p67"/>
          <p:cNvSpPr txBox="1">
            <a:spLocks noGrp="1"/>
          </p:cNvSpPr>
          <p:nvPr>
            <p:ph type="ctrTitle"/>
          </p:nvPr>
        </p:nvSpPr>
        <p:spPr>
          <a:xfrm>
            <a:off x="255769" y="303184"/>
            <a:ext cx="6176700" cy="3786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400"/>
              </a:spcBef>
              <a:spcAft>
                <a:spcPts val="400"/>
              </a:spcAft>
              <a:buClr>
                <a:schemeClr val="dk1"/>
              </a:buClr>
              <a:buSzPts val="1100"/>
              <a:buFont typeface="Arial"/>
              <a:buNone/>
            </a:pPr>
            <a:r>
              <a:rPr lang="en-US" sz="2500">
                <a:solidFill>
                  <a:schemeClr val="dk1"/>
                </a:solidFill>
                <a:latin typeface="Montserrat"/>
                <a:ea typeface="Montserrat"/>
                <a:cs typeface="Montserrat"/>
                <a:sym typeface="Montserrat"/>
              </a:rPr>
              <a:t>World AT Day 2025 - small grants</a:t>
            </a:r>
            <a:endParaRPr sz="2500" b="0">
              <a:solidFill>
                <a:schemeClr val="dk1"/>
              </a:solidFill>
            </a:endParaRPr>
          </a:p>
        </p:txBody>
      </p:sp>
      <p:sp>
        <p:nvSpPr>
          <p:cNvPr id="460" name="Google Shape;460;p67"/>
          <p:cNvSpPr txBox="1">
            <a:spLocks noGrp="1"/>
          </p:cNvSpPr>
          <p:nvPr>
            <p:ph type="body" idx="1"/>
          </p:nvPr>
        </p:nvSpPr>
        <p:spPr>
          <a:xfrm>
            <a:off x="274838" y="841500"/>
            <a:ext cx="6308400" cy="24135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400"/>
              </a:spcBef>
              <a:spcAft>
                <a:spcPts val="0"/>
              </a:spcAft>
              <a:buNone/>
            </a:pPr>
            <a:r>
              <a:rPr lang="en-US" b="1">
                <a:solidFill>
                  <a:srgbClr val="304699"/>
                </a:solidFill>
              </a:rPr>
              <a:t>On World Day for Assistive Technology 2025</a:t>
            </a:r>
            <a:r>
              <a:rPr lang="en-US" sz="1200">
                <a:solidFill>
                  <a:schemeClr val="dk1"/>
                </a:solidFill>
              </a:rPr>
              <a:t> the below organizations celebrated </a:t>
            </a:r>
            <a:r>
              <a:rPr lang="en-US" sz="1200" b="1">
                <a:solidFill>
                  <a:srgbClr val="304699"/>
                </a:solidFill>
              </a:rPr>
              <a:t>awareness campaign</a:t>
            </a:r>
            <a:r>
              <a:rPr lang="en-US" sz="1200">
                <a:solidFill>
                  <a:srgbClr val="304699"/>
                </a:solidFill>
              </a:rPr>
              <a:t> across </a:t>
            </a:r>
            <a:r>
              <a:rPr lang="en-US" sz="1200" b="1">
                <a:solidFill>
                  <a:srgbClr val="304699"/>
                </a:solidFill>
              </a:rPr>
              <a:t>radio, TV, social media and in events </a:t>
            </a:r>
            <a:r>
              <a:rPr lang="en-US" sz="1200">
                <a:solidFill>
                  <a:srgbClr val="304699"/>
                </a:solidFill>
              </a:rPr>
              <a:t>such as a multi stakeholder ‘pop up’, panel discussions, public dialogues, an awareness walk, podcasts, a documentary and demonstration workshop</a:t>
            </a:r>
            <a:endParaRPr sz="1200">
              <a:solidFill>
                <a:srgbClr val="304699"/>
              </a:solidFill>
            </a:endParaRPr>
          </a:p>
          <a:p>
            <a:pPr marL="457200" lvl="0" indent="-298450" algn="l" rtl="0">
              <a:lnSpc>
                <a:spcPct val="115000"/>
              </a:lnSpc>
              <a:spcBef>
                <a:spcPts val="1400"/>
              </a:spcBef>
              <a:spcAft>
                <a:spcPts val="0"/>
              </a:spcAft>
              <a:buClr>
                <a:srgbClr val="2D449D"/>
              </a:buClr>
              <a:buSzPts val="1100"/>
              <a:buChar char="●"/>
            </a:pPr>
            <a:r>
              <a:rPr lang="en-US" sz="1100">
                <a:solidFill>
                  <a:srgbClr val="2D449D"/>
                </a:solidFill>
              </a:rPr>
              <a:t>Union Nationale des Associations des Personnes Handicapées du Tchad</a:t>
            </a:r>
            <a:endParaRPr sz="1100">
              <a:solidFill>
                <a:srgbClr val="2D449D"/>
              </a:solidFill>
            </a:endParaRPr>
          </a:p>
          <a:p>
            <a:pPr marL="457200" lvl="0" indent="-298450" algn="l" rtl="0">
              <a:lnSpc>
                <a:spcPct val="115000"/>
              </a:lnSpc>
              <a:spcBef>
                <a:spcPts val="0"/>
              </a:spcBef>
              <a:spcAft>
                <a:spcPts val="0"/>
              </a:spcAft>
              <a:buClr>
                <a:srgbClr val="2D449D"/>
              </a:buClr>
              <a:buSzPts val="1100"/>
              <a:buChar char="●"/>
            </a:pPr>
            <a:r>
              <a:rPr lang="en-US" sz="1100">
                <a:solidFill>
                  <a:srgbClr val="2D449D"/>
                </a:solidFill>
              </a:rPr>
              <a:t>Adama Women with Disability Association</a:t>
            </a:r>
            <a:endParaRPr sz="1100">
              <a:solidFill>
                <a:srgbClr val="2D449D"/>
              </a:solidFill>
            </a:endParaRPr>
          </a:p>
          <a:p>
            <a:pPr marL="457200" lvl="0" indent="-298450" algn="l" rtl="0">
              <a:lnSpc>
                <a:spcPct val="115000"/>
              </a:lnSpc>
              <a:spcBef>
                <a:spcPts val="0"/>
              </a:spcBef>
              <a:spcAft>
                <a:spcPts val="0"/>
              </a:spcAft>
              <a:buClr>
                <a:srgbClr val="2D449D"/>
              </a:buClr>
              <a:buSzPts val="1100"/>
              <a:buChar char="●"/>
            </a:pPr>
            <a:r>
              <a:rPr lang="en-US" sz="1100">
                <a:solidFill>
                  <a:srgbClr val="2D449D"/>
                </a:solidFill>
              </a:rPr>
              <a:t>Rehab Health and Kyaro Assistive Tech</a:t>
            </a:r>
            <a:endParaRPr sz="1100">
              <a:solidFill>
                <a:srgbClr val="2D449D"/>
              </a:solidFill>
            </a:endParaRPr>
          </a:p>
          <a:p>
            <a:pPr marL="457200" lvl="0" indent="-298450" algn="l" rtl="0">
              <a:lnSpc>
                <a:spcPct val="115000"/>
              </a:lnSpc>
              <a:spcBef>
                <a:spcPts val="0"/>
              </a:spcBef>
              <a:spcAft>
                <a:spcPts val="0"/>
              </a:spcAft>
              <a:buClr>
                <a:srgbClr val="2D449D"/>
              </a:buClr>
              <a:buSzPts val="1100"/>
              <a:buChar char="●"/>
            </a:pPr>
            <a:r>
              <a:rPr lang="en-US" sz="1100">
                <a:solidFill>
                  <a:srgbClr val="2D449D"/>
                </a:solidFill>
              </a:rPr>
              <a:t>Zambia federation of Disability Organizations -ZAFOD</a:t>
            </a:r>
            <a:endParaRPr sz="1100">
              <a:solidFill>
                <a:srgbClr val="2D449D"/>
              </a:solidFill>
            </a:endParaRPr>
          </a:p>
          <a:p>
            <a:pPr marL="457200" lvl="0" indent="-298450" algn="l" rtl="0">
              <a:lnSpc>
                <a:spcPct val="115000"/>
              </a:lnSpc>
              <a:spcBef>
                <a:spcPts val="0"/>
              </a:spcBef>
              <a:spcAft>
                <a:spcPts val="0"/>
              </a:spcAft>
              <a:buClr>
                <a:srgbClr val="2D449D"/>
              </a:buClr>
              <a:buSzPts val="1100"/>
              <a:buChar char="●"/>
            </a:pPr>
            <a:r>
              <a:rPr lang="en-US" sz="1100">
                <a:solidFill>
                  <a:srgbClr val="2D449D"/>
                </a:solidFill>
              </a:rPr>
              <a:t>VILOLE</a:t>
            </a:r>
            <a:endParaRPr sz="1100">
              <a:solidFill>
                <a:srgbClr val="2D449D"/>
              </a:solidFill>
            </a:endParaRPr>
          </a:p>
          <a:p>
            <a:pPr marL="457200" lvl="0" indent="-298450" algn="l" rtl="0">
              <a:lnSpc>
                <a:spcPct val="115000"/>
              </a:lnSpc>
              <a:spcBef>
                <a:spcPts val="0"/>
              </a:spcBef>
              <a:spcAft>
                <a:spcPts val="0"/>
              </a:spcAft>
              <a:buClr>
                <a:srgbClr val="2D449D"/>
              </a:buClr>
              <a:buSzPts val="1100"/>
              <a:buChar char="●"/>
            </a:pPr>
            <a:r>
              <a:rPr lang="en-US" sz="1100">
                <a:solidFill>
                  <a:srgbClr val="2D449D"/>
                </a:solidFill>
              </a:rPr>
              <a:t>FEDERATION OF DISABILITY ORGANIZATIONS IN MALAWI - FEDOMA</a:t>
            </a:r>
            <a:endParaRPr sz="1100">
              <a:solidFill>
                <a:srgbClr val="2D449D"/>
              </a:solidFill>
            </a:endParaRPr>
          </a:p>
          <a:p>
            <a:pPr marL="457200" lvl="0" indent="-298450" algn="l" rtl="0">
              <a:lnSpc>
                <a:spcPct val="115000"/>
              </a:lnSpc>
              <a:spcBef>
                <a:spcPts val="0"/>
              </a:spcBef>
              <a:spcAft>
                <a:spcPts val="0"/>
              </a:spcAft>
              <a:buClr>
                <a:srgbClr val="2D449D"/>
              </a:buClr>
              <a:buSzPts val="1100"/>
              <a:buChar char="●"/>
            </a:pPr>
            <a:r>
              <a:rPr lang="en-US" sz="1100">
                <a:solidFill>
                  <a:srgbClr val="2D449D"/>
                </a:solidFill>
              </a:rPr>
              <a:t>National Federation of People with Disabilities in Namibia -NFPDN</a:t>
            </a:r>
            <a:endParaRPr sz="1100">
              <a:solidFill>
                <a:srgbClr val="2D449D"/>
              </a:solidFill>
            </a:endParaRPr>
          </a:p>
          <a:p>
            <a:pPr marL="457200" lvl="0" indent="-298450" algn="l" rtl="0">
              <a:lnSpc>
                <a:spcPct val="115000"/>
              </a:lnSpc>
              <a:spcBef>
                <a:spcPts val="0"/>
              </a:spcBef>
              <a:spcAft>
                <a:spcPts val="0"/>
              </a:spcAft>
              <a:buClr>
                <a:srgbClr val="2D449D"/>
              </a:buClr>
              <a:buSzPts val="1100"/>
              <a:buChar char="●"/>
            </a:pPr>
            <a:r>
              <a:rPr lang="en-US" sz="1100">
                <a:solidFill>
                  <a:srgbClr val="2D449D"/>
                </a:solidFill>
              </a:rPr>
              <a:t>Disabled People South Africa - DPSA</a:t>
            </a:r>
            <a:endParaRPr sz="1100" b="1">
              <a:solidFill>
                <a:srgbClr val="2D449D"/>
              </a:solidFill>
            </a:endParaRPr>
          </a:p>
          <a:p>
            <a:pPr marL="0" lvl="0" indent="0" algn="l" rtl="0">
              <a:lnSpc>
                <a:spcPct val="100000"/>
              </a:lnSpc>
              <a:spcBef>
                <a:spcPts val="400"/>
              </a:spcBef>
              <a:spcAft>
                <a:spcPts val="0"/>
              </a:spcAft>
              <a:buNone/>
            </a:pPr>
            <a:endParaRPr sz="1200"/>
          </a:p>
        </p:txBody>
      </p:sp>
      <p:grpSp>
        <p:nvGrpSpPr>
          <p:cNvPr id="461" name="Google Shape;461;p67">
            <a:extLst>
              <a:ext uri="{C183D7F6-B498-43B3-948B-1728B52AA6E4}">
                <adec:decorative xmlns:adec="http://schemas.microsoft.com/office/drawing/2017/decorative" val="1"/>
              </a:ext>
            </a:extLst>
          </p:cNvPr>
          <p:cNvGrpSpPr/>
          <p:nvPr/>
        </p:nvGrpSpPr>
        <p:grpSpPr>
          <a:xfrm>
            <a:off x="97669" y="3433774"/>
            <a:ext cx="6628889" cy="1450001"/>
            <a:chOff x="130225" y="3433774"/>
            <a:chExt cx="8838519" cy="1450001"/>
          </a:xfrm>
        </p:grpSpPr>
        <p:pic>
          <p:nvPicPr>
            <p:cNvPr id="462" name="Google Shape;462;p67" descr="Snapshots of global events held on World AT Day, June 4th, 2025, for the awareness campaign. A group of AT users are wearing 'Unlock The Everyday' merchandise outfits."/>
            <p:cNvPicPr preferRelativeResize="0"/>
            <p:nvPr/>
          </p:nvPicPr>
          <p:blipFill rotWithShape="1">
            <a:blip r:embed="rId3">
              <a:alphaModFix/>
            </a:blip>
            <a:srcRect l="12203" t="21544" r="28386" b="13894"/>
            <a:stretch/>
          </p:blipFill>
          <p:spPr>
            <a:xfrm>
              <a:off x="130225" y="3433783"/>
              <a:ext cx="2000451" cy="1449992"/>
            </a:xfrm>
            <a:prstGeom prst="rect">
              <a:avLst/>
            </a:prstGeom>
            <a:noFill/>
            <a:ln>
              <a:noFill/>
            </a:ln>
          </p:spPr>
        </p:pic>
        <p:pic>
          <p:nvPicPr>
            <p:cNvPr id="463" name="Google Shape;463;p67" descr="Snapshots of global events held on World AT Day, June 4th, 2025, for the awareness campaign. People are parading with signs and banners for 'Unlock The Everyday'."/>
            <p:cNvPicPr preferRelativeResize="0"/>
            <p:nvPr/>
          </p:nvPicPr>
          <p:blipFill rotWithShape="1">
            <a:blip r:embed="rId4">
              <a:alphaModFix/>
            </a:blip>
            <a:srcRect l="11397" t="7851" r="5047"/>
            <a:stretch/>
          </p:blipFill>
          <p:spPr>
            <a:xfrm>
              <a:off x="2286000" y="3433774"/>
              <a:ext cx="2337642" cy="1450001"/>
            </a:xfrm>
            <a:prstGeom prst="rect">
              <a:avLst/>
            </a:prstGeom>
            <a:noFill/>
            <a:ln>
              <a:noFill/>
            </a:ln>
          </p:spPr>
        </p:pic>
        <p:pic>
          <p:nvPicPr>
            <p:cNvPr id="464" name="Google Shape;464;p67" descr="Snapshots of global events held on World AT Day, June 4th, 2025, for the awareness campaign. A group of AT users are wearing 'Unlock The Everyday' merchandise outfits"/>
            <p:cNvPicPr preferRelativeResize="0"/>
            <p:nvPr/>
          </p:nvPicPr>
          <p:blipFill rotWithShape="1">
            <a:blip r:embed="rId5">
              <a:alphaModFix/>
            </a:blip>
            <a:srcRect l="11285" t="7467"/>
            <a:stretch/>
          </p:blipFill>
          <p:spPr>
            <a:xfrm>
              <a:off x="4778975" y="3433775"/>
              <a:ext cx="2085348" cy="1449999"/>
            </a:xfrm>
            <a:prstGeom prst="rect">
              <a:avLst/>
            </a:prstGeom>
            <a:noFill/>
            <a:ln>
              <a:noFill/>
            </a:ln>
          </p:spPr>
        </p:pic>
        <p:pic>
          <p:nvPicPr>
            <p:cNvPr id="465" name="Google Shape;465;p67" descr="Snapshots of global events held on World AT Day, June 4th, 2025, for the awareness campaign. One photo features two individuals within an 'Unlock The Everyday' and 'Me and My AT' frame, decorated with World AT Day icons and colors."/>
            <p:cNvPicPr preferRelativeResize="0"/>
            <p:nvPr/>
          </p:nvPicPr>
          <p:blipFill rotWithShape="1">
            <a:blip r:embed="rId6">
              <a:alphaModFix/>
            </a:blip>
            <a:srcRect l="5029" t="12480" r="16889"/>
            <a:stretch/>
          </p:blipFill>
          <p:spPr>
            <a:xfrm>
              <a:off x="7029175" y="3433776"/>
              <a:ext cx="1939569" cy="1449999"/>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8"/>
        <p:cNvGrpSpPr/>
        <p:nvPr/>
      </p:nvGrpSpPr>
      <p:grpSpPr>
        <a:xfrm>
          <a:off x="0" y="0"/>
          <a:ext cx="0" cy="0"/>
          <a:chOff x="0" y="0"/>
          <a:chExt cx="0" cy="0"/>
        </a:xfrm>
      </p:grpSpPr>
      <p:sp>
        <p:nvSpPr>
          <p:cNvPr id="471" name="Google Shape;471;p68"/>
          <p:cNvSpPr txBox="1">
            <a:spLocks noGrp="1"/>
          </p:cNvSpPr>
          <p:nvPr>
            <p:ph type="title" idx="4294967295"/>
          </p:nvPr>
        </p:nvSpPr>
        <p:spPr>
          <a:xfrm>
            <a:off x="333375" y="428400"/>
            <a:ext cx="3810000" cy="857400"/>
          </a:xfrm>
          <a:prstGeom prst="rect">
            <a:avLst/>
          </a:prstGeom>
          <a:solidFill>
            <a:srgbClr val="000000">
              <a:alpha val="0"/>
            </a:srgbClr>
          </a:solid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50" b="0" i="0" u="none" strike="noStrike" kern="0" cap="none" spc="0" normalizeH="0" baseline="0" noProof="0" dirty="0">
                <a:ln>
                  <a:noFill/>
                </a:ln>
                <a:solidFill>
                  <a:srgbClr val="202024"/>
                </a:solidFill>
                <a:effectLst/>
                <a:uLnTx/>
                <a:uFillTx/>
                <a:latin typeface="Montserrat ExtraBold"/>
                <a:ea typeface="Montserrat ExtraBold"/>
                <a:cs typeface="Montserrat ExtraBold"/>
                <a:sym typeface="Montserrat ExtraBold"/>
              </a:rPr>
              <a:t>Can you engage national champions in the campaign?</a:t>
            </a:r>
          </a:p>
        </p:txBody>
      </p:sp>
      <p:sp>
        <p:nvSpPr>
          <p:cNvPr id="472" name="Google Shape;472;p68">
            <a:extLst>
              <a:ext uri="{C183D7F6-B498-43B3-948B-1728B52AA6E4}">
                <adec:decorative xmlns:adec="http://schemas.microsoft.com/office/drawing/2017/decorative" val="1"/>
              </a:ext>
            </a:extLst>
          </p:cNvPr>
          <p:cNvSpPr/>
          <p:nvPr/>
        </p:nvSpPr>
        <p:spPr>
          <a:xfrm>
            <a:off x="333375" y="1333500"/>
            <a:ext cx="3619500" cy="904800"/>
          </a:xfrm>
          <a:prstGeom prst="roundRect">
            <a:avLst>
              <a:gd name="adj" fmla="val 10526"/>
            </a:avLst>
          </a:prstGeom>
          <a:solidFill>
            <a:srgbClr val="FEDC82">
              <a:alpha val="3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73" name="Google Shape;473;p68"/>
          <p:cNvSpPr txBox="1"/>
          <p:nvPr/>
        </p:nvSpPr>
        <p:spPr>
          <a:xfrm>
            <a:off x="476250" y="1428750"/>
            <a:ext cx="3333900" cy="714300"/>
          </a:xfrm>
          <a:prstGeom prst="rect">
            <a:avLst/>
          </a:prstGeom>
          <a:solidFill>
            <a:srgbClr val="000000">
              <a:alpha val="0"/>
            </a:srgbClr>
          </a:solidFill>
          <a:ln>
            <a:noFill/>
          </a:ln>
        </p:spPr>
        <p:txBody>
          <a:bodyPr spcFirstLastPara="1" wrap="square" lIns="0" tIns="0" rIns="0" bIns="0" anchor="ctr" anchorCtr="0">
            <a:noAutofit/>
          </a:bodyPr>
          <a:lstStyle/>
          <a:p>
            <a:pPr marL="0" lvl="0" indent="0" algn="l" rtl="0">
              <a:spcBef>
                <a:spcPts val="0"/>
              </a:spcBef>
              <a:spcAft>
                <a:spcPts val="0"/>
              </a:spcAft>
              <a:buNone/>
            </a:pPr>
            <a:r>
              <a:rPr lang="en-US" sz="1100" b="1" i="0">
                <a:solidFill>
                  <a:srgbClr val="304699"/>
                </a:solidFill>
                <a:latin typeface="Montserrat"/>
                <a:ea typeface="Montserrat"/>
                <a:cs typeface="Montserrat"/>
                <a:sym typeface="Montserrat"/>
              </a:rPr>
              <a:t>The Goal</a:t>
            </a:r>
            <a:endParaRPr sz="1100" b="1" i="0">
              <a:solidFill>
                <a:srgbClr val="304699"/>
              </a:solidFill>
              <a:latin typeface="Montserrat"/>
              <a:ea typeface="Montserrat"/>
              <a:cs typeface="Montserrat"/>
              <a:sym typeface="Montserrat"/>
            </a:endParaRPr>
          </a:p>
          <a:p>
            <a:pPr marL="0" lvl="0" indent="0" algn="l" rtl="0">
              <a:spcBef>
                <a:spcPts val="400"/>
              </a:spcBef>
              <a:spcAft>
                <a:spcPts val="0"/>
              </a:spcAft>
              <a:buNone/>
            </a:pPr>
            <a:r>
              <a:rPr lang="en-US" sz="1000" b="0" i="0">
                <a:solidFill>
                  <a:srgbClr val="202024"/>
                </a:solidFill>
                <a:latin typeface="Montserrat"/>
                <a:ea typeface="Montserrat"/>
                <a:cs typeface="Montserrat"/>
                <a:sym typeface="Montserrat"/>
              </a:rPr>
              <a:t>Identify and engage high-profile National Champions to represent Unlock The Everyday and World AT Day (4 June).</a:t>
            </a:r>
            <a:endParaRPr sz="1000" b="0" i="0">
              <a:solidFill>
                <a:srgbClr val="202024"/>
              </a:solidFill>
              <a:latin typeface="Montserrat"/>
              <a:ea typeface="Montserrat"/>
              <a:cs typeface="Montserrat"/>
              <a:sym typeface="Montserrat"/>
            </a:endParaRPr>
          </a:p>
        </p:txBody>
      </p:sp>
      <p:sp>
        <p:nvSpPr>
          <p:cNvPr id="475" name="Google Shape;475;p68">
            <a:extLst>
              <a:ext uri="{C183D7F6-B498-43B3-948B-1728B52AA6E4}">
                <adec:decorative xmlns:adec="http://schemas.microsoft.com/office/drawing/2017/decorative" val="1"/>
              </a:ext>
            </a:extLst>
          </p:cNvPr>
          <p:cNvSpPr/>
          <p:nvPr/>
        </p:nvSpPr>
        <p:spPr>
          <a:xfrm>
            <a:off x="333375" y="2286000"/>
            <a:ext cx="3619500" cy="619200"/>
          </a:xfrm>
          <a:prstGeom prst="roundRect">
            <a:avLst>
              <a:gd name="adj" fmla="val 12307"/>
            </a:avLst>
          </a:prstGeom>
          <a:solidFill>
            <a:srgbClr val="FFFFFF">
              <a:alpha val="5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77" name="Google Shape;477;p68"/>
          <p:cNvSpPr txBox="1"/>
          <p:nvPr/>
        </p:nvSpPr>
        <p:spPr>
          <a:xfrm>
            <a:off x="443291" y="2357288"/>
            <a:ext cx="3048000" cy="476400"/>
          </a:xfrm>
          <a:prstGeom prst="rect">
            <a:avLst/>
          </a:prstGeom>
          <a:solidFill>
            <a:srgbClr val="000000">
              <a:alpha val="0"/>
            </a:srgbClr>
          </a:solidFill>
          <a:ln>
            <a:noFill/>
          </a:ln>
        </p:spPr>
        <p:txBody>
          <a:bodyPr spcFirstLastPara="1" wrap="square" lIns="0" tIns="0" rIns="0" bIns="0" anchor="ctr" anchorCtr="0">
            <a:noAutofit/>
          </a:bodyPr>
          <a:lstStyle/>
          <a:p>
            <a:pPr marL="0" lvl="0" indent="0" algn="l" rtl="0">
              <a:spcBef>
                <a:spcPts val="0"/>
              </a:spcBef>
              <a:spcAft>
                <a:spcPts val="0"/>
              </a:spcAft>
              <a:buNone/>
            </a:pPr>
            <a:r>
              <a:rPr lang="en-US" sz="1000" b="1" i="0" dirty="0">
                <a:solidFill>
                  <a:srgbClr val="304699"/>
                </a:solidFill>
                <a:latin typeface="Montserrat"/>
                <a:ea typeface="Montserrat"/>
                <a:cs typeface="Montserrat"/>
                <a:sym typeface="Montserrat"/>
              </a:rPr>
              <a:t>How champions add value</a:t>
            </a:r>
            <a:endParaRPr sz="1000" b="1" i="0" dirty="0">
              <a:solidFill>
                <a:srgbClr val="304699"/>
              </a:solidFill>
              <a:latin typeface="Montserrat"/>
              <a:ea typeface="Montserrat"/>
              <a:cs typeface="Montserrat"/>
              <a:sym typeface="Montserrat"/>
            </a:endParaRPr>
          </a:p>
          <a:p>
            <a:pPr marL="0" lvl="0" indent="0" algn="l" rtl="0">
              <a:spcBef>
                <a:spcPts val="0"/>
              </a:spcBef>
              <a:spcAft>
                <a:spcPts val="0"/>
              </a:spcAft>
              <a:buNone/>
            </a:pPr>
            <a:r>
              <a:rPr lang="en-US" sz="900" b="0" i="0" dirty="0">
                <a:solidFill>
                  <a:srgbClr val="202024"/>
                </a:solidFill>
                <a:latin typeface="Montserrat"/>
                <a:ea typeface="Montserrat"/>
                <a:cs typeface="Montserrat"/>
                <a:sym typeface="Montserrat"/>
              </a:rPr>
              <a:t>Reach the public, media, and policymakers to prioritize AT.</a:t>
            </a:r>
            <a:endParaRPr sz="900" b="0" i="0" dirty="0">
              <a:solidFill>
                <a:srgbClr val="202024"/>
              </a:solidFill>
              <a:latin typeface="Montserrat"/>
              <a:ea typeface="Montserrat"/>
              <a:cs typeface="Montserrat"/>
              <a:sym typeface="Montserrat"/>
            </a:endParaRPr>
          </a:p>
        </p:txBody>
      </p:sp>
      <p:sp>
        <p:nvSpPr>
          <p:cNvPr id="478" name="Google Shape;478;p68"/>
          <p:cNvSpPr txBox="1"/>
          <p:nvPr/>
        </p:nvSpPr>
        <p:spPr>
          <a:xfrm>
            <a:off x="333375" y="2952750"/>
            <a:ext cx="3619500" cy="285900"/>
          </a:xfrm>
          <a:prstGeom prst="rect">
            <a:avLst/>
          </a:prstGeom>
          <a:solidFill>
            <a:srgbClr val="000000">
              <a:alpha val="0"/>
            </a:srgbClr>
          </a:solidFill>
          <a:ln>
            <a:noFill/>
          </a:ln>
        </p:spPr>
        <p:txBody>
          <a:bodyPr spcFirstLastPara="1" wrap="square" lIns="0" tIns="0" rIns="0" bIns="0" anchor="ctr" anchorCtr="0">
            <a:noAutofit/>
          </a:bodyPr>
          <a:lstStyle/>
          <a:p>
            <a:pPr marL="0" lvl="0" indent="0" algn="l" rtl="0">
              <a:spcBef>
                <a:spcPts val="0"/>
              </a:spcBef>
              <a:spcAft>
                <a:spcPts val="0"/>
              </a:spcAft>
              <a:buNone/>
            </a:pPr>
            <a:r>
              <a:rPr lang="en-US" sz="1100" b="1" i="0">
                <a:solidFill>
                  <a:srgbClr val="202024"/>
                </a:solidFill>
                <a:latin typeface="Montserrat"/>
                <a:ea typeface="Montserrat"/>
                <a:cs typeface="Montserrat"/>
                <a:sym typeface="Montserrat"/>
              </a:rPr>
              <a:t>Who to look for:</a:t>
            </a:r>
            <a:endParaRPr sz="1100" b="1" i="0">
              <a:solidFill>
                <a:srgbClr val="202024"/>
              </a:solidFill>
              <a:latin typeface="Montserrat"/>
              <a:ea typeface="Montserrat"/>
              <a:cs typeface="Montserrat"/>
              <a:sym typeface="Montserrat"/>
            </a:endParaRPr>
          </a:p>
        </p:txBody>
      </p:sp>
      <p:sp>
        <p:nvSpPr>
          <p:cNvPr id="480" name="Google Shape;480;p68">
            <a:extLst>
              <a:ext uri="{C183D7F6-B498-43B3-948B-1728B52AA6E4}">
                <adec:decorative xmlns:adec="http://schemas.microsoft.com/office/drawing/2017/decorative" val="1"/>
              </a:ext>
            </a:extLst>
          </p:cNvPr>
          <p:cNvSpPr/>
          <p:nvPr/>
        </p:nvSpPr>
        <p:spPr>
          <a:xfrm>
            <a:off x="333375" y="3190875"/>
            <a:ext cx="1762200" cy="762000"/>
          </a:xfrm>
          <a:prstGeom prst="roundRect">
            <a:avLst>
              <a:gd name="adj" fmla="val 10000"/>
            </a:avLst>
          </a:prstGeom>
          <a:solidFill>
            <a:srgbClr val="FFFFFF">
              <a:alpha val="5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81" name="Google Shape;481;p68"/>
          <p:cNvSpPr txBox="1"/>
          <p:nvPr/>
        </p:nvSpPr>
        <p:spPr>
          <a:xfrm>
            <a:off x="428625" y="3286125"/>
            <a:ext cx="1571700" cy="619200"/>
          </a:xfrm>
          <a:prstGeom prst="rect">
            <a:avLst/>
          </a:prstGeom>
          <a:solidFill>
            <a:srgbClr val="000000">
              <a:alpha val="0"/>
            </a:srgbClr>
          </a:solidFill>
          <a:ln>
            <a:noFill/>
          </a:ln>
        </p:spPr>
        <p:txBody>
          <a:bodyPr spcFirstLastPara="1" wrap="square" lIns="0" tIns="0" rIns="0" bIns="0" anchor="ctr" anchorCtr="0">
            <a:noAutofit/>
          </a:bodyPr>
          <a:lstStyle/>
          <a:p>
            <a:pPr marL="0" lvl="0" indent="0" algn="l" rtl="0">
              <a:spcBef>
                <a:spcPts val="0"/>
              </a:spcBef>
              <a:spcAft>
                <a:spcPts val="0"/>
              </a:spcAft>
              <a:buNone/>
            </a:pPr>
            <a:r>
              <a:rPr lang="en-US" sz="900" b="1" dirty="0">
                <a:solidFill>
                  <a:srgbClr val="202024"/>
                </a:solidFill>
                <a:latin typeface="Montserrat"/>
                <a:ea typeface="Montserrat"/>
                <a:cs typeface="Montserrat"/>
                <a:sym typeface="Montserrat"/>
              </a:rPr>
              <a:t>Lived experience:</a:t>
            </a:r>
            <a:r>
              <a:rPr lang="en-US" sz="900" b="0" dirty="0">
                <a:solidFill>
                  <a:srgbClr val="202024"/>
                </a:solidFill>
                <a:latin typeface="Montserrat"/>
                <a:ea typeface="Montserrat"/>
                <a:cs typeface="Montserrat"/>
                <a:sym typeface="Montserrat"/>
              </a:rPr>
              <a:t> Public figures &amp; community leaders who use AT.</a:t>
            </a:r>
            <a:endParaRPr sz="900" dirty="0">
              <a:solidFill>
                <a:srgbClr val="202024"/>
              </a:solidFill>
              <a:latin typeface="Montserrat"/>
              <a:ea typeface="Montserrat"/>
              <a:cs typeface="Montserrat"/>
              <a:sym typeface="Montserrat"/>
            </a:endParaRPr>
          </a:p>
        </p:txBody>
      </p:sp>
      <p:sp>
        <p:nvSpPr>
          <p:cNvPr id="483" name="Google Shape;483;p68">
            <a:extLst>
              <a:ext uri="{C183D7F6-B498-43B3-948B-1728B52AA6E4}">
                <adec:decorative xmlns:adec="http://schemas.microsoft.com/office/drawing/2017/decorative" val="1"/>
              </a:ext>
            </a:extLst>
          </p:cNvPr>
          <p:cNvSpPr/>
          <p:nvPr/>
        </p:nvSpPr>
        <p:spPr>
          <a:xfrm>
            <a:off x="2190750" y="3190875"/>
            <a:ext cx="1762200" cy="762000"/>
          </a:xfrm>
          <a:prstGeom prst="roundRect">
            <a:avLst>
              <a:gd name="adj" fmla="val 10000"/>
            </a:avLst>
          </a:prstGeom>
          <a:solidFill>
            <a:srgbClr val="FFFFFF">
              <a:alpha val="5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84" name="Google Shape;484;p68"/>
          <p:cNvSpPr txBox="1"/>
          <p:nvPr/>
        </p:nvSpPr>
        <p:spPr>
          <a:xfrm>
            <a:off x="2286000" y="3286125"/>
            <a:ext cx="1571700" cy="619200"/>
          </a:xfrm>
          <a:prstGeom prst="rect">
            <a:avLst/>
          </a:prstGeom>
          <a:solidFill>
            <a:srgbClr val="000000">
              <a:alpha val="0"/>
            </a:srgbClr>
          </a:solidFill>
          <a:ln>
            <a:noFill/>
          </a:ln>
        </p:spPr>
        <p:txBody>
          <a:bodyPr spcFirstLastPara="1" wrap="square" lIns="0" tIns="0" rIns="0" bIns="0" anchor="ctr" anchorCtr="0">
            <a:noAutofit/>
          </a:bodyPr>
          <a:lstStyle/>
          <a:p>
            <a:pPr marL="0" lvl="0" indent="0" algn="l" rtl="0">
              <a:spcBef>
                <a:spcPts val="0"/>
              </a:spcBef>
              <a:spcAft>
                <a:spcPts val="0"/>
              </a:spcAft>
              <a:buNone/>
            </a:pPr>
            <a:r>
              <a:rPr lang="en-US" sz="900" b="1">
                <a:solidFill>
                  <a:srgbClr val="202024"/>
                </a:solidFill>
                <a:latin typeface="Montserrat"/>
                <a:ea typeface="Montserrat"/>
                <a:cs typeface="Montserrat"/>
                <a:sym typeface="Montserrat"/>
              </a:rPr>
              <a:t>Sports &amp; Culture:</a:t>
            </a:r>
            <a:r>
              <a:rPr lang="en-US" sz="900" b="0">
                <a:solidFill>
                  <a:srgbClr val="202024"/>
                </a:solidFill>
                <a:latin typeface="Montserrat"/>
                <a:ea typeface="Montserrat"/>
                <a:cs typeface="Montserrat"/>
                <a:sym typeface="Montserrat"/>
              </a:rPr>
              <a:t> Olympic messengers, celebrities, influencers.</a:t>
            </a:r>
            <a:endParaRPr sz="900">
              <a:solidFill>
                <a:srgbClr val="202024"/>
              </a:solidFill>
              <a:latin typeface="Montserrat"/>
              <a:ea typeface="Montserrat"/>
              <a:cs typeface="Montserrat"/>
              <a:sym typeface="Montserrat"/>
            </a:endParaRPr>
          </a:p>
        </p:txBody>
      </p:sp>
      <p:sp>
        <p:nvSpPr>
          <p:cNvPr id="486" name="Google Shape;486;p68">
            <a:extLst>
              <a:ext uri="{C183D7F6-B498-43B3-948B-1728B52AA6E4}">
                <adec:decorative xmlns:adec="http://schemas.microsoft.com/office/drawing/2017/decorative" val="1"/>
              </a:ext>
            </a:extLst>
          </p:cNvPr>
          <p:cNvSpPr/>
          <p:nvPr/>
        </p:nvSpPr>
        <p:spPr>
          <a:xfrm>
            <a:off x="333375" y="3952875"/>
            <a:ext cx="1095300" cy="666900"/>
          </a:xfrm>
          <a:prstGeom prst="roundRect">
            <a:avLst>
              <a:gd name="adj" fmla="val 11428"/>
            </a:avLst>
          </a:prstGeom>
          <a:solidFill>
            <a:srgbClr val="FFFFFF">
              <a:alpha val="5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87" name="Google Shape;487;p68"/>
          <p:cNvSpPr txBox="1"/>
          <p:nvPr/>
        </p:nvSpPr>
        <p:spPr>
          <a:xfrm>
            <a:off x="428625" y="4000500"/>
            <a:ext cx="904800" cy="523800"/>
          </a:xfrm>
          <a:prstGeom prst="rect">
            <a:avLst/>
          </a:prstGeom>
          <a:solidFill>
            <a:srgbClr val="000000">
              <a:alpha val="0"/>
            </a:srgbClr>
          </a:solidFill>
          <a:ln>
            <a:noFill/>
          </a:ln>
        </p:spPr>
        <p:txBody>
          <a:bodyPr spcFirstLastPara="1" wrap="square" lIns="0" tIns="0" rIns="0" bIns="0" anchor="ctr" anchorCtr="0">
            <a:noAutofit/>
          </a:bodyPr>
          <a:lstStyle/>
          <a:p>
            <a:pPr marL="0" lvl="0" indent="0" algn="l" rtl="0">
              <a:spcBef>
                <a:spcPts val="0"/>
              </a:spcBef>
              <a:spcAft>
                <a:spcPts val="0"/>
              </a:spcAft>
              <a:buNone/>
            </a:pPr>
            <a:r>
              <a:rPr lang="en-US" sz="900" b="1">
                <a:solidFill>
                  <a:srgbClr val="202024"/>
                </a:solidFill>
                <a:latin typeface="Montserrat"/>
                <a:ea typeface="Montserrat"/>
                <a:cs typeface="Montserrat"/>
                <a:sym typeface="Montserrat"/>
              </a:rPr>
              <a:t>Political:</a:t>
            </a:r>
            <a:r>
              <a:rPr lang="en-US" sz="900" b="0">
                <a:solidFill>
                  <a:srgbClr val="202024"/>
                </a:solidFill>
                <a:latin typeface="Montserrat"/>
                <a:ea typeface="Montserrat"/>
                <a:cs typeface="Montserrat"/>
                <a:sym typeface="Montserrat"/>
              </a:rPr>
              <a:t> Ministers &amp; policy leaders.</a:t>
            </a:r>
            <a:endParaRPr sz="900">
              <a:solidFill>
                <a:srgbClr val="202024"/>
              </a:solidFill>
              <a:latin typeface="Montserrat"/>
              <a:ea typeface="Montserrat"/>
              <a:cs typeface="Montserrat"/>
              <a:sym typeface="Montserrat"/>
            </a:endParaRPr>
          </a:p>
        </p:txBody>
      </p:sp>
      <p:sp>
        <p:nvSpPr>
          <p:cNvPr id="489" name="Google Shape;489;p68">
            <a:extLst>
              <a:ext uri="{C183D7F6-B498-43B3-948B-1728B52AA6E4}">
                <adec:decorative xmlns:adec="http://schemas.microsoft.com/office/drawing/2017/decorative" val="1"/>
              </a:ext>
            </a:extLst>
          </p:cNvPr>
          <p:cNvSpPr/>
          <p:nvPr/>
        </p:nvSpPr>
        <p:spPr>
          <a:xfrm>
            <a:off x="1524000" y="3952875"/>
            <a:ext cx="1095300" cy="666900"/>
          </a:xfrm>
          <a:prstGeom prst="roundRect">
            <a:avLst>
              <a:gd name="adj" fmla="val 11428"/>
            </a:avLst>
          </a:prstGeom>
          <a:solidFill>
            <a:srgbClr val="FFFFFF">
              <a:alpha val="5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90" name="Google Shape;490;p68"/>
          <p:cNvSpPr txBox="1"/>
          <p:nvPr/>
        </p:nvSpPr>
        <p:spPr>
          <a:xfrm>
            <a:off x="1619250" y="4000500"/>
            <a:ext cx="904800" cy="523800"/>
          </a:xfrm>
          <a:prstGeom prst="rect">
            <a:avLst/>
          </a:prstGeom>
          <a:solidFill>
            <a:srgbClr val="000000">
              <a:alpha val="0"/>
            </a:srgbClr>
          </a:solidFill>
          <a:ln>
            <a:noFill/>
          </a:ln>
        </p:spPr>
        <p:txBody>
          <a:bodyPr spcFirstLastPara="1" wrap="square" lIns="0" tIns="0" rIns="0" bIns="0" anchor="ctr" anchorCtr="0">
            <a:noAutofit/>
          </a:bodyPr>
          <a:lstStyle/>
          <a:p>
            <a:pPr marL="0" lvl="0" indent="0" algn="l" rtl="0">
              <a:spcBef>
                <a:spcPts val="0"/>
              </a:spcBef>
              <a:spcAft>
                <a:spcPts val="0"/>
              </a:spcAft>
              <a:buNone/>
            </a:pPr>
            <a:r>
              <a:rPr lang="en-US" sz="833" b="1">
                <a:solidFill>
                  <a:srgbClr val="202024"/>
                </a:solidFill>
                <a:latin typeface="Montserrat"/>
                <a:ea typeface="Montserrat"/>
                <a:cs typeface="Montserrat"/>
                <a:sym typeface="Montserrat"/>
              </a:rPr>
              <a:t>Technical:</a:t>
            </a:r>
            <a:r>
              <a:rPr lang="en-US" sz="833" b="0">
                <a:solidFill>
                  <a:srgbClr val="202024"/>
                </a:solidFill>
                <a:latin typeface="Montserrat"/>
                <a:ea typeface="Montserrat"/>
                <a:cs typeface="Montserrat"/>
                <a:sym typeface="Montserrat"/>
              </a:rPr>
              <a:t> Professional assoc. &amp; experts.</a:t>
            </a:r>
            <a:endParaRPr sz="833">
              <a:solidFill>
                <a:srgbClr val="202024"/>
              </a:solidFill>
              <a:latin typeface="Montserrat"/>
              <a:ea typeface="Montserrat"/>
              <a:cs typeface="Montserrat"/>
              <a:sym typeface="Montserrat"/>
            </a:endParaRPr>
          </a:p>
        </p:txBody>
      </p:sp>
      <p:sp>
        <p:nvSpPr>
          <p:cNvPr id="492" name="Google Shape;492;p68">
            <a:extLst>
              <a:ext uri="{C183D7F6-B498-43B3-948B-1728B52AA6E4}">
                <adec:decorative xmlns:adec="http://schemas.microsoft.com/office/drawing/2017/decorative" val="1"/>
              </a:ext>
            </a:extLst>
          </p:cNvPr>
          <p:cNvSpPr/>
          <p:nvPr/>
        </p:nvSpPr>
        <p:spPr>
          <a:xfrm>
            <a:off x="2714625" y="3952875"/>
            <a:ext cx="1238400" cy="666900"/>
          </a:xfrm>
          <a:prstGeom prst="roundRect">
            <a:avLst>
              <a:gd name="adj" fmla="val 11428"/>
            </a:avLst>
          </a:prstGeom>
          <a:solidFill>
            <a:srgbClr val="FFFFFF">
              <a:alpha val="5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93" name="Google Shape;493;p68"/>
          <p:cNvSpPr txBox="1"/>
          <p:nvPr/>
        </p:nvSpPr>
        <p:spPr>
          <a:xfrm>
            <a:off x="2809875" y="4000500"/>
            <a:ext cx="1047900" cy="523800"/>
          </a:xfrm>
          <a:prstGeom prst="rect">
            <a:avLst/>
          </a:prstGeom>
          <a:solidFill>
            <a:srgbClr val="000000">
              <a:alpha val="0"/>
            </a:srgbClr>
          </a:solidFill>
          <a:ln>
            <a:noFill/>
          </a:ln>
        </p:spPr>
        <p:txBody>
          <a:bodyPr spcFirstLastPara="1" wrap="square" lIns="0" tIns="0" rIns="0" bIns="0" anchor="ctr" anchorCtr="0">
            <a:noAutofit/>
          </a:bodyPr>
          <a:lstStyle/>
          <a:p>
            <a:pPr marL="0" lvl="0" indent="0" algn="l" rtl="0">
              <a:spcBef>
                <a:spcPts val="0"/>
              </a:spcBef>
              <a:spcAft>
                <a:spcPts val="0"/>
              </a:spcAft>
              <a:buNone/>
            </a:pPr>
            <a:r>
              <a:rPr lang="en-US" sz="833" b="1">
                <a:solidFill>
                  <a:srgbClr val="202024"/>
                </a:solidFill>
                <a:latin typeface="Montserrat"/>
                <a:ea typeface="Montserrat"/>
                <a:cs typeface="Montserrat"/>
                <a:sym typeface="Montserrat"/>
              </a:rPr>
              <a:t>Donors:</a:t>
            </a:r>
            <a:r>
              <a:rPr lang="en-US" sz="833" b="0">
                <a:solidFill>
                  <a:srgbClr val="202024"/>
                </a:solidFill>
                <a:latin typeface="Montserrat"/>
                <a:ea typeface="Montserrat"/>
                <a:cs typeface="Montserrat"/>
                <a:sym typeface="Montserrat"/>
              </a:rPr>
              <a:t> Corporate &amp; philanthropic leaders.</a:t>
            </a:r>
            <a:endParaRPr sz="833">
              <a:solidFill>
                <a:srgbClr val="202024"/>
              </a:solidFill>
              <a:latin typeface="Montserrat"/>
              <a:ea typeface="Montserrat"/>
              <a:cs typeface="Montserrat"/>
              <a:sym typeface="Montserrat"/>
            </a:endParaRPr>
          </a:p>
        </p:txBody>
      </p:sp>
      <p:pic>
        <p:nvPicPr>
          <p:cNvPr id="495" name="Google Shape;495;p68" descr="Snapshot of an AT user taking part in the 'Me and My AT' challenge to celebrate World AT Day."/>
          <p:cNvPicPr preferRelativeResize="0"/>
          <p:nvPr/>
        </p:nvPicPr>
        <p:blipFill>
          <a:blip r:embed="rId4">
            <a:alphaModFix/>
          </a:blip>
          <a:stretch>
            <a:fillRect/>
          </a:stretch>
        </p:blipFill>
        <p:spPr>
          <a:xfrm>
            <a:off x="4048338" y="566975"/>
            <a:ext cx="2496361" cy="4009551"/>
          </a:xfrm>
          <a:prstGeom prst="rect">
            <a:avLst/>
          </a:prstGeom>
          <a:noFill/>
          <a:ln>
            <a:noFill/>
          </a:ln>
          <a:effectLst>
            <a:outerShdw blurRad="57150" dist="19050" dir="5400000" algn="bl" rotWithShape="0">
              <a:srgbClr val="304699">
                <a:alpha val="50000"/>
              </a:srgbClr>
            </a:outerShdw>
          </a:effectLst>
        </p:spPr>
      </p:pic>
      <p:pic>
        <p:nvPicPr>
          <p:cNvPr id="469" name="Google Shape;469;p68">
            <a:extLst>
              <a:ext uri="{C183D7F6-B498-43B3-948B-1728B52AA6E4}">
                <adec:decorative xmlns:adec="http://schemas.microsoft.com/office/drawing/2017/decorative" val="1"/>
              </a:ext>
            </a:extLst>
          </p:cNvPr>
          <p:cNvPicPr preferRelativeResize="0"/>
          <p:nvPr/>
        </p:nvPicPr>
        <p:blipFill rotWithShape="1">
          <a:blip r:embed="rId5">
            <a:alphaModFix/>
          </a:blip>
          <a:srcRect l="70" r="70"/>
          <a:stretch/>
        </p:blipFill>
        <p:spPr>
          <a:xfrm>
            <a:off x="338138" y="4595813"/>
            <a:ext cx="487800" cy="13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8"/>
        <p:cNvGrpSpPr/>
        <p:nvPr/>
      </p:nvGrpSpPr>
      <p:grpSpPr>
        <a:xfrm>
          <a:off x="0" y="0"/>
          <a:ext cx="0" cy="0"/>
          <a:chOff x="0" y="0"/>
          <a:chExt cx="0" cy="0"/>
        </a:xfrm>
      </p:grpSpPr>
      <p:sp>
        <p:nvSpPr>
          <p:cNvPr id="500" name="Google Shape;500;p69"/>
          <p:cNvSpPr txBox="1">
            <a:spLocks noGrp="1"/>
          </p:cNvSpPr>
          <p:nvPr>
            <p:ph type="title" idx="4294967295"/>
          </p:nvPr>
        </p:nvSpPr>
        <p:spPr>
          <a:xfrm>
            <a:off x="333375" y="381000"/>
            <a:ext cx="3810000" cy="5715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202024"/>
                </a:solidFill>
                <a:effectLst/>
                <a:uLnTx/>
                <a:uFillTx/>
                <a:latin typeface="Montserrat ExtraBold"/>
                <a:ea typeface="Montserrat ExtraBold"/>
                <a:cs typeface="Montserrat ExtraBold"/>
                <a:sym typeface="Montserrat ExtraBold"/>
              </a:rPr>
              <a:t>The champion’s role: simple actions</a:t>
            </a:r>
          </a:p>
        </p:txBody>
      </p:sp>
      <p:sp>
        <p:nvSpPr>
          <p:cNvPr id="501" name="Google Shape;501;p69">
            <a:extLst>
              <a:ext uri="{C183D7F6-B498-43B3-948B-1728B52AA6E4}">
                <adec:decorative xmlns:adec="http://schemas.microsoft.com/office/drawing/2017/decorative" val="1"/>
              </a:ext>
            </a:extLst>
          </p:cNvPr>
          <p:cNvSpPr/>
          <p:nvPr/>
        </p:nvSpPr>
        <p:spPr>
          <a:xfrm>
            <a:off x="333375" y="1047750"/>
            <a:ext cx="3810000" cy="381000"/>
          </a:xfrm>
          <a:prstGeom prst="roundRect">
            <a:avLst>
              <a:gd name="adj" fmla="val 20000"/>
            </a:avLst>
          </a:prstGeom>
          <a:solidFill>
            <a:srgbClr val="FEDC82">
              <a:alpha val="3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02" name="Google Shape;502;p69"/>
          <p:cNvSpPr txBox="1"/>
          <p:nvPr/>
        </p:nvSpPr>
        <p:spPr>
          <a:xfrm>
            <a:off x="476250" y="1047750"/>
            <a:ext cx="3524400" cy="381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000" b="0">
                <a:solidFill>
                  <a:srgbClr val="202024"/>
                </a:solidFill>
                <a:latin typeface="Montserrat"/>
                <a:ea typeface="Montserrat"/>
                <a:cs typeface="Montserrat"/>
                <a:sym typeface="Montserrat"/>
              </a:rPr>
              <a:t>Engagement is designed to be simple and voluntary.</a:t>
            </a:r>
            <a:endParaRPr sz="1000" b="0">
              <a:solidFill>
                <a:srgbClr val="202024"/>
              </a:solidFill>
              <a:latin typeface="Montserrat"/>
              <a:ea typeface="Montserrat"/>
              <a:cs typeface="Montserrat"/>
              <a:sym typeface="Montserrat"/>
            </a:endParaRPr>
          </a:p>
        </p:txBody>
      </p:sp>
      <p:sp>
        <p:nvSpPr>
          <p:cNvPr id="504" name="Google Shape;504;p69">
            <a:extLst>
              <a:ext uri="{C183D7F6-B498-43B3-948B-1728B52AA6E4}">
                <adec:decorative xmlns:adec="http://schemas.microsoft.com/office/drawing/2017/decorative" val="1"/>
              </a:ext>
            </a:extLst>
          </p:cNvPr>
          <p:cNvSpPr/>
          <p:nvPr/>
        </p:nvSpPr>
        <p:spPr>
          <a:xfrm>
            <a:off x="333375" y="1571625"/>
            <a:ext cx="1905000" cy="904800"/>
          </a:xfrm>
          <a:prstGeom prst="roundRect">
            <a:avLst>
              <a:gd name="adj" fmla="val 10526"/>
            </a:avLst>
          </a:prstGeom>
          <a:solidFill>
            <a:srgbClr val="FFFFFF">
              <a:alpha val="6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06" name="Google Shape;506;p69"/>
          <p:cNvSpPr txBox="1"/>
          <p:nvPr/>
        </p:nvSpPr>
        <p:spPr>
          <a:xfrm>
            <a:off x="762000" y="1619250"/>
            <a:ext cx="1428900" cy="809700"/>
          </a:xfrm>
          <a:prstGeom prst="rect">
            <a:avLst/>
          </a:prstGeom>
          <a:solidFill>
            <a:srgbClr val="000000">
              <a:alpha val="0"/>
            </a:srgbClr>
          </a:solidFill>
          <a:ln>
            <a:noFill/>
          </a:ln>
        </p:spPr>
        <p:txBody>
          <a:bodyPr spcFirstLastPara="1" wrap="square" lIns="0" tIns="0" rIns="0" bIns="0" anchor="t" anchorCtr="0">
            <a:noAutofit/>
          </a:bodyPr>
          <a:lstStyle/>
          <a:p>
            <a:pPr marL="0" lvl="0" indent="0" algn="l" rtl="0">
              <a:spcBef>
                <a:spcPts val="0"/>
              </a:spcBef>
              <a:spcAft>
                <a:spcPts val="0"/>
              </a:spcAft>
              <a:buNone/>
            </a:pPr>
            <a:r>
              <a:rPr lang="en-US" sz="1100" b="1">
                <a:solidFill>
                  <a:srgbClr val="304699"/>
                </a:solidFill>
                <a:latin typeface="Montserrat"/>
                <a:ea typeface="Montserrat"/>
                <a:cs typeface="Montserrat"/>
                <a:sym typeface="Montserrat"/>
              </a:rPr>
              <a:t>#MeAndMyAT:</a:t>
            </a:r>
            <a:endParaRPr sz="1100" b="1">
              <a:solidFill>
                <a:srgbClr val="304699"/>
              </a:solidFill>
              <a:latin typeface="Montserrat"/>
              <a:ea typeface="Montserrat"/>
              <a:cs typeface="Montserrat"/>
              <a:sym typeface="Montserrat"/>
            </a:endParaRPr>
          </a:p>
          <a:p>
            <a:pPr marL="0" lvl="0" indent="0" algn="l" rtl="0">
              <a:spcBef>
                <a:spcPts val="200"/>
              </a:spcBef>
              <a:spcAft>
                <a:spcPts val="0"/>
              </a:spcAft>
              <a:buNone/>
            </a:pPr>
            <a:r>
              <a:rPr lang="en-US" sz="1100" b="0">
                <a:solidFill>
                  <a:srgbClr val="202024"/>
                </a:solidFill>
                <a:latin typeface="Montserrat"/>
                <a:ea typeface="Montserrat"/>
                <a:cs typeface="Montserrat"/>
                <a:sym typeface="Montserrat"/>
              </a:rPr>
              <a:t>Participating in the photo frame challenge.</a:t>
            </a:r>
            <a:endParaRPr sz="1100" b="0">
              <a:solidFill>
                <a:srgbClr val="202024"/>
              </a:solidFill>
              <a:latin typeface="Montserrat"/>
              <a:ea typeface="Montserrat"/>
              <a:cs typeface="Montserrat"/>
              <a:sym typeface="Montserrat"/>
            </a:endParaRPr>
          </a:p>
        </p:txBody>
      </p:sp>
      <p:sp>
        <p:nvSpPr>
          <p:cNvPr id="508" name="Google Shape;508;p69">
            <a:extLst>
              <a:ext uri="{C183D7F6-B498-43B3-948B-1728B52AA6E4}">
                <adec:decorative xmlns:adec="http://schemas.microsoft.com/office/drawing/2017/decorative" val="1"/>
              </a:ext>
            </a:extLst>
          </p:cNvPr>
          <p:cNvSpPr/>
          <p:nvPr/>
        </p:nvSpPr>
        <p:spPr>
          <a:xfrm>
            <a:off x="2333625" y="1571625"/>
            <a:ext cx="1905000" cy="904800"/>
          </a:xfrm>
          <a:prstGeom prst="roundRect">
            <a:avLst>
              <a:gd name="adj" fmla="val 10526"/>
            </a:avLst>
          </a:prstGeom>
          <a:solidFill>
            <a:srgbClr val="FFFFFF">
              <a:alpha val="6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10" name="Google Shape;510;p69"/>
          <p:cNvSpPr txBox="1"/>
          <p:nvPr/>
        </p:nvSpPr>
        <p:spPr>
          <a:xfrm>
            <a:off x="2762250" y="1619250"/>
            <a:ext cx="1428900" cy="809700"/>
          </a:xfrm>
          <a:prstGeom prst="rect">
            <a:avLst/>
          </a:prstGeom>
          <a:solidFill>
            <a:srgbClr val="000000">
              <a:alpha val="0"/>
            </a:srgbClr>
          </a:solidFill>
          <a:ln>
            <a:noFill/>
          </a:ln>
        </p:spPr>
        <p:txBody>
          <a:bodyPr spcFirstLastPara="1" wrap="square" lIns="0" tIns="0" rIns="0" bIns="0" anchor="t" anchorCtr="0">
            <a:noAutofit/>
          </a:bodyPr>
          <a:lstStyle/>
          <a:p>
            <a:pPr marL="0" lvl="0" indent="0" algn="l" rtl="0">
              <a:spcBef>
                <a:spcPts val="0"/>
              </a:spcBef>
              <a:spcAft>
                <a:spcPts val="0"/>
              </a:spcAft>
              <a:buNone/>
            </a:pPr>
            <a:r>
              <a:rPr lang="en-US" sz="1100" b="1">
                <a:solidFill>
                  <a:srgbClr val="304699"/>
                </a:solidFill>
                <a:latin typeface="Montserrat"/>
                <a:ea typeface="Montserrat"/>
                <a:cs typeface="Montserrat"/>
                <a:sym typeface="Montserrat"/>
              </a:rPr>
              <a:t>Social sharing:</a:t>
            </a:r>
            <a:endParaRPr sz="1100" b="1">
              <a:solidFill>
                <a:srgbClr val="304699"/>
              </a:solidFill>
              <a:latin typeface="Montserrat"/>
              <a:ea typeface="Montserrat"/>
              <a:cs typeface="Montserrat"/>
              <a:sym typeface="Montserrat"/>
            </a:endParaRPr>
          </a:p>
          <a:p>
            <a:pPr marL="0" lvl="0" indent="0" algn="l" rtl="0">
              <a:spcBef>
                <a:spcPts val="200"/>
              </a:spcBef>
              <a:spcAft>
                <a:spcPts val="0"/>
              </a:spcAft>
              <a:buNone/>
            </a:pPr>
            <a:r>
              <a:rPr lang="en-US" sz="1100" b="0">
                <a:solidFill>
                  <a:srgbClr val="202024"/>
                </a:solidFill>
                <a:latin typeface="Montserrat"/>
                <a:ea typeface="Montserrat"/>
                <a:cs typeface="Montserrat"/>
                <a:sym typeface="Montserrat"/>
              </a:rPr>
              <a:t>Posting the official film on 4 June.</a:t>
            </a:r>
            <a:endParaRPr sz="1100" b="0">
              <a:solidFill>
                <a:srgbClr val="202024"/>
              </a:solidFill>
              <a:latin typeface="Montserrat"/>
              <a:ea typeface="Montserrat"/>
              <a:cs typeface="Montserrat"/>
              <a:sym typeface="Montserrat"/>
            </a:endParaRPr>
          </a:p>
        </p:txBody>
      </p:sp>
      <p:sp>
        <p:nvSpPr>
          <p:cNvPr id="512" name="Google Shape;512;p69">
            <a:extLst>
              <a:ext uri="{C183D7F6-B498-43B3-948B-1728B52AA6E4}">
                <adec:decorative xmlns:adec="http://schemas.microsoft.com/office/drawing/2017/decorative" val="1"/>
              </a:ext>
            </a:extLst>
          </p:cNvPr>
          <p:cNvSpPr/>
          <p:nvPr/>
        </p:nvSpPr>
        <p:spPr>
          <a:xfrm>
            <a:off x="333375" y="2619375"/>
            <a:ext cx="1905000" cy="904800"/>
          </a:xfrm>
          <a:prstGeom prst="roundRect">
            <a:avLst>
              <a:gd name="adj" fmla="val 10526"/>
            </a:avLst>
          </a:prstGeom>
          <a:solidFill>
            <a:srgbClr val="FFFFFF">
              <a:alpha val="6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14" name="Google Shape;514;p69"/>
          <p:cNvSpPr txBox="1"/>
          <p:nvPr/>
        </p:nvSpPr>
        <p:spPr>
          <a:xfrm>
            <a:off x="762000" y="2667000"/>
            <a:ext cx="1428900" cy="809700"/>
          </a:xfrm>
          <a:prstGeom prst="rect">
            <a:avLst/>
          </a:prstGeom>
          <a:solidFill>
            <a:srgbClr val="000000">
              <a:alpha val="0"/>
            </a:srgbClr>
          </a:solidFill>
          <a:ln>
            <a:noFill/>
          </a:ln>
        </p:spPr>
        <p:txBody>
          <a:bodyPr spcFirstLastPara="1" wrap="square" lIns="0" tIns="0" rIns="0" bIns="0" anchor="t" anchorCtr="0">
            <a:noAutofit/>
          </a:bodyPr>
          <a:lstStyle/>
          <a:p>
            <a:pPr marL="0" lvl="0" indent="0" algn="l" rtl="0">
              <a:spcBef>
                <a:spcPts val="0"/>
              </a:spcBef>
              <a:spcAft>
                <a:spcPts val="0"/>
              </a:spcAft>
              <a:buNone/>
            </a:pPr>
            <a:r>
              <a:rPr lang="en-US" sz="1100" b="1">
                <a:solidFill>
                  <a:srgbClr val="304699"/>
                </a:solidFill>
                <a:latin typeface="Montserrat"/>
                <a:ea typeface="Montserrat"/>
                <a:cs typeface="Montserrat"/>
                <a:sym typeface="Montserrat"/>
              </a:rPr>
              <a:t>Media outreach:</a:t>
            </a:r>
            <a:endParaRPr sz="1100" b="1">
              <a:solidFill>
                <a:srgbClr val="304699"/>
              </a:solidFill>
              <a:latin typeface="Montserrat"/>
              <a:ea typeface="Montserrat"/>
              <a:cs typeface="Montserrat"/>
              <a:sym typeface="Montserrat"/>
            </a:endParaRPr>
          </a:p>
          <a:p>
            <a:pPr marL="0" lvl="0" indent="0" algn="l" rtl="0">
              <a:spcBef>
                <a:spcPts val="200"/>
              </a:spcBef>
              <a:spcAft>
                <a:spcPts val="0"/>
              </a:spcAft>
              <a:buNone/>
            </a:pPr>
            <a:r>
              <a:rPr lang="en-US" sz="1100" b="0">
                <a:solidFill>
                  <a:srgbClr val="202024"/>
                </a:solidFill>
                <a:latin typeface="Montserrat"/>
                <a:ea typeface="Montserrat"/>
                <a:cs typeface="Montserrat"/>
                <a:sym typeface="Montserrat"/>
              </a:rPr>
              <a:t>Quotes or interviews for national TV/radio.</a:t>
            </a:r>
            <a:endParaRPr sz="1100" b="0">
              <a:solidFill>
                <a:srgbClr val="202024"/>
              </a:solidFill>
              <a:latin typeface="Montserrat"/>
              <a:ea typeface="Montserrat"/>
              <a:cs typeface="Montserrat"/>
              <a:sym typeface="Montserrat"/>
            </a:endParaRPr>
          </a:p>
        </p:txBody>
      </p:sp>
      <p:sp>
        <p:nvSpPr>
          <p:cNvPr id="516" name="Google Shape;516;p69">
            <a:extLst>
              <a:ext uri="{C183D7F6-B498-43B3-948B-1728B52AA6E4}">
                <adec:decorative xmlns:adec="http://schemas.microsoft.com/office/drawing/2017/decorative" val="1"/>
              </a:ext>
            </a:extLst>
          </p:cNvPr>
          <p:cNvSpPr/>
          <p:nvPr/>
        </p:nvSpPr>
        <p:spPr>
          <a:xfrm>
            <a:off x="2333625" y="2619375"/>
            <a:ext cx="1905000" cy="904800"/>
          </a:xfrm>
          <a:prstGeom prst="roundRect">
            <a:avLst>
              <a:gd name="adj" fmla="val 10526"/>
            </a:avLst>
          </a:prstGeom>
          <a:solidFill>
            <a:srgbClr val="FFFFFF">
              <a:alpha val="6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18" name="Google Shape;518;p69"/>
          <p:cNvSpPr txBox="1"/>
          <p:nvPr/>
        </p:nvSpPr>
        <p:spPr>
          <a:xfrm>
            <a:off x="2762250" y="2667000"/>
            <a:ext cx="1428900" cy="809700"/>
          </a:xfrm>
          <a:prstGeom prst="rect">
            <a:avLst/>
          </a:prstGeom>
          <a:solidFill>
            <a:srgbClr val="000000">
              <a:alpha val="0"/>
            </a:srgbClr>
          </a:solidFill>
          <a:ln>
            <a:noFill/>
          </a:ln>
        </p:spPr>
        <p:txBody>
          <a:bodyPr spcFirstLastPara="1" wrap="square" lIns="0" tIns="0" rIns="0" bIns="0" anchor="t" anchorCtr="0">
            <a:noAutofit/>
          </a:bodyPr>
          <a:lstStyle/>
          <a:p>
            <a:pPr marL="0" lvl="0" indent="0" algn="l" rtl="0">
              <a:spcBef>
                <a:spcPts val="0"/>
              </a:spcBef>
              <a:spcAft>
                <a:spcPts val="0"/>
              </a:spcAft>
              <a:buNone/>
            </a:pPr>
            <a:r>
              <a:rPr lang="en-US" sz="1100" b="1">
                <a:solidFill>
                  <a:srgbClr val="304699"/>
                </a:solidFill>
                <a:latin typeface="Montserrat"/>
                <a:ea typeface="Montserrat"/>
                <a:cs typeface="Montserrat"/>
                <a:sym typeface="Montserrat"/>
              </a:rPr>
              <a:t>Local impact:</a:t>
            </a:r>
            <a:endParaRPr sz="1100" b="1">
              <a:solidFill>
                <a:srgbClr val="304699"/>
              </a:solidFill>
              <a:latin typeface="Montserrat"/>
              <a:ea typeface="Montserrat"/>
              <a:cs typeface="Montserrat"/>
              <a:sym typeface="Montserrat"/>
            </a:endParaRPr>
          </a:p>
          <a:p>
            <a:pPr marL="0" lvl="0" indent="0" algn="l" rtl="0">
              <a:spcBef>
                <a:spcPts val="200"/>
              </a:spcBef>
              <a:spcAft>
                <a:spcPts val="0"/>
              </a:spcAft>
              <a:buNone/>
            </a:pPr>
            <a:r>
              <a:rPr lang="en-US" sz="1100" b="0">
                <a:solidFill>
                  <a:srgbClr val="202024"/>
                </a:solidFill>
                <a:latin typeface="Montserrat"/>
                <a:ea typeface="Montserrat"/>
                <a:cs typeface="Montserrat"/>
                <a:sym typeface="Montserrat"/>
              </a:rPr>
              <a:t>Promoting AT at events &amp; conferences.</a:t>
            </a:r>
            <a:endParaRPr sz="1100" b="0">
              <a:solidFill>
                <a:srgbClr val="202024"/>
              </a:solidFill>
              <a:latin typeface="Montserrat"/>
              <a:ea typeface="Montserrat"/>
              <a:cs typeface="Montserrat"/>
              <a:sym typeface="Montserrat"/>
            </a:endParaRPr>
          </a:p>
        </p:txBody>
      </p:sp>
      <p:sp>
        <p:nvSpPr>
          <p:cNvPr id="521" name="Google Shape;521;p69"/>
          <p:cNvSpPr txBox="1"/>
          <p:nvPr/>
        </p:nvSpPr>
        <p:spPr>
          <a:xfrm>
            <a:off x="333375" y="3667125"/>
            <a:ext cx="3810000" cy="238200"/>
          </a:xfrm>
          <a:prstGeom prst="rect">
            <a:avLst/>
          </a:prstGeom>
          <a:solidFill>
            <a:srgbClr val="000000">
              <a:alpha val="0"/>
            </a:srgbClr>
          </a:solidFill>
          <a:ln>
            <a:noFill/>
          </a:ln>
        </p:spPr>
        <p:txBody>
          <a:bodyPr spcFirstLastPara="1" wrap="square" lIns="0" tIns="0" rIns="0" bIns="0" anchor="ctr" anchorCtr="0">
            <a:noAutofit/>
          </a:bodyPr>
          <a:lstStyle/>
          <a:p>
            <a:pPr marL="0" lvl="0" indent="0" algn="l" rtl="0">
              <a:spcBef>
                <a:spcPts val="0"/>
              </a:spcBef>
              <a:spcAft>
                <a:spcPts val="0"/>
              </a:spcAft>
              <a:buNone/>
            </a:pPr>
            <a:r>
              <a:rPr lang="en-US" sz="1300" b="1">
                <a:solidFill>
                  <a:srgbClr val="304699"/>
                </a:solidFill>
                <a:latin typeface="Montserrat"/>
                <a:ea typeface="Montserrat"/>
                <a:cs typeface="Montserrat"/>
                <a:sym typeface="Montserrat"/>
              </a:rPr>
              <a:t>How to support them:</a:t>
            </a:r>
            <a:endParaRPr sz="1300" b="1">
              <a:solidFill>
                <a:srgbClr val="304699"/>
              </a:solidFill>
              <a:latin typeface="Montserrat"/>
              <a:ea typeface="Montserrat"/>
              <a:cs typeface="Montserrat"/>
              <a:sym typeface="Montserrat"/>
            </a:endParaRPr>
          </a:p>
        </p:txBody>
      </p:sp>
      <p:sp>
        <p:nvSpPr>
          <p:cNvPr id="522" name="Google Shape;522;p69"/>
          <p:cNvSpPr txBox="1"/>
          <p:nvPr/>
        </p:nvSpPr>
        <p:spPr>
          <a:xfrm>
            <a:off x="333375" y="3952875"/>
            <a:ext cx="3810000" cy="714300"/>
          </a:xfrm>
          <a:prstGeom prst="rect">
            <a:avLst/>
          </a:prstGeom>
          <a:solidFill>
            <a:srgbClr val="000000">
              <a:alpha val="0"/>
            </a:srgbClr>
          </a:solidFill>
          <a:ln>
            <a:noFill/>
          </a:ln>
        </p:spPr>
        <p:txBody>
          <a:bodyPr spcFirstLastPara="1" wrap="square" lIns="0" tIns="0" rIns="0" bIns="0" anchor="t" anchorCtr="0">
            <a:noAutofit/>
          </a:bodyPr>
          <a:lstStyle/>
          <a:p>
            <a:pPr marL="0" lvl="0" indent="0" algn="l" rtl="0">
              <a:spcBef>
                <a:spcPts val="0"/>
              </a:spcBef>
              <a:spcAft>
                <a:spcPts val="0"/>
              </a:spcAft>
              <a:buNone/>
            </a:pPr>
            <a:r>
              <a:rPr lang="en-US" sz="1150" b="0">
                <a:solidFill>
                  <a:srgbClr val="202024"/>
                </a:solidFill>
                <a:latin typeface="Montserrat"/>
                <a:ea typeface="Montserrat"/>
                <a:cs typeface="Montserrat"/>
                <a:sym typeface="Montserrat"/>
              </a:rPr>
              <a:t>• Provide the World AT Day Toolkit.</a:t>
            </a:r>
            <a:endParaRPr sz="1150" b="0">
              <a:solidFill>
                <a:srgbClr val="202024"/>
              </a:solidFill>
              <a:latin typeface="Montserrat"/>
              <a:ea typeface="Montserrat"/>
              <a:cs typeface="Montserrat"/>
              <a:sym typeface="Montserrat"/>
            </a:endParaRPr>
          </a:p>
          <a:p>
            <a:pPr marL="0" lvl="0" indent="0" algn="l" rtl="0">
              <a:spcBef>
                <a:spcPts val="400"/>
              </a:spcBef>
              <a:spcAft>
                <a:spcPts val="0"/>
              </a:spcAft>
              <a:buNone/>
            </a:pPr>
            <a:r>
              <a:rPr lang="en-US" sz="1150" b="0">
                <a:solidFill>
                  <a:srgbClr val="202024"/>
                </a:solidFill>
                <a:latin typeface="Montserrat"/>
                <a:ea typeface="Montserrat"/>
                <a:cs typeface="Montserrat"/>
                <a:sym typeface="Montserrat"/>
              </a:rPr>
              <a:t>• Brief them on key messages.</a:t>
            </a:r>
            <a:endParaRPr sz="1150" b="0">
              <a:solidFill>
                <a:srgbClr val="202024"/>
              </a:solidFill>
              <a:latin typeface="Montserrat"/>
              <a:ea typeface="Montserrat"/>
              <a:cs typeface="Montserrat"/>
              <a:sym typeface="Montserrat"/>
            </a:endParaRPr>
          </a:p>
          <a:p>
            <a:pPr marL="0" lvl="0" indent="0" algn="l" rtl="0">
              <a:spcBef>
                <a:spcPts val="400"/>
              </a:spcBef>
              <a:spcAft>
                <a:spcPts val="0"/>
              </a:spcAft>
              <a:buNone/>
            </a:pPr>
            <a:r>
              <a:rPr lang="en-US" sz="1150" b="0">
                <a:solidFill>
                  <a:srgbClr val="202024"/>
                </a:solidFill>
                <a:latin typeface="Montserrat"/>
                <a:ea typeface="Montserrat"/>
                <a:cs typeface="Montserrat"/>
                <a:sym typeface="Montserrat"/>
              </a:rPr>
              <a:t>• Help customize messages for their audience.</a:t>
            </a:r>
            <a:endParaRPr sz="1150" b="0">
              <a:solidFill>
                <a:srgbClr val="202024"/>
              </a:solidFill>
              <a:latin typeface="Montserrat"/>
              <a:ea typeface="Montserrat"/>
              <a:cs typeface="Montserrat"/>
              <a:sym typeface="Montserrat"/>
            </a:endParaRPr>
          </a:p>
        </p:txBody>
      </p:sp>
      <p:pic>
        <p:nvPicPr>
          <p:cNvPr id="520" name="Google Shape;520;p69" descr="A photo of Alex Munyambabazi, a prostheses user. The image is set within a blue 'Unlock The Everyday' digital frame with colored icons, prominently displaying &quot;Me and My AT&quot; text."/>
          <p:cNvPicPr preferRelativeResize="0"/>
          <p:nvPr/>
        </p:nvPicPr>
        <p:blipFill rotWithShape="1">
          <a:blip r:embed="rId4">
            <a:alphaModFix/>
          </a:blip>
          <a:srcRect l="11778" t="14428"/>
          <a:stretch/>
        </p:blipFill>
        <p:spPr>
          <a:xfrm>
            <a:off x="4240513" y="1111825"/>
            <a:ext cx="2507875" cy="2919850"/>
          </a:xfrm>
          <a:prstGeom prst="rect">
            <a:avLst/>
          </a:prstGeom>
          <a:noFill/>
          <a:ln>
            <a:noFill/>
          </a:ln>
          <a:effectLst>
            <a:outerShdw blurRad="57150" dist="19050" dir="5400000" algn="bl" rotWithShape="0">
              <a:srgbClr val="304699">
                <a:alpha val="50000"/>
              </a:srgbClr>
            </a:outerShdw>
          </a:effectLst>
        </p:spPr>
      </p:pic>
      <p:pic>
        <p:nvPicPr>
          <p:cNvPr id="499" name="Google Shape;499;p69">
            <a:extLst>
              <a:ext uri="{C183D7F6-B498-43B3-948B-1728B52AA6E4}">
                <adec:decorative xmlns:adec="http://schemas.microsoft.com/office/drawing/2017/decorative" val="1"/>
              </a:ext>
            </a:extLst>
          </p:cNvPr>
          <p:cNvPicPr preferRelativeResize="0"/>
          <p:nvPr/>
        </p:nvPicPr>
        <p:blipFill rotWithShape="1">
          <a:blip r:embed="rId5">
            <a:alphaModFix/>
          </a:blip>
          <a:srcRect t="1466" b="1466"/>
          <a:stretch/>
        </p:blipFill>
        <p:spPr>
          <a:xfrm>
            <a:off x="333375" y="4591050"/>
            <a:ext cx="485700" cy="13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70"/>
          <p:cNvSpPr txBox="1">
            <a:spLocks noGrp="1"/>
          </p:cNvSpPr>
          <p:nvPr>
            <p:ph type="ctrTitle"/>
          </p:nvPr>
        </p:nvSpPr>
        <p:spPr>
          <a:xfrm>
            <a:off x="330399" y="364186"/>
            <a:ext cx="6176700" cy="378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Organize an event and report it on the website</a:t>
            </a:r>
            <a:endParaRPr/>
          </a:p>
        </p:txBody>
      </p:sp>
      <p:sp>
        <p:nvSpPr>
          <p:cNvPr id="529" name="Google Shape;529;p70"/>
          <p:cNvSpPr txBox="1">
            <a:spLocks noGrp="1"/>
          </p:cNvSpPr>
          <p:nvPr>
            <p:ph type="body" idx="1"/>
          </p:nvPr>
        </p:nvSpPr>
        <p:spPr>
          <a:xfrm>
            <a:off x="222800" y="4030277"/>
            <a:ext cx="6176700" cy="826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Whatever you do – however big or small – let us know</a:t>
            </a:r>
            <a:endParaRPr/>
          </a:p>
          <a:p>
            <a:pPr marL="0" lvl="0" indent="0" algn="l" rtl="0">
              <a:spcBef>
                <a:spcPts val="0"/>
              </a:spcBef>
              <a:spcAft>
                <a:spcPts val="0"/>
              </a:spcAft>
              <a:buNone/>
            </a:pPr>
            <a:r>
              <a:rPr lang="en-US" u="sng">
                <a:solidFill>
                  <a:schemeClr val="hlink"/>
                </a:solidFill>
                <a:hlinkClick r:id="rId3"/>
              </a:rPr>
              <a:t>unlocktheeveryday.org/world-at-day/#organize-event</a:t>
            </a:r>
            <a:endParaRPr/>
          </a:p>
          <a:p>
            <a:pPr marL="0" lvl="0" indent="0" algn="l" rtl="0">
              <a:spcBef>
                <a:spcPts val="0"/>
              </a:spcBef>
              <a:spcAft>
                <a:spcPts val="0"/>
              </a:spcAft>
              <a:buNone/>
            </a:pPr>
            <a:r>
              <a:rPr lang="en-US"/>
              <a:t>! </a:t>
            </a:r>
            <a:r>
              <a:rPr lang="en-US" b="1"/>
              <a:t>#WorldATDay @UnlockTheEveryda</a:t>
            </a:r>
            <a:endParaRPr b="1"/>
          </a:p>
        </p:txBody>
      </p:sp>
      <p:pic>
        <p:nvPicPr>
          <p:cNvPr id="530" name="Google Shape;530;p70" descr="screenshot of the map on the World AT Day website"/>
          <p:cNvPicPr preferRelativeResize="0"/>
          <p:nvPr/>
        </p:nvPicPr>
        <p:blipFill>
          <a:blip r:embed="rId4">
            <a:alphaModFix/>
          </a:blip>
          <a:stretch>
            <a:fillRect/>
          </a:stretch>
        </p:blipFill>
        <p:spPr>
          <a:xfrm>
            <a:off x="330400" y="1183900"/>
            <a:ext cx="4131775" cy="273232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04699"/>
        </a:solidFill>
        <a:effectLst/>
      </p:bgPr>
    </p:bg>
    <p:spTree>
      <p:nvGrpSpPr>
        <p:cNvPr id="1" name="Shape 534"/>
        <p:cNvGrpSpPr/>
        <p:nvPr/>
      </p:nvGrpSpPr>
      <p:grpSpPr>
        <a:xfrm>
          <a:off x="0" y="0"/>
          <a:ext cx="0" cy="0"/>
          <a:chOff x="0" y="0"/>
          <a:chExt cx="0" cy="0"/>
        </a:xfrm>
      </p:grpSpPr>
      <p:sp>
        <p:nvSpPr>
          <p:cNvPr id="538" name="Google Shape;538;p71"/>
          <p:cNvSpPr txBox="1">
            <a:spLocks noGrp="1"/>
          </p:cNvSpPr>
          <p:nvPr>
            <p:ph type="ctrTitle"/>
          </p:nvPr>
        </p:nvSpPr>
        <p:spPr>
          <a:xfrm>
            <a:off x="333375" y="333375"/>
            <a:ext cx="6176700" cy="378600"/>
          </a:xfrm>
          <a:prstGeom prst="rect">
            <a:avLst/>
          </a:prstGeom>
          <a:solidFill>
            <a:srgbClr val="000000">
              <a:alpha val="0"/>
            </a:srgbClr>
          </a:solidFill>
          <a:ln>
            <a:noFill/>
          </a:ln>
        </p:spPr>
        <p:txBody>
          <a:bodyPr spcFirstLastPara="1" wrap="square" lIns="0" tIns="0" rIns="0" bIns="0" anchor="t" anchorCtr="0">
            <a:noAutofit/>
          </a:bodyPr>
          <a:lstStyle/>
          <a:p>
            <a:pPr marL="0" lvl="0" indent="0" algn="l" rtl="0">
              <a:spcBef>
                <a:spcPts val="0"/>
              </a:spcBef>
              <a:spcAft>
                <a:spcPts val="0"/>
              </a:spcAft>
              <a:buNone/>
            </a:pPr>
            <a:r>
              <a:rPr lang="en-US" sz="2100" b="0" dirty="0">
                <a:solidFill>
                  <a:srgbClr val="FEDC82"/>
                </a:solidFill>
                <a:latin typeface="Montserrat ExtraBold"/>
                <a:ea typeface="Montserrat ExtraBold"/>
                <a:cs typeface="Montserrat ExtraBold"/>
                <a:sym typeface="Montserrat ExtraBold"/>
              </a:rPr>
              <a:t>Expected Outcomes for 2026</a:t>
            </a:r>
            <a:endParaRPr sz="2100" b="0" dirty="0">
              <a:solidFill>
                <a:srgbClr val="FEDC82"/>
              </a:solidFill>
              <a:latin typeface="Montserrat ExtraBold"/>
              <a:ea typeface="Montserrat ExtraBold"/>
              <a:cs typeface="Montserrat ExtraBold"/>
              <a:sym typeface="Montserrat ExtraBold"/>
            </a:endParaRPr>
          </a:p>
        </p:txBody>
      </p:sp>
      <p:sp>
        <p:nvSpPr>
          <p:cNvPr id="539" name="Google Shape;539;p71"/>
          <p:cNvSpPr txBox="1">
            <a:spLocks noGrp="1"/>
          </p:cNvSpPr>
          <p:nvPr>
            <p:ph type="body" idx="1"/>
          </p:nvPr>
        </p:nvSpPr>
        <p:spPr>
          <a:xfrm>
            <a:off x="381000" y="809625"/>
            <a:ext cx="6096000" cy="381000"/>
          </a:xfrm>
          <a:prstGeom prst="rect">
            <a:avLst/>
          </a:prstGeom>
          <a:solidFill>
            <a:srgbClr val="000000">
              <a:alpha val="0"/>
            </a:srgbClr>
          </a:solidFill>
          <a:ln>
            <a:noFill/>
          </a:ln>
        </p:spPr>
        <p:txBody>
          <a:bodyPr spcFirstLastPara="1" wrap="square" lIns="0" tIns="0" rIns="0" bIns="0" anchor="ctr" anchorCtr="0">
            <a:noAutofit/>
          </a:bodyPr>
          <a:lstStyle/>
          <a:p>
            <a:pPr marL="0" lvl="0" indent="0" algn="l" rtl="0">
              <a:spcBef>
                <a:spcPts val="0"/>
              </a:spcBef>
              <a:spcAft>
                <a:spcPts val="0"/>
              </a:spcAft>
              <a:buNone/>
            </a:pPr>
            <a:r>
              <a:rPr lang="en-US" sz="1203" b="0">
                <a:solidFill>
                  <a:srgbClr val="FFFFFF"/>
                </a:solidFill>
                <a:latin typeface="Montserrat Medium"/>
                <a:ea typeface="Montserrat Medium"/>
                <a:cs typeface="Montserrat Medium"/>
                <a:sym typeface="Montserrat Medium"/>
              </a:rPr>
              <a:t>Building on the success of 2025's 42+ million reach and the success of the #MeAndMyAT challenge, in 2026:</a:t>
            </a:r>
            <a:endParaRPr sz="1203" b="0">
              <a:solidFill>
                <a:srgbClr val="FFFFFF"/>
              </a:solidFill>
              <a:latin typeface="Montserrat Medium"/>
              <a:ea typeface="Montserrat Medium"/>
              <a:cs typeface="Montserrat Medium"/>
              <a:sym typeface="Montserrat Medium"/>
            </a:endParaRPr>
          </a:p>
        </p:txBody>
      </p:sp>
      <p:sp>
        <p:nvSpPr>
          <p:cNvPr id="541" name="Google Shape;541;p71">
            <a:extLst>
              <a:ext uri="{C183D7F6-B498-43B3-948B-1728B52AA6E4}">
                <adec:decorative xmlns:adec="http://schemas.microsoft.com/office/drawing/2017/decorative" val="1"/>
              </a:ext>
            </a:extLst>
          </p:cNvPr>
          <p:cNvSpPr/>
          <p:nvPr/>
        </p:nvSpPr>
        <p:spPr>
          <a:xfrm>
            <a:off x="381000" y="1381125"/>
            <a:ext cx="2000100" cy="2667000"/>
          </a:xfrm>
          <a:prstGeom prst="roundRect">
            <a:avLst>
              <a:gd name="adj" fmla="val 5714"/>
            </a:avLst>
          </a:prstGeom>
          <a:solidFill>
            <a:srgbClr val="FFFFFF">
              <a:alpha val="1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43" name="Google Shape;543;p71"/>
          <p:cNvSpPr txBox="1"/>
          <p:nvPr/>
        </p:nvSpPr>
        <p:spPr>
          <a:xfrm>
            <a:off x="523875" y="2000250"/>
            <a:ext cx="1714500" cy="1905000"/>
          </a:xfrm>
          <a:prstGeom prst="rect">
            <a:avLst/>
          </a:prstGeom>
          <a:solidFill>
            <a:srgbClr val="000000">
              <a:alpha val="0"/>
            </a:srgbClr>
          </a:solidFill>
          <a:ln>
            <a:noFill/>
          </a:ln>
        </p:spPr>
        <p:txBody>
          <a:bodyPr spcFirstLastPara="1" wrap="square" lIns="0" tIns="0" rIns="0" bIns="0" anchor="t" anchorCtr="0">
            <a:noAutofit/>
          </a:bodyPr>
          <a:lstStyle/>
          <a:p>
            <a:pPr marL="0" lvl="0" indent="0" algn="l" rtl="0">
              <a:spcBef>
                <a:spcPts val="0"/>
              </a:spcBef>
              <a:spcAft>
                <a:spcPts val="0"/>
              </a:spcAft>
              <a:buNone/>
            </a:pPr>
            <a:r>
              <a:rPr lang="en-US" sz="1100" b="1">
                <a:solidFill>
                  <a:srgbClr val="FEDC82"/>
                </a:solidFill>
                <a:latin typeface="Montserrat"/>
                <a:ea typeface="Montserrat"/>
                <a:cs typeface="Montserrat"/>
                <a:sym typeface="Montserrat"/>
              </a:rPr>
              <a:t>Engagement Growth</a:t>
            </a:r>
            <a:endParaRPr sz="1100" b="1">
              <a:solidFill>
                <a:srgbClr val="FEDC82"/>
              </a:solidFill>
              <a:latin typeface="Montserrat"/>
              <a:ea typeface="Montserrat"/>
              <a:cs typeface="Montserrat"/>
              <a:sym typeface="Montserrat"/>
            </a:endParaRPr>
          </a:p>
          <a:p>
            <a:pPr marL="0" lvl="0" indent="0" algn="l" rtl="0">
              <a:spcBef>
                <a:spcPts val="800"/>
              </a:spcBef>
              <a:spcAft>
                <a:spcPts val="0"/>
              </a:spcAft>
              <a:buNone/>
            </a:pPr>
            <a:r>
              <a:rPr lang="en-US" sz="1100" b="0">
                <a:solidFill>
                  <a:srgbClr val="E0E0E0"/>
                </a:solidFill>
                <a:latin typeface="Montserrat"/>
                <a:ea typeface="Montserrat"/>
                <a:cs typeface="Montserrat"/>
                <a:sym typeface="Montserrat"/>
              </a:rPr>
              <a:t>More campaign champions, ambassadors, businesses, and AT users are engaged in the day.</a:t>
            </a:r>
            <a:endParaRPr sz="1100" b="0">
              <a:solidFill>
                <a:srgbClr val="E0E0E0"/>
              </a:solidFill>
              <a:latin typeface="Montserrat"/>
              <a:ea typeface="Montserrat"/>
              <a:cs typeface="Montserrat"/>
              <a:sym typeface="Montserrat"/>
            </a:endParaRPr>
          </a:p>
        </p:txBody>
      </p:sp>
      <p:sp>
        <p:nvSpPr>
          <p:cNvPr id="545" name="Google Shape;545;p71">
            <a:extLst>
              <a:ext uri="{C183D7F6-B498-43B3-948B-1728B52AA6E4}">
                <adec:decorative xmlns:adec="http://schemas.microsoft.com/office/drawing/2017/decorative" val="1"/>
              </a:ext>
            </a:extLst>
          </p:cNvPr>
          <p:cNvSpPr/>
          <p:nvPr/>
        </p:nvSpPr>
        <p:spPr>
          <a:xfrm>
            <a:off x="2524125" y="1381125"/>
            <a:ext cx="2000100" cy="2667000"/>
          </a:xfrm>
          <a:prstGeom prst="roundRect">
            <a:avLst>
              <a:gd name="adj" fmla="val 5714"/>
            </a:avLst>
          </a:prstGeom>
          <a:solidFill>
            <a:srgbClr val="FFFFFF">
              <a:alpha val="1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47" name="Google Shape;547;p71"/>
          <p:cNvSpPr txBox="1"/>
          <p:nvPr/>
        </p:nvSpPr>
        <p:spPr>
          <a:xfrm>
            <a:off x="2667000" y="2000250"/>
            <a:ext cx="1714500" cy="1905000"/>
          </a:xfrm>
          <a:prstGeom prst="rect">
            <a:avLst/>
          </a:prstGeom>
          <a:solidFill>
            <a:srgbClr val="000000">
              <a:alpha val="0"/>
            </a:srgbClr>
          </a:solidFill>
          <a:ln>
            <a:noFill/>
          </a:ln>
        </p:spPr>
        <p:txBody>
          <a:bodyPr spcFirstLastPara="1" wrap="square" lIns="0" tIns="0" rIns="0" bIns="0" anchor="t" anchorCtr="0">
            <a:noAutofit/>
          </a:bodyPr>
          <a:lstStyle/>
          <a:p>
            <a:pPr marL="0" lvl="0" indent="0" algn="l" rtl="0">
              <a:spcBef>
                <a:spcPts val="0"/>
              </a:spcBef>
              <a:spcAft>
                <a:spcPts val="0"/>
              </a:spcAft>
              <a:buNone/>
            </a:pPr>
            <a:r>
              <a:rPr lang="en-US" sz="1100" b="1">
                <a:solidFill>
                  <a:srgbClr val="FEDC82"/>
                </a:solidFill>
                <a:latin typeface="Montserrat"/>
                <a:ea typeface="Montserrat"/>
                <a:cs typeface="Montserrat"/>
                <a:sym typeface="Montserrat"/>
              </a:rPr>
              <a:t>Increased Awareness</a:t>
            </a:r>
            <a:endParaRPr sz="1100" b="1">
              <a:solidFill>
                <a:srgbClr val="FEDC82"/>
              </a:solidFill>
              <a:latin typeface="Montserrat"/>
              <a:ea typeface="Montserrat"/>
              <a:cs typeface="Montserrat"/>
              <a:sym typeface="Montserrat"/>
            </a:endParaRPr>
          </a:p>
          <a:p>
            <a:pPr marL="0" lvl="0" indent="0" algn="l" rtl="0">
              <a:spcBef>
                <a:spcPts val="800"/>
              </a:spcBef>
              <a:spcAft>
                <a:spcPts val="0"/>
              </a:spcAft>
              <a:buNone/>
            </a:pPr>
            <a:r>
              <a:rPr lang="en-US" sz="1100" b="0">
                <a:solidFill>
                  <a:srgbClr val="E0E0E0"/>
                </a:solidFill>
                <a:latin typeface="Montserrat"/>
                <a:ea typeface="Montserrat"/>
                <a:cs typeface="Montserrat"/>
                <a:sym typeface="Montserrat"/>
              </a:rPr>
              <a:t>Global and local reach through advocacy events, social media, and traditional media coverage.</a:t>
            </a:r>
            <a:endParaRPr sz="1100" b="0">
              <a:solidFill>
                <a:srgbClr val="E0E0E0"/>
              </a:solidFill>
              <a:latin typeface="Montserrat"/>
              <a:ea typeface="Montserrat"/>
              <a:cs typeface="Montserrat"/>
              <a:sym typeface="Montserrat"/>
            </a:endParaRPr>
          </a:p>
        </p:txBody>
      </p:sp>
      <p:sp>
        <p:nvSpPr>
          <p:cNvPr id="549" name="Google Shape;549;p71">
            <a:extLst>
              <a:ext uri="{C183D7F6-B498-43B3-948B-1728B52AA6E4}">
                <adec:decorative xmlns:adec="http://schemas.microsoft.com/office/drawing/2017/decorative" val="1"/>
              </a:ext>
            </a:extLst>
          </p:cNvPr>
          <p:cNvSpPr/>
          <p:nvPr/>
        </p:nvSpPr>
        <p:spPr>
          <a:xfrm>
            <a:off x="4667250" y="1381125"/>
            <a:ext cx="2000100" cy="2667000"/>
          </a:xfrm>
          <a:prstGeom prst="roundRect">
            <a:avLst>
              <a:gd name="adj" fmla="val 5714"/>
            </a:avLst>
          </a:prstGeom>
          <a:solidFill>
            <a:srgbClr val="FFFFFF">
              <a:alpha val="1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551" name="Google Shape;551;p71"/>
          <p:cNvSpPr txBox="1"/>
          <p:nvPr/>
        </p:nvSpPr>
        <p:spPr>
          <a:xfrm>
            <a:off x="4810125" y="2000250"/>
            <a:ext cx="1714500" cy="1905000"/>
          </a:xfrm>
          <a:prstGeom prst="rect">
            <a:avLst/>
          </a:prstGeom>
          <a:solidFill>
            <a:srgbClr val="000000">
              <a:alpha val="0"/>
            </a:srgbClr>
          </a:solidFill>
          <a:ln>
            <a:noFill/>
          </a:ln>
        </p:spPr>
        <p:txBody>
          <a:bodyPr spcFirstLastPara="1" wrap="square" lIns="0" tIns="0" rIns="0" bIns="0" anchor="t" anchorCtr="0">
            <a:noAutofit/>
          </a:bodyPr>
          <a:lstStyle/>
          <a:p>
            <a:pPr marL="0" lvl="0" indent="0" algn="l" rtl="0">
              <a:spcBef>
                <a:spcPts val="0"/>
              </a:spcBef>
              <a:spcAft>
                <a:spcPts val="0"/>
              </a:spcAft>
              <a:buNone/>
            </a:pPr>
            <a:r>
              <a:rPr lang="en-US" sz="1100" b="1">
                <a:solidFill>
                  <a:srgbClr val="FEDC82"/>
                </a:solidFill>
                <a:latin typeface="Montserrat"/>
                <a:ea typeface="Montserrat"/>
                <a:cs typeface="Montserrat"/>
                <a:sym typeface="Montserrat"/>
              </a:rPr>
              <a:t>Measurable Impact</a:t>
            </a:r>
            <a:endParaRPr sz="1100" b="1">
              <a:solidFill>
                <a:srgbClr val="FEDC82"/>
              </a:solidFill>
              <a:latin typeface="Montserrat"/>
              <a:ea typeface="Montserrat"/>
              <a:cs typeface="Montserrat"/>
              <a:sym typeface="Montserrat"/>
            </a:endParaRPr>
          </a:p>
          <a:p>
            <a:pPr marL="0" lvl="0" indent="0" algn="l" rtl="0">
              <a:spcBef>
                <a:spcPts val="800"/>
              </a:spcBef>
              <a:spcAft>
                <a:spcPts val="0"/>
              </a:spcAft>
              <a:buNone/>
            </a:pPr>
            <a:r>
              <a:rPr lang="en-US" sz="1100" b="0">
                <a:solidFill>
                  <a:srgbClr val="E0E0E0"/>
                </a:solidFill>
                <a:latin typeface="Montserrat"/>
                <a:ea typeface="Montserrat"/>
                <a:cs typeface="Montserrat"/>
                <a:sym typeface="Montserrat"/>
              </a:rPr>
              <a:t>Achieving impact on the </a:t>
            </a:r>
            <a:r>
              <a:rPr lang="en-US" sz="1100">
                <a:solidFill>
                  <a:srgbClr val="E0E0E0"/>
                </a:solidFill>
                <a:latin typeface="Montserrat"/>
                <a:ea typeface="Montserrat"/>
                <a:cs typeface="Montserrat"/>
                <a:sym typeface="Montserrat"/>
              </a:rPr>
              <a:t>key messages, </a:t>
            </a:r>
            <a:r>
              <a:rPr lang="en-US" sz="1100" b="0">
                <a:solidFill>
                  <a:srgbClr val="E0E0E0"/>
                </a:solidFill>
                <a:latin typeface="Montserrat"/>
                <a:ea typeface="Montserrat"/>
                <a:cs typeface="Montserrat"/>
                <a:sym typeface="Montserrat"/>
              </a:rPr>
              <a:t> including increased political engagement or financing</a:t>
            </a:r>
            <a:r>
              <a:rPr lang="en-US" sz="1100">
                <a:solidFill>
                  <a:srgbClr val="E0E0E0"/>
                </a:solidFill>
                <a:latin typeface="Montserrat"/>
                <a:ea typeface="Montserrat"/>
                <a:cs typeface="Montserrat"/>
                <a:sym typeface="Montserrat"/>
              </a:rPr>
              <a:t>; more countries engaging</a:t>
            </a:r>
            <a:endParaRPr sz="1100" b="0">
              <a:solidFill>
                <a:srgbClr val="E0E0E0"/>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04699"/>
        </a:solidFill>
        <a:effectLst/>
      </p:bgPr>
    </p:bg>
    <p:spTree>
      <p:nvGrpSpPr>
        <p:cNvPr id="1" name="Shape 555"/>
        <p:cNvGrpSpPr/>
        <p:nvPr/>
      </p:nvGrpSpPr>
      <p:grpSpPr>
        <a:xfrm>
          <a:off x="0" y="0"/>
          <a:ext cx="0" cy="0"/>
          <a:chOff x="0" y="0"/>
          <a:chExt cx="0" cy="0"/>
        </a:xfrm>
      </p:grpSpPr>
      <p:sp>
        <p:nvSpPr>
          <p:cNvPr id="556" name="Google Shape;556;p72"/>
          <p:cNvSpPr txBox="1">
            <a:spLocks noGrp="1"/>
          </p:cNvSpPr>
          <p:nvPr>
            <p:ph type="ctrTitle"/>
          </p:nvPr>
        </p:nvSpPr>
        <p:spPr>
          <a:xfrm>
            <a:off x="675094" y="1533350"/>
            <a:ext cx="2010300" cy="2791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sz="2100"/>
          </a:p>
          <a:p>
            <a:pPr marL="0" lvl="0" indent="0" algn="l" rtl="0">
              <a:spcBef>
                <a:spcPts val="0"/>
              </a:spcBef>
              <a:spcAft>
                <a:spcPts val="0"/>
              </a:spcAft>
              <a:buNone/>
            </a:pPr>
            <a:endParaRPr sz="2100"/>
          </a:p>
          <a:p>
            <a:pPr marL="457200" lvl="0" indent="-361950" algn="l" rtl="0">
              <a:spcBef>
                <a:spcPts val="0"/>
              </a:spcBef>
              <a:spcAft>
                <a:spcPts val="0"/>
              </a:spcAft>
              <a:buClr>
                <a:schemeClr val="accent2"/>
              </a:buClr>
              <a:buSzPts val="2100"/>
              <a:buFont typeface="Montserrat"/>
              <a:buChar char="●"/>
            </a:pPr>
            <a:r>
              <a:rPr lang="en-US" sz="2100" b="0" u="sng">
                <a:latin typeface="Montserrat"/>
                <a:ea typeface="Montserrat"/>
                <a:cs typeface="Montserrat"/>
                <a:sym typeface="Montserrat"/>
                <a:hlinkClick r:id="rId3"/>
              </a:rPr>
              <a:t>Website</a:t>
            </a:r>
            <a:endParaRPr sz="2100" b="0">
              <a:latin typeface="Montserrat"/>
              <a:ea typeface="Montserrat"/>
              <a:cs typeface="Montserrat"/>
              <a:sym typeface="Montserrat"/>
            </a:endParaRPr>
          </a:p>
          <a:p>
            <a:pPr marL="457200" lvl="0" indent="-361950" algn="l" rtl="0">
              <a:spcBef>
                <a:spcPts val="0"/>
              </a:spcBef>
              <a:spcAft>
                <a:spcPts val="0"/>
              </a:spcAft>
              <a:buClr>
                <a:schemeClr val="accent2"/>
              </a:buClr>
              <a:buSzPts val="2100"/>
              <a:buFont typeface="Montserrat"/>
              <a:buChar char="●"/>
            </a:pPr>
            <a:r>
              <a:rPr lang="en-US" sz="2100" b="0" u="sng">
                <a:latin typeface="Montserrat"/>
                <a:ea typeface="Montserrat"/>
                <a:cs typeface="Montserrat"/>
                <a:sym typeface="Montserrat"/>
                <a:hlinkClick r:id="rId4"/>
              </a:rPr>
              <a:t>Youtube</a:t>
            </a:r>
            <a:endParaRPr sz="2100" b="0">
              <a:latin typeface="Montserrat"/>
              <a:ea typeface="Montserrat"/>
              <a:cs typeface="Montserrat"/>
              <a:sym typeface="Montserrat"/>
            </a:endParaRPr>
          </a:p>
          <a:p>
            <a:pPr marL="457200" lvl="0" indent="-361950" algn="l" rtl="0">
              <a:spcBef>
                <a:spcPts val="0"/>
              </a:spcBef>
              <a:spcAft>
                <a:spcPts val="0"/>
              </a:spcAft>
              <a:buClr>
                <a:schemeClr val="accent2"/>
              </a:buClr>
              <a:buSzPts val="2100"/>
              <a:buFont typeface="Montserrat"/>
              <a:buChar char="●"/>
            </a:pPr>
            <a:r>
              <a:rPr lang="en-US" sz="2100" b="0" u="sng">
                <a:latin typeface="Montserrat"/>
                <a:ea typeface="Montserrat"/>
                <a:cs typeface="Montserrat"/>
                <a:sym typeface="Montserrat"/>
                <a:hlinkClick r:id="rId5"/>
              </a:rPr>
              <a:t>Facebook</a:t>
            </a:r>
            <a:endParaRPr sz="2100" b="0">
              <a:latin typeface="Montserrat"/>
              <a:ea typeface="Montserrat"/>
              <a:cs typeface="Montserrat"/>
              <a:sym typeface="Montserrat"/>
            </a:endParaRPr>
          </a:p>
          <a:p>
            <a:pPr marL="457200" lvl="0" indent="-361950" algn="l" rtl="0">
              <a:spcBef>
                <a:spcPts val="0"/>
              </a:spcBef>
              <a:spcAft>
                <a:spcPts val="0"/>
              </a:spcAft>
              <a:buClr>
                <a:schemeClr val="accent2"/>
              </a:buClr>
              <a:buSzPts val="2100"/>
              <a:buFont typeface="Montserrat"/>
              <a:buChar char="●"/>
            </a:pPr>
            <a:r>
              <a:rPr lang="en-US" sz="2100" b="0" u="sng">
                <a:latin typeface="Montserrat"/>
                <a:ea typeface="Montserrat"/>
                <a:cs typeface="Montserrat"/>
                <a:sym typeface="Montserrat"/>
                <a:hlinkClick r:id="rId6"/>
              </a:rPr>
              <a:t>Instagram</a:t>
            </a:r>
            <a:endParaRPr sz="2100" b="0">
              <a:latin typeface="Montserrat"/>
              <a:ea typeface="Montserrat"/>
              <a:cs typeface="Montserrat"/>
              <a:sym typeface="Montserrat"/>
            </a:endParaRPr>
          </a:p>
          <a:p>
            <a:pPr marL="457200" lvl="0" indent="-361950" algn="l" rtl="0">
              <a:spcBef>
                <a:spcPts val="0"/>
              </a:spcBef>
              <a:spcAft>
                <a:spcPts val="0"/>
              </a:spcAft>
              <a:buClr>
                <a:schemeClr val="accent2"/>
              </a:buClr>
              <a:buSzPts val="2100"/>
              <a:buFont typeface="Montserrat"/>
              <a:buChar char="●"/>
            </a:pPr>
            <a:r>
              <a:rPr lang="en-US" sz="2100" b="0" u="sng">
                <a:latin typeface="Montserrat"/>
                <a:ea typeface="Montserrat"/>
                <a:cs typeface="Montserrat"/>
                <a:sym typeface="Montserrat"/>
                <a:hlinkClick r:id="rId7"/>
              </a:rPr>
              <a:t>X</a:t>
            </a:r>
            <a:endParaRPr sz="2100" b="0">
              <a:latin typeface="Montserrat"/>
              <a:ea typeface="Montserrat"/>
              <a:cs typeface="Montserrat"/>
              <a:sym typeface="Montserrat"/>
            </a:endParaRPr>
          </a:p>
          <a:p>
            <a:pPr marL="0" lvl="0" indent="0" algn="l" rtl="0">
              <a:spcBef>
                <a:spcPts val="0"/>
              </a:spcBef>
              <a:spcAft>
                <a:spcPts val="0"/>
              </a:spcAft>
              <a:buNone/>
            </a:pPr>
            <a:endParaRPr sz="2500"/>
          </a:p>
        </p:txBody>
      </p:sp>
      <p:sp>
        <p:nvSpPr>
          <p:cNvPr id="557" name="Google Shape;557;p72"/>
          <p:cNvSpPr txBox="1">
            <a:spLocks noGrp="1"/>
          </p:cNvSpPr>
          <p:nvPr>
            <p:ph type="ctrTitle"/>
          </p:nvPr>
        </p:nvSpPr>
        <p:spPr>
          <a:xfrm>
            <a:off x="2768494" y="1720225"/>
            <a:ext cx="2010300" cy="2028000"/>
          </a:xfrm>
          <a:prstGeom prst="rect">
            <a:avLst/>
          </a:prstGeom>
        </p:spPr>
        <p:txBody>
          <a:bodyPr spcFirstLastPara="1" wrap="square" lIns="0" tIns="0" rIns="0" bIns="0" anchor="ctr" anchorCtr="0">
            <a:noAutofit/>
          </a:bodyPr>
          <a:lstStyle/>
          <a:p>
            <a:pPr marL="457200" lvl="0" indent="-361950" algn="l" rtl="0">
              <a:spcBef>
                <a:spcPts val="0"/>
              </a:spcBef>
              <a:spcAft>
                <a:spcPts val="0"/>
              </a:spcAft>
              <a:buClr>
                <a:schemeClr val="accent2"/>
              </a:buClr>
              <a:buSzPts val="2100"/>
              <a:buFont typeface="Montserrat"/>
              <a:buChar char="●"/>
            </a:pPr>
            <a:r>
              <a:rPr lang="en-US" sz="2100" b="0" u="sng">
                <a:latin typeface="Montserrat"/>
                <a:ea typeface="Montserrat"/>
                <a:cs typeface="Montserrat"/>
                <a:sym typeface="Montserrat"/>
                <a:hlinkClick r:id="rId8"/>
              </a:rPr>
              <a:t>Trello</a:t>
            </a:r>
            <a:endParaRPr sz="2100" b="0">
              <a:latin typeface="Montserrat"/>
              <a:ea typeface="Montserrat"/>
              <a:cs typeface="Montserrat"/>
              <a:sym typeface="Montserrat"/>
            </a:endParaRPr>
          </a:p>
          <a:p>
            <a:pPr marL="457200" lvl="0" indent="-361950" algn="l" rtl="0">
              <a:spcBef>
                <a:spcPts val="0"/>
              </a:spcBef>
              <a:spcAft>
                <a:spcPts val="0"/>
              </a:spcAft>
              <a:buClr>
                <a:schemeClr val="accent2"/>
              </a:buClr>
              <a:buSzPts val="2100"/>
              <a:buFont typeface="Montserrat"/>
              <a:buChar char="●"/>
            </a:pPr>
            <a:r>
              <a:rPr lang="en-US" sz="2100" b="0" u="sng">
                <a:latin typeface="Montserrat"/>
                <a:ea typeface="Montserrat"/>
                <a:cs typeface="Montserrat"/>
                <a:sym typeface="Montserrat"/>
                <a:hlinkClick r:id="rId9"/>
              </a:rPr>
              <a:t>Flickr</a:t>
            </a:r>
            <a:endParaRPr sz="2100" b="0">
              <a:latin typeface="Montserrat"/>
              <a:ea typeface="Montserrat"/>
              <a:cs typeface="Montserrat"/>
              <a:sym typeface="Montserrat"/>
            </a:endParaRPr>
          </a:p>
          <a:p>
            <a:pPr marL="0" lvl="0" indent="0" algn="l" rtl="0">
              <a:spcBef>
                <a:spcPts val="0"/>
              </a:spcBef>
              <a:spcAft>
                <a:spcPts val="0"/>
              </a:spcAft>
              <a:buNone/>
            </a:pPr>
            <a:endParaRPr sz="2500"/>
          </a:p>
        </p:txBody>
      </p:sp>
      <p:sp>
        <p:nvSpPr>
          <p:cNvPr id="558" name="Google Shape;558;p72"/>
          <p:cNvSpPr txBox="1">
            <a:spLocks noGrp="1"/>
          </p:cNvSpPr>
          <p:nvPr>
            <p:ph type="ctrTitle"/>
          </p:nvPr>
        </p:nvSpPr>
        <p:spPr>
          <a:xfrm>
            <a:off x="685332" y="1598759"/>
            <a:ext cx="6176700" cy="378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2100"/>
              <a:buFont typeface="Montserrat ExtraBold"/>
              <a:buNone/>
            </a:pPr>
            <a:r>
              <a:rPr lang="en-US" sz="2100" b="0">
                <a:solidFill>
                  <a:schemeClr val="accent4"/>
                </a:solidFill>
              </a:rPr>
              <a:t>Useful Resources</a:t>
            </a:r>
            <a:endParaRPr sz="2100" b="0">
              <a:solidFill>
                <a:schemeClr val="accent4"/>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6" name="Google Shape;316;p59"/>
          <p:cNvSpPr txBox="1">
            <a:spLocks noGrp="1"/>
          </p:cNvSpPr>
          <p:nvPr>
            <p:ph type="ctrTitle"/>
          </p:nvPr>
        </p:nvSpPr>
        <p:spPr>
          <a:xfrm>
            <a:off x="308437" y="285750"/>
            <a:ext cx="6176700" cy="476400"/>
          </a:xfrm>
          <a:prstGeom prst="rect">
            <a:avLst/>
          </a:prstGeom>
          <a:solidFill>
            <a:srgbClr val="000000">
              <a:alpha val="0"/>
            </a:srgbClr>
          </a:solidFill>
          <a:ln>
            <a:noFill/>
          </a:ln>
        </p:spPr>
        <p:txBody>
          <a:bodyPr spcFirstLastPara="1" wrap="square" lIns="0" tIns="0" rIns="0" bIns="0" anchor="ctr" anchorCtr="0">
            <a:noAutofit/>
          </a:bodyPr>
          <a:lstStyle/>
          <a:p>
            <a:pPr marL="0" lvl="0" indent="0" algn="l" rtl="0">
              <a:spcBef>
                <a:spcPts val="0"/>
              </a:spcBef>
              <a:spcAft>
                <a:spcPts val="0"/>
              </a:spcAft>
              <a:buNone/>
            </a:pPr>
            <a:r>
              <a:rPr lang="en-US" sz="1860" b="0">
                <a:solidFill>
                  <a:srgbClr val="304699"/>
                </a:solidFill>
                <a:latin typeface="Montserrat ExtraBold"/>
                <a:ea typeface="Montserrat ExtraBold"/>
                <a:cs typeface="Montserrat ExtraBold"/>
                <a:sym typeface="Montserrat ExtraBold"/>
              </a:rPr>
              <a:t>What is World Day for Assistive Technology?</a:t>
            </a:r>
            <a:endParaRPr sz="1860" b="0">
              <a:solidFill>
                <a:srgbClr val="304699"/>
              </a:solidFill>
              <a:latin typeface="Montserrat ExtraBold"/>
              <a:ea typeface="Montserrat ExtraBold"/>
              <a:cs typeface="Montserrat ExtraBold"/>
              <a:sym typeface="Montserrat ExtraBold"/>
            </a:endParaRPr>
          </a:p>
        </p:txBody>
      </p:sp>
      <p:grpSp>
        <p:nvGrpSpPr>
          <p:cNvPr id="317" name="Google Shape;317;p59">
            <a:extLst>
              <a:ext uri="{C183D7F6-B498-43B3-948B-1728B52AA6E4}">
                <adec:decorative xmlns:adec="http://schemas.microsoft.com/office/drawing/2017/decorative" val="1"/>
              </a:ext>
            </a:extLst>
          </p:cNvPr>
          <p:cNvGrpSpPr/>
          <p:nvPr/>
        </p:nvGrpSpPr>
        <p:grpSpPr>
          <a:xfrm>
            <a:off x="333375" y="857250"/>
            <a:ext cx="3571800" cy="3571800"/>
            <a:chOff x="333375" y="857250"/>
            <a:chExt cx="3571800" cy="3571800"/>
          </a:xfrm>
        </p:grpSpPr>
        <p:sp>
          <p:nvSpPr>
            <p:cNvPr id="318" name="Google Shape;318;p59"/>
            <p:cNvSpPr/>
            <p:nvPr/>
          </p:nvSpPr>
          <p:spPr>
            <a:xfrm>
              <a:off x="333375" y="857250"/>
              <a:ext cx="3571800" cy="3571800"/>
            </a:xfrm>
            <a:prstGeom prst="roundRect">
              <a:avLst>
                <a:gd name="adj" fmla="val 4000"/>
              </a:avLst>
            </a:prstGeom>
            <a:solidFill>
              <a:srgbClr val="FFFFFF">
                <a:alpha val="6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19" name="Google Shape;319;p59" descr="World Day for Assistive Technology was launched on June 4, 2024 as part of the Unlock the Everyday campaign.&#10;It is the perfect opportunity for global stakeholders to come together and champion the importance of assistive technology.&#10;The goal is to increase access and raise awareness, especially in low- and middle-income countries.&#10;We share a variety of assets:&#10;Animated GIFs &amp; Carousels&#10;Static &amp; Photo Assets&#10;Editable Quote Cards (EN, FR, ES)&#10;Multi-platform Social Banners&#10;"/>
            <p:cNvSpPr txBox="1"/>
            <p:nvPr/>
          </p:nvSpPr>
          <p:spPr>
            <a:xfrm>
              <a:off x="476250" y="1000125"/>
              <a:ext cx="3286200" cy="3286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100" b="0">
                  <a:solidFill>
                    <a:srgbClr val="202124"/>
                  </a:solidFill>
                  <a:latin typeface="Montserrat"/>
                  <a:ea typeface="Montserrat"/>
                  <a:cs typeface="Montserrat"/>
                  <a:sym typeface="Montserrat"/>
                </a:rPr>
                <a:t>World Day for Assistive Technology was launched on </a:t>
              </a:r>
              <a:r>
                <a:rPr lang="en-US" sz="1100" b="1">
                  <a:solidFill>
                    <a:srgbClr val="304699"/>
                  </a:solidFill>
                  <a:latin typeface="Montserrat"/>
                  <a:ea typeface="Montserrat"/>
                  <a:cs typeface="Montserrat"/>
                  <a:sym typeface="Montserrat"/>
                </a:rPr>
                <a:t>June 4, 2024</a:t>
              </a:r>
              <a:r>
                <a:rPr lang="en-US" sz="1100" b="0">
                  <a:solidFill>
                    <a:srgbClr val="202124"/>
                  </a:solidFill>
                  <a:latin typeface="Montserrat"/>
                  <a:ea typeface="Montserrat"/>
                  <a:cs typeface="Montserrat"/>
                  <a:sym typeface="Montserrat"/>
                </a:rPr>
                <a:t> as part of the </a:t>
              </a:r>
              <a:r>
                <a:rPr lang="en-US" sz="1100" b="1">
                  <a:solidFill>
                    <a:srgbClr val="304699"/>
                  </a:solidFill>
                  <a:latin typeface="Montserrat"/>
                  <a:ea typeface="Montserrat"/>
                  <a:cs typeface="Montserrat"/>
                  <a:sym typeface="Montserrat"/>
                </a:rPr>
                <a:t>Unlock the Everyday</a:t>
              </a:r>
              <a:r>
                <a:rPr lang="en-US" sz="1100" b="0">
                  <a:solidFill>
                    <a:srgbClr val="202124"/>
                  </a:solidFill>
                  <a:latin typeface="Montserrat"/>
                  <a:ea typeface="Montserrat"/>
                  <a:cs typeface="Montserrat"/>
                  <a:sym typeface="Montserrat"/>
                </a:rPr>
                <a:t> campaign.</a:t>
              </a:r>
              <a:endParaRPr sz="1100" b="0">
                <a:solidFill>
                  <a:srgbClr val="202124"/>
                </a:solidFill>
                <a:latin typeface="Montserrat"/>
                <a:ea typeface="Montserrat"/>
                <a:cs typeface="Montserrat"/>
                <a:sym typeface="Montserrat"/>
              </a:endParaRPr>
            </a:p>
            <a:p>
              <a:pPr marL="0" lvl="0" indent="0" algn="l" rtl="0">
                <a:spcBef>
                  <a:spcPts val="900"/>
                </a:spcBef>
                <a:spcAft>
                  <a:spcPts val="0"/>
                </a:spcAft>
                <a:buNone/>
              </a:pPr>
              <a:r>
                <a:rPr lang="en-US" sz="1100" b="0">
                  <a:solidFill>
                    <a:srgbClr val="202124"/>
                  </a:solidFill>
                  <a:latin typeface="Montserrat"/>
                  <a:ea typeface="Montserrat"/>
                  <a:cs typeface="Montserrat"/>
                  <a:sym typeface="Montserrat"/>
                </a:rPr>
                <a:t>It is the perfect opportunity for global stakeholders to come together and </a:t>
              </a:r>
              <a:r>
                <a:rPr lang="en-US" sz="1100" b="1">
                  <a:solidFill>
                    <a:srgbClr val="304699"/>
                  </a:solidFill>
                  <a:latin typeface="Montserrat"/>
                  <a:ea typeface="Montserrat"/>
                  <a:cs typeface="Montserrat"/>
                  <a:sym typeface="Montserrat"/>
                </a:rPr>
                <a:t>champion the importance of assistive technology</a:t>
              </a:r>
              <a:r>
                <a:rPr lang="en-US" sz="1100" b="0">
                  <a:solidFill>
                    <a:srgbClr val="202124"/>
                  </a:solidFill>
                  <a:latin typeface="Montserrat"/>
                  <a:ea typeface="Montserrat"/>
                  <a:cs typeface="Montserrat"/>
                  <a:sym typeface="Montserrat"/>
                </a:rPr>
                <a:t>.</a:t>
              </a:r>
              <a:endParaRPr sz="1100" b="0">
                <a:solidFill>
                  <a:srgbClr val="202124"/>
                </a:solidFill>
                <a:latin typeface="Montserrat"/>
                <a:ea typeface="Montserrat"/>
                <a:cs typeface="Montserrat"/>
                <a:sym typeface="Montserrat"/>
              </a:endParaRPr>
            </a:p>
            <a:p>
              <a:pPr marL="0" lvl="0" indent="0" algn="l" rtl="0">
                <a:spcBef>
                  <a:spcPts val="900"/>
                </a:spcBef>
                <a:spcAft>
                  <a:spcPts val="0"/>
                </a:spcAft>
                <a:buNone/>
              </a:pPr>
              <a:r>
                <a:rPr lang="en-US" sz="1100" b="0">
                  <a:solidFill>
                    <a:srgbClr val="202124"/>
                  </a:solidFill>
                  <a:latin typeface="Montserrat"/>
                  <a:ea typeface="Montserrat"/>
                  <a:cs typeface="Montserrat"/>
                  <a:sym typeface="Montserrat"/>
                </a:rPr>
                <a:t>The goal is to </a:t>
              </a:r>
              <a:r>
                <a:rPr lang="en-US" sz="1100" b="1">
                  <a:solidFill>
                    <a:srgbClr val="304699"/>
                  </a:solidFill>
                  <a:latin typeface="Montserrat"/>
                  <a:ea typeface="Montserrat"/>
                  <a:cs typeface="Montserrat"/>
                  <a:sym typeface="Montserrat"/>
                </a:rPr>
                <a:t>increase access and raise awareness</a:t>
              </a:r>
              <a:r>
                <a:rPr lang="en-US" sz="1100" b="0">
                  <a:solidFill>
                    <a:srgbClr val="202124"/>
                  </a:solidFill>
                  <a:latin typeface="Montserrat"/>
                  <a:ea typeface="Montserrat"/>
                  <a:cs typeface="Montserrat"/>
                  <a:sym typeface="Montserrat"/>
                </a:rPr>
                <a:t>, especially in low- and middle-income countries.</a:t>
              </a:r>
              <a:endParaRPr sz="1100" b="0">
                <a:solidFill>
                  <a:srgbClr val="202124"/>
                </a:solidFill>
                <a:latin typeface="Montserrat"/>
                <a:ea typeface="Montserrat"/>
                <a:cs typeface="Montserrat"/>
                <a:sym typeface="Montserrat"/>
              </a:endParaRPr>
            </a:p>
            <a:p>
              <a:pPr marL="0" lvl="0" indent="0" algn="l" rtl="0">
                <a:spcBef>
                  <a:spcPts val="900"/>
                </a:spcBef>
                <a:spcAft>
                  <a:spcPts val="0"/>
                </a:spcAft>
                <a:buNone/>
              </a:pPr>
              <a:r>
                <a:rPr lang="en-US" sz="1100" b="1">
                  <a:solidFill>
                    <a:srgbClr val="202124"/>
                  </a:solidFill>
                  <a:latin typeface="Montserrat"/>
                  <a:ea typeface="Montserrat"/>
                  <a:cs typeface="Montserrat"/>
                  <a:sym typeface="Montserrat"/>
                </a:rPr>
                <a:t>We share a variety of assets:</a:t>
              </a:r>
              <a:endParaRPr sz="1100" b="0">
                <a:solidFill>
                  <a:srgbClr val="202124"/>
                </a:solidFill>
                <a:latin typeface="Montserrat"/>
                <a:ea typeface="Montserrat"/>
                <a:cs typeface="Montserrat"/>
                <a:sym typeface="Montserrat"/>
              </a:endParaRPr>
            </a:p>
            <a:p>
              <a:pPr marL="457200" lvl="0" indent="-298450" algn="l" rtl="0">
                <a:spcBef>
                  <a:spcPts val="600"/>
                </a:spcBef>
                <a:spcAft>
                  <a:spcPts val="0"/>
                </a:spcAft>
                <a:buClr>
                  <a:srgbClr val="202124"/>
                </a:buClr>
                <a:buSzPts val="1100"/>
                <a:buFont typeface="Montserrat"/>
                <a:buChar char="●"/>
              </a:pPr>
              <a:r>
                <a:rPr lang="en-US" sz="1100" b="0">
                  <a:solidFill>
                    <a:srgbClr val="202124"/>
                  </a:solidFill>
                  <a:latin typeface="Montserrat"/>
                  <a:ea typeface="Montserrat"/>
                  <a:cs typeface="Montserrat"/>
                  <a:sym typeface="Montserrat"/>
                </a:rPr>
                <a:t>Animated GIFs &amp; Carousels</a:t>
              </a:r>
              <a:endParaRPr sz="1100" b="0">
                <a:solidFill>
                  <a:srgbClr val="202124"/>
                </a:solidFill>
                <a:latin typeface="Montserrat"/>
                <a:ea typeface="Montserrat"/>
                <a:cs typeface="Montserrat"/>
                <a:sym typeface="Montserrat"/>
              </a:endParaRPr>
            </a:p>
            <a:p>
              <a:pPr marL="457200" lvl="0" indent="-298450" algn="l" rtl="0">
                <a:spcBef>
                  <a:spcPts val="300"/>
                </a:spcBef>
                <a:spcAft>
                  <a:spcPts val="0"/>
                </a:spcAft>
                <a:buClr>
                  <a:srgbClr val="202124"/>
                </a:buClr>
                <a:buSzPts val="1100"/>
                <a:buFont typeface="Montserrat"/>
                <a:buChar char="●"/>
              </a:pPr>
              <a:r>
                <a:rPr lang="en-US" sz="1100" b="0">
                  <a:solidFill>
                    <a:srgbClr val="202124"/>
                  </a:solidFill>
                  <a:latin typeface="Montserrat"/>
                  <a:ea typeface="Montserrat"/>
                  <a:cs typeface="Montserrat"/>
                  <a:sym typeface="Montserrat"/>
                </a:rPr>
                <a:t>Static &amp; Photo Assets</a:t>
              </a:r>
              <a:endParaRPr sz="1100" b="0">
                <a:solidFill>
                  <a:srgbClr val="202124"/>
                </a:solidFill>
                <a:latin typeface="Montserrat"/>
                <a:ea typeface="Montserrat"/>
                <a:cs typeface="Montserrat"/>
                <a:sym typeface="Montserrat"/>
              </a:endParaRPr>
            </a:p>
            <a:p>
              <a:pPr marL="457200" lvl="0" indent="-298450" algn="l" rtl="0">
                <a:spcBef>
                  <a:spcPts val="300"/>
                </a:spcBef>
                <a:spcAft>
                  <a:spcPts val="0"/>
                </a:spcAft>
                <a:buClr>
                  <a:srgbClr val="202124"/>
                </a:buClr>
                <a:buSzPts val="1100"/>
                <a:buFont typeface="Montserrat"/>
                <a:buChar char="●"/>
              </a:pPr>
              <a:r>
                <a:rPr lang="en-US" sz="1100" b="0">
                  <a:solidFill>
                    <a:srgbClr val="202124"/>
                  </a:solidFill>
                  <a:latin typeface="Montserrat"/>
                  <a:ea typeface="Montserrat"/>
                  <a:cs typeface="Montserrat"/>
                  <a:sym typeface="Montserrat"/>
                </a:rPr>
                <a:t>Editable Quote Cards (EN, FR, ES)</a:t>
              </a:r>
              <a:endParaRPr sz="1100" b="0">
                <a:solidFill>
                  <a:srgbClr val="202124"/>
                </a:solidFill>
                <a:latin typeface="Montserrat"/>
                <a:ea typeface="Montserrat"/>
                <a:cs typeface="Montserrat"/>
                <a:sym typeface="Montserrat"/>
              </a:endParaRPr>
            </a:p>
            <a:p>
              <a:pPr marL="457200" lvl="0" indent="-298450" algn="l" rtl="0">
                <a:spcBef>
                  <a:spcPts val="300"/>
                </a:spcBef>
                <a:spcAft>
                  <a:spcPts val="300"/>
                </a:spcAft>
                <a:buClr>
                  <a:srgbClr val="202124"/>
                </a:buClr>
                <a:buSzPts val="1100"/>
                <a:buFont typeface="Montserrat"/>
                <a:buChar char="●"/>
              </a:pPr>
              <a:r>
                <a:rPr lang="en-US" sz="1100" b="0">
                  <a:solidFill>
                    <a:srgbClr val="202124"/>
                  </a:solidFill>
                  <a:latin typeface="Montserrat"/>
                  <a:ea typeface="Montserrat"/>
                  <a:cs typeface="Montserrat"/>
                  <a:sym typeface="Montserrat"/>
                </a:rPr>
                <a:t>Multi-platform Social Banners</a:t>
              </a:r>
              <a:endParaRPr sz="1100" b="0">
                <a:solidFill>
                  <a:srgbClr val="202124"/>
                </a:solidFill>
                <a:latin typeface="Montserrat"/>
                <a:ea typeface="Montserrat"/>
                <a:cs typeface="Montserrat"/>
                <a:sym typeface="Montserrat"/>
              </a:endParaRPr>
            </a:p>
          </p:txBody>
        </p:sp>
      </p:grpSp>
      <p:pic>
        <p:nvPicPr>
          <p:cNvPr id="320" name="Google Shape;320;p59" descr="Example of social media tiles for the Unlock The Everyday campaign"/>
          <p:cNvPicPr preferRelativeResize="0"/>
          <p:nvPr/>
        </p:nvPicPr>
        <p:blipFill rotWithShape="1">
          <a:blip r:embed="rId3">
            <a:alphaModFix/>
          </a:blip>
          <a:srcRect t="100" b="90"/>
          <a:stretch/>
        </p:blipFill>
        <p:spPr>
          <a:xfrm>
            <a:off x="3340757" y="3061850"/>
            <a:ext cx="3492300" cy="2081700"/>
          </a:xfrm>
          <a:prstGeom prst="roundRect">
            <a:avLst>
              <a:gd name="adj" fmla="val 6578"/>
            </a:avLst>
          </a:prstGeom>
          <a:noFill/>
          <a:ln>
            <a:noFill/>
          </a:ln>
        </p:spPr>
      </p:pic>
      <p:pic>
        <p:nvPicPr>
          <p:cNvPr id="322" name="Google Shape;322;p59" descr="Example of an 'Unlock The Everyday' asset modified using the country's language; in this case, the text is in Portuguese. The asset is yellow, with prostheses icons in the top right and the 'Unlock The Everyday' text at the bottom."/>
          <p:cNvPicPr preferRelativeResize="0"/>
          <p:nvPr/>
        </p:nvPicPr>
        <p:blipFill rotWithShape="1">
          <a:blip r:embed="rId4">
            <a:alphaModFix/>
          </a:blip>
          <a:srcRect t="3073" r="1990"/>
          <a:stretch/>
        </p:blipFill>
        <p:spPr>
          <a:xfrm>
            <a:off x="4462177" y="804262"/>
            <a:ext cx="1841600" cy="2215490"/>
          </a:xfrm>
          <a:prstGeom prst="rect">
            <a:avLst/>
          </a:prstGeom>
          <a:noFill/>
          <a:ln>
            <a:noFill/>
          </a:ln>
          <a:effectLst>
            <a:outerShdw blurRad="57150" dist="19050" dir="5400000" algn="bl" rotWithShape="0">
              <a:srgbClr val="304699">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60"/>
          <p:cNvSpPr txBox="1">
            <a:spLocks noGrp="1"/>
          </p:cNvSpPr>
          <p:nvPr>
            <p:ph type="ctrTitle"/>
          </p:nvPr>
        </p:nvSpPr>
        <p:spPr>
          <a:xfrm>
            <a:off x="255769" y="328122"/>
            <a:ext cx="6176700" cy="378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2100"/>
              <a:buFont typeface="Montserrat ExtraBold"/>
              <a:buNone/>
            </a:pPr>
            <a:r>
              <a:rPr lang="en-US" b="0">
                <a:solidFill>
                  <a:schemeClr val="dk1"/>
                </a:solidFill>
              </a:rPr>
              <a:t>Key results and impact in 2025</a:t>
            </a:r>
            <a:endParaRPr b="0">
              <a:solidFill>
                <a:schemeClr val="dk1"/>
              </a:solidFill>
            </a:endParaRPr>
          </a:p>
        </p:txBody>
      </p:sp>
      <p:grpSp>
        <p:nvGrpSpPr>
          <p:cNvPr id="328" name="Google Shape;328;p60">
            <a:extLst>
              <a:ext uri="{C183D7F6-B498-43B3-948B-1728B52AA6E4}">
                <adec:decorative xmlns:adec="http://schemas.microsoft.com/office/drawing/2017/decorative" val="1"/>
              </a:ext>
            </a:extLst>
          </p:cNvPr>
          <p:cNvGrpSpPr/>
          <p:nvPr/>
        </p:nvGrpSpPr>
        <p:grpSpPr>
          <a:xfrm>
            <a:off x="333375" y="952500"/>
            <a:ext cx="6191400" cy="3429000"/>
            <a:chOff x="333375" y="952500"/>
            <a:chExt cx="6191400" cy="3429000"/>
          </a:xfrm>
        </p:grpSpPr>
        <p:sp>
          <p:nvSpPr>
            <p:cNvPr id="329" name="Google Shape;329;p60"/>
            <p:cNvSpPr/>
            <p:nvPr/>
          </p:nvSpPr>
          <p:spPr>
            <a:xfrm>
              <a:off x="333375" y="952500"/>
              <a:ext cx="6191400" cy="3429000"/>
            </a:xfrm>
            <a:prstGeom prst="roundRect">
              <a:avLst>
                <a:gd name="adj" fmla="val 4166"/>
              </a:avLst>
            </a:prstGeom>
            <a:solidFill>
              <a:srgbClr val="FFFFFF">
                <a:alpha val="5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nvGrpSpPr>
            <p:cNvPr id="330" name="Google Shape;330;p60"/>
            <p:cNvGrpSpPr/>
            <p:nvPr/>
          </p:nvGrpSpPr>
          <p:grpSpPr>
            <a:xfrm>
              <a:off x="523875" y="1143000"/>
              <a:ext cx="5810250" cy="1428900"/>
              <a:chOff x="523875" y="1143000"/>
              <a:chExt cx="5810250" cy="1428900"/>
            </a:xfrm>
          </p:grpSpPr>
          <p:sp>
            <p:nvSpPr>
              <p:cNvPr id="331" name="Google Shape;331;p60"/>
              <p:cNvSpPr/>
              <p:nvPr/>
            </p:nvSpPr>
            <p:spPr>
              <a:xfrm>
                <a:off x="523875" y="1190625"/>
                <a:ext cx="381000" cy="381000"/>
              </a:xfrm>
              <a:prstGeom prst="roundRect">
                <a:avLst>
                  <a:gd name="adj" fmla="val 50000"/>
                </a:avLst>
              </a:prstGeom>
              <a:solidFill>
                <a:srgbClr val="304699"/>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32" name="Google Shape;332;p60"/>
              <p:cNvSpPr txBox="1"/>
              <p:nvPr/>
            </p:nvSpPr>
            <p:spPr>
              <a:xfrm>
                <a:off x="523875" y="1219835"/>
                <a:ext cx="381000" cy="381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2000">
                    <a:solidFill>
                      <a:srgbClr val="FFFFFF"/>
                    </a:solidFill>
                    <a:latin typeface="Material Icons"/>
                    <a:ea typeface="Material Icons"/>
                    <a:cs typeface="Material Icons"/>
                    <a:sym typeface="Material Icons"/>
                  </a:rPr>
                  <a:t>trending_up</a:t>
                </a:r>
                <a:endParaRPr sz="2000">
                  <a:solidFill>
                    <a:srgbClr val="FFFFFF"/>
                  </a:solidFill>
                  <a:latin typeface="Material Icons"/>
                  <a:ea typeface="Material Icons"/>
                  <a:cs typeface="Material Icons"/>
                  <a:sym typeface="Material Icons"/>
                </a:endParaRPr>
              </a:p>
            </p:txBody>
          </p:sp>
          <p:sp>
            <p:nvSpPr>
              <p:cNvPr id="333" name="Google Shape;333;p60" descr="Hashtag Performance (via UNOPS Talkwalker)&#10;#UnlockTheEveryday + #WorldATDay (May &amp; June 2025)&#10;+22,200% increase in results&#10;+12,700% increase in engagement&#10;&#10;"/>
              <p:cNvSpPr txBox="1"/>
              <p:nvPr/>
            </p:nvSpPr>
            <p:spPr>
              <a:xfrm>
                <a:off x="1000125" y="1143000"/>
                <a:ext cx="5334000" cy="1428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600" b="0">
                    <a:solidFill>
                      <a:srgbClr val="304699"/>
                    </a:solidFill>
                    <a:latin typeface="Montserrat ExtraBold"/>
                    <a:ea typeface="Montserrat ExtraBold"/>
                    <a:cs typeface="Montserrat ExtraBold"/>
                    <a:sym typeface="Montserrat ExtraBold"/>
                  </a:rPr>
                  <a:t>Hashtag Performance </a:t>
                </a:r>
                <a:r>
                  <a:rPr lang="en-US" sz="1100" b="0">
                    <a:solidFill>
                      <a:srgbClr val="000000"/>
                    </a:solidFill>
                    <a:latin typeface="Montserrat"/>
                    <a:ea typeface="Montserrat"/>
                    <a:cs typeface="Montserrat"/>
                    <a:sym typeface="Montserrat"/>
                  </a:rPr>
                  <a:t>(via UNOPS Talkwalker)</a:t>
                </a:r>
                <a:endParaRPr sz="1600" b="0">
                  <a:solidFill>
                    <a:srgbClr val="304699"/>
                  </a:solidFill>
                  <a:latin typeface="Montserrat ExtraBold"/>
                  <a:ea typeface="Montserrat ExtraBold"/>
                  <a:cs typeface="Montserrat ExtraBold"/>
                  <a:sym typeface="Montserrat ExtraBold"/>
                </a:endParaRPr>
              </a:p>
              <a:p>
                <a:pPr marL="0" lvl="0" indent="0" algn="l" rtl="0">
                  <a:spcBef>
                    <a:spcPts val="300"/>
                  </a:spcBef>
                  <a:spcAft>
                    <a:spcPts val="0"/>
                  </a:spcAft>
                  <a:buNone/>
                </a:pPr>
                <a:r>
                  <a:rPr lang="en-US" sz="1400" b="1">
                    <a:solidFill>
                      <a:srgbClr val="000000"/>
                    </a:solidFill>
                    <a:latin typeface="Montserrat"/>
                    <a:ea typeface="Montserrat"/>
                    <a:cs typeface="Montserrat"/>
                    <a:sym typeface="Montserrat"/>
                  </a:rPr>
                  <a:t>#UnlockTheEveryday + #WorldATDay </a:t>
                </a:r>
                <a:r>
                  <a:rPr lang="en-US" sz="1100" b="0">
                    <a:solidFill>
                      <a:srgbClr val="000000"/>
                    </a:solidFill>
                    <a:latin typeface="Montserrat"/>
                    <a:ea typeface="Montserrat"/>
                    <a:cs typeface="Montserrat"/>
                    <a:sym typeface="Montserrat"/>
                  </a:rPr>
                  <a:t>(May &amp; June 2025)</a:t>
                </a:r>
                <a:endParaRPr sz="1400" b="1">
                  <a:solidFill>
                    <a:srgbClr val="000000"/>
                  </a:solidFill>
                  <a:latin typeface="Montserrat"/>
                  <a:ea typeface="Montserrat"/>
                  <a:cs typeface="Montserrat"/>
                  <a:sym typeface="Montserrat"/>
                </a:endParaRPr>
              </a:p>
              <a:p>
                <a:pPr marL="0" lvl="0" indent="0" algn="l" rtl="0">
                  <a:spcBef>
                    <a:spcPts val="1125"/>
                  </a:spcBef>
                  <a:spcAft>
                    <a:spcPts val="0"/>
                  </a:spcAft>
                  <a:buNone/>
                </a:pPr>
                <a:r>
                  <a:rPr lang="en-US" sz="1800" b="0">
                    <a:solidFill>
                      <a:srgbClr val="304699"/>
                    </a:solidFill>
                    <a:latin typeface="Montserrat ExtraBold"/>
                    <a:ea typeface="Montserrat ExtraBold"/>
                    <a:cs typeface="Montserrat ExtraBold"/>
                    <a:sym typeface="Montserrat ExtraBold"/>
                  </a:rPr>
                  <a:t>+22,200%</a:t>
                </a:r>
                <a:r>
                  <a:rPr lang="en-US" sz="1400">
                    <a:solidFill>
                      <a:srgbClr val="000000"/>
                    </a:solidFill>
                    <a:latin typeface="Montserrat"/>
                    <a:ea typeface="Montserrat"/>
                    <a:cs typeface="Montserrat"/>
                    <a:sym typeface="Montserrat"/>
                  </a:rPr>
                  <a:t> increase in results</a:t>
                </a:r>
                <a:endParaRPr sz="1400">
                  <a:solidFill>
                    <a:srgbClr val="000000"/>
                  </a:solidFill>
                  <a:latin typeface="Montserrat"/>
                  <a:ea typeface="Montserrat"/>
                  <a:cs typeface="Montserrat"/>
                  <a:sym typeface="Montserrat"/>
                </a:endParaRPr>
              </a:p>
              <a:p>
                <a:pPr marL="0" lvl="0" indent="0" algn="l" rtl="0">
                  <a:spcBef>
                    <a:spcPts val="750"/>
                  </a:spcBef>
                  <a:spcAft>
                    <a:spcPts val="0"/>
                  </a:spcAft>
                  <a:buNone/>
                </a:pPr>
                <a:r>
                  <a:rPr lang="en-US" sz="1800" b="0">
                    <a:solidFill>
                      <a:srgbClr val="304699"/>
                    </a:solidFill>
                    <a:latin typeface="Montserrat ExtraBold"/>
                    <a:ea typeface="Montserrat ExtraBold"/>
                    <a:cs typeface="Montserrat ExtraBold"/>
                    <a:sym typeface="Montserrat ExtraBold"/>
                  </a:rPr>
                  <a:t>+12,700%</a:t>
                </a:r>
                <a:r>
                  <a:rPr lang="en-US" sz="1400">
                    <a:solidFill>
                      <a:srgbClr val="000000"/>
                    </a:solidFill>
                    <a:latin typeface="Montserrat"/>
                    <a:ea typeface="Montserrat"/>
                    <a:cs typeface="Montserrat"/>
                    <a:sym typeface="Montserrat"/>
                  </a:rPr>
                  <a:t> increase in engagement</a:t>
                </a:r>
                <a:endParaRPr sz="1400">
                  <a:solidFill>
                    <a:srgbClr val="000000"/>
                  </a:solidFill>
                  <a:latin typeface="Montserrat"/>
                  <a:ea typeface="Montserrat"/>
                  <a:cs typeface="Montserrat"/>
                  <a:sym typeface="Montserrat"/>
                </a:endParaRPr>
              </a:p>
            </p:txBody>
          </p:sp>
        </p:grpSp>
        <p:pic>
          <p:nvPicPr>
            <p:cNvPr id="334" name="Google Shape;334;p60"/>
            <p:cNvPicPr preferRelativeResize="0"/>
            <p:nvPr/>
          </p:nvPicPr>
          <p:blipFill rotWithShape="1">
            <a:blip r:embed="rId3">
              <a:alphaModFix/>
            </a:blip>
            <a:srcRect/>
            <a:stretch/>
          </p:blipFill>
          <p:spPr>
            <a:xfrm>
              <a:off x="523875" y="2709863"/>
              <a:ext cx="5810400" cy="9600"/>
            </a:xfrm>
            <a:prstGeom prst="rect">
              <a:avLst/>
            </a:prstGeom>
            <a:noFill/>
            <a:ln>
              <a:noFill/>
            </a:ln>
          </p:spPr>
        </p:pic>
        <p:grpSp>
          <p:nvGrpSpPr>
            <p:cNvPr id="335" name="Google Shape;335;p60"/>
            <p:cNvGrpSpPr/>
            <p:nvPr/>
          </p:nvGrpSpPr>
          <p:grpSpPr>
            <a:xfrm>
              <a:off x="523875" y="2952750"/>
              <a:ext cx="5810250" cy="1238400"/>
              <a:chOff x="523875" y="2952750"/>
              <a:chExt cx="5810250" cy="1238400"/>
            </a:xfrm>
          </p:grpSpPr>
          <p:sp>
            <p:nvSpPr>
              <p:cNvPr id="336" name="Google Shape;336;p60"/>
              <p:cNvSpPr/>
              <p:nvPr/>
            </p:nvSpPr>
            <p:spPr>
              <a:xfrm>
                <a:off x="523875" y="3000375"/>
                <a:ext cx="381000" cy="381000"/>
              </a:xfrm>
              <a:prstGeom prst="roundRect">
                <a:avLst>
                  <a:gd name="adj" fmla="val 50000"/>
                </a:avLst>
              </a:prstGeom>
              <a:solidFill>
                <a:srgbClr val="304699"/>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37" name="Google Shape;337;p60"/>
              <p:cNvSpPr txBox="1"/>
              <p:nvPr/>
            </p:nvSpPr>
            <p:spPr>
              <a:xfrm>
                <a:off x="523875" y="3029585"/>
                <a:ext cx="381000" cy="381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US" sz="2000">
                    <a:solidFill>
                      <a:srgbClr val="FFFFFF"/>
                    </a:solidFill>
                    <a:latin typeface="Material Icons"/>
                    <a:ea typeface="Material Icons"/>
                    <a:cs typeface="Material Icons"/>
                    <a:sym typeface="Material Icons"/>
                  </a:rPr>
                  <a:t>public</a:t>
                </a:r>
                <a:endParaRPr sz="2000">
                  <a:solidFill>
                    <a:srgbClr val="FFFFFF"/>
                  </a:solidFill>
                  <a:latin typeface="Material Icons"/>
                  <a:ea typeface="Material Icons"/>
                  <a:cs typeface="Material Icons"/>
                  <a:sym typeface="Material Icons"/>
                </a:endParaRPr>
              </a:p>
            </p:txBody>
          </p:sp>
          <p:sp>
            <p:nvSpPr>
              <p:cNvPr id="338" name="Google Shape;338;p60" descr="Potential Reach (2025)&#10;42+ million&#10;Up from 2.3M in 2024 for #WorldATDay — a 18x growth in audience exposure"/>
              <p:cNvSpPr txBox="1"/>
              <p:nvPr/>
            </p:nvSpPr>
            <p:spPr>
              <a:xfrm>
                <a:off x="1000125" y="2952750"/>
                <a:ext cx="5334000" cy="1238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600" b="0">
                    <a:solidFill>
                      <a:srgbClr val="304699"/>
                    </a:solidFill>
                    <a:latin typeface="Montserrat ExtraBold"/>
                    <a:ea typeface="Montserrat ExtraBold"/>
                    <a:cs typeface="Montserrat ExtraBold"/>
                    <a:sym typeface="Montserrat ExtraBold"/>
                  </a:rPr>
                  <a:t>Potential Reach (2025)</a:t>
                </a:r>
                <a:endParaRPr sz="1600" b="0">
                  <a:solidFill>
                    <a:srgbClr val="304699"/>
                  </a:solidFill>
                  <a:latin typeface="Montserrat ExtraBold"/>
                  <a:ea typeface="Montserrat ExtraBold"/>
                  <a:cs typeface="Montserrat ExtraBold"/>
                  <a:sym typeface="Montserrat ExtraBold"/>
                </a:endParaRPr>
              </a:p>
              <a:p>
                <a:pPr marL="0" lvl="0" indent="0" algn="l" rtl="0">
                  <a:spcBef>
                    <a:spcPts val="375"/>
                  </a:spcBef>
                  <a:spcAft>
                    <a:spcPts val="0"/>
                  </a:spcAft>
                  <a:buNone/>
                </a:pPr>
                <a:r>
                  <a:rPr lang="en-US" sz="3200" b="0">
                    <a:solidFill>
                      <a:srgbClr val="304699"/>
                    </a:solidFill>
                    <a:latin typeface="Montserrat ExtraBold"/>
                    <a:ea typeface="Montserrat ExtraBold"/>
                    <a:cs typeface="Montserrat ExtraBold"/>
                    <a:sym typeface="Montserrat ExtraBold"/>
                  </a:rPr>
                  <a:t>42+ million</a:t>
                </a:r>
                <a:endParaRPr sz="3200" b="0">
                  <a:solidFill>
                    <a:srgbClr val="304699"/>
                  </a:solidFill>
                  <a:latin typeface="Montserrat ExtraBold"/>
                  <a:ea typeface="Montserrat ExtraBold"/>
                  <a:cs typeface="Montserrat ExtraBold"/>
                  <a:sym typeface="Montserrat ExtraBold"/>
                </a:endParaRPr>
              </a:p>
              <a:p>
                <a:pPr marL="0" lvl="0" indent="0" algn="l" rtl="0">
                  <a:spcBef>
                    <a:spcPts val="750"/>
                  </a:spcBef>
                  <a:spcAft>
                    <a:spcPts val="0"/>
                  </a:spcAft>
                  <a:buNone/>
                </a:pPr>
                <a:r>
                  <a:rPr lang="en-US" sz="1200" b="0">
                    <a:solidFill>
                      <a:srgbClr val="000000"/>
                    </a:solidFill>
                    <a:latin typeface="Montserrat"/>
                    <a:ea typeface="Montserrat"/>
                    <a:cs typeface="Montserrat"/>
                    <a:sym typeface="Montserrat"/>
                  </a:rPr>
                  <a:t>Up from 2.3M in 2024 for #WorldATDay — a </a:t>
                </a:r>
                <a:r>
                  <a:rPr lang="en-US" sz="1200" b="0">
                    <a:solidFill>
                      <a:srgbClr val="304699"/>
                    </a:solidFill>
                    <a:latin typeface="Montserrat ExtraBold"/>
                    <a:ea typeface="Montserrat ExtraBold"/>
                    <a:cs typeface="Montserrat ExtraBold"/>
                    <a:sym typeface="Montserrat ExtraBold"/>
                  </a:rPr>
                  <a:t>18x growth</a:t>
                </a:r>
                <a:r>
                  <a:rPr lang="en-US" sz="1200" b="0">
                    <a:solidFill>
                      <a:srgbClr val="000000"/>
                    </a:solidFill>
                    <a:latin typeface="Montserrat"/>
                    <a:ea typeface="Montserrat"/>
                    <a:cs typeface="Montserrat"/>
                    <a:sym typeface="Montserrat"/>
                  </a:rPr>
                  <a:t> in audience exposure</a:t>
                </a:r>
                <a:endParaRPr sz="1200" b="0">
                  <a:solidFill>
                    <a:srgbClr val="000000"/>
                  </a:solidFill>
                  <a:latin typeface="Montserrat"/>
                  <a:ea typeface="Montserrat"/>
                  <a:cs typeface="Montserrat"/>
                  <a:sym typeface="Montserrat"/>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42"/>
        <p:cNvGrpSpPr/>
        <p:nvPr/>
      </p:nvGrpSpPr>
      <p:grpSpPr>
        <a:xfrm>
          <a:off x="0" y="0"/>
          <a:ext cx="0" cy="0"/>
          <a:chOff x="0" y="0"/>
          <a:chExt cx="0" cy="0"/>
        </a:xfrm>
      </p:grpSpPr>
      <p:pic>
        <p:nvPicPr>
          <p:cNvPr id="343" name="Google Shape;343;p6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0" y="0"/>
            <a:ext cx="6858000" cy="5143500"/>
          </a:xfrm>
          <a:prstGeom prst="rect">
            <a:avLst/>
          </a:prstGeom>
          <a:noFill/>
          <a:ln>
            <a:noFill/>
          </a:ln>
        </p:spPr>
      </p:pic>
      <p:sp>
        <p:nvSpPr>
          <p:cNvPr id="344" name="Google Shape;344;p61">
            <a:extLst>
              <a:ext uri="{C183D7F6-B498-43B3-948B-1728B52AA6E4}">
                <adec:decorative xmlns:adec="http://schemas.microsoft.com/office/drawing/2017/decorative" val="1"/>
              </a:ext>
            </a:extLst>
          </p:cNvPr>
          <p:cNvSpPr/>
          <p:nvPr/>
        </p:nvSpPr>
        <p:spPr>
          <a:xfrm>
            <a:off x="0" y="0"/>
            <a:ext cx="6858000" cy="952500"/>
          </a:xfrm>
          <a:prstGeom prst="rect">
            <a:avLst/>
          </a:prstGeom>
          <a:solidFill>
            <a:srgbClr val="304699"/>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45" name="Google Shape;345;p61"/>
          <p:cNvSpPr txBox="1">
            <a:spLocks noGrp="1"/>
          </p:cNvSpPr>
          <p:nvPr>
            <p:ph type="ctrTitle"/>
          </p:nvPr>
        </p:nvSpPr>
        <p:spPr>
          <a:xfrm>
            <a:off x="285750" y="190500"/>
            <a:ext cx="6286500" cy="571500"/>
          </a:xfrm>
          <a:prstGeom prst="rect">
            <a:avLst/>
          </a:prstGeom>
          <a:solidFill>
            <a:srgbClr val="000000">
              <a:alpha val="0"/>
            </a:srgbClr>
          </a:solidFill>
          <a:ln>
            <a:noFill/>
          </a:ln>
        </p:spPr>
        <p:txBody>
          <a:bodyPr spcFirstLastPara="1" wrap="square" lIns="0" tIns="0" rIns="0" bIns="0" anchor="ctr" anchorCtr="0">
            <a:noAutofit/>
          </a:bodyPr>
          <a:lstStyle/>
          <a:p>
            <a:pPr marL="0" lvl="0" indent="0" algn="l" rtl="0">
              <a:spcBef>
                <a:spcPts val="0"/>
              </a:spcBef>
              <a:spcAft>
                <a:spcPts val="0"/>
              </a:spcAft>
              <a:buNone/>
            </a:pPr>
            <a:r>
              <a:rPr lang="en-US" sz="2800" b="1">
                <a:solidFill>
                  <a:srgbClr val="FFFFFF"/>
                </a:solidFill>
                <a:latin typeface="Montserrat"/>
                <a:ea typeface="Montserrat"/>
                <a:cs typeface="Montserrat"/>
                <a:sym typeface="Montserrat"/>
              </a:rPr>
              <a:t>Content Highlights</a:t>
            </a:r>
            <a:endParaRPr sz="2800" b="1">
              <a:solidFill>
                <a:srgbClr val="FFFFFF"/>
              </a:solidFill>
              <a:latin typeface="Montserrat"/>
              <a:ea typeface="Montserrat"/>
              <a:cs typeface="Montserrat"/>
              <a:sym typeface="Montserrat"/>
            </a:endParaRPr>
          </a:p>
        </p:txBody>
      </p:sp>
      <p:grpSp>
        <p:nvGrpSpPr>
          <p:cNvPr id="346" name="Google Shape;346;p61">
            <a:extLst>
              <a:ext uri="{C183D7F6-B498-43B3-948B-1728B52AA6E4}">
                <adec:decorative xmlns:adec="http://schemas.microsoft.com/office/drawing/2017/decorative" val="1"/>
              </a:ext>
            </a:extLst>
          </p:cNvPr>
          <p:cNvGrpSpPr/>
          <p:nvPr/>
        </p:nvGrpSpPr>
        <p:grpSpPr>
          <a:xfrm>
            <a:off x="285740" y="1143000"/>
            <a:ext cx="3365163" cy="952500"/>
            <a:chOff x="285750" y="1143000"/>
            <a:chExt cx="6286500" cy="952500"/>
          </a:xfrm>
        </p:grpSpPr>
        <p:sp>
          <p:nvSpPr>
            <p:cNvPr id="347" name="Google Shape;347;p61"/>
            <p:cNvSpPr/>
            <p:nvPr/>
          </p:nvSpPr>
          <p:spPr>
            <a:xfrm>
              <a:off x="285750" y="1143000"/>
              <a:ext cx="6286500" cy="952500"/>
            </a:xfrm>
            <a:prstGeom prst="roundRect">
              <a:avLst>
                <a:gd name="adj" fmla="val 10000"/>
              </a:avLst>
            </a:prstGeom>
            <a:solidFill>
              <a:srgbClr val="FFFFFF"/>
            </a:solidFill>
            <a:ln w="9525" cap="flat" cmpd="sng">
              <a:solidFill>
                <a:srgbClr val="E0E0E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48" name="Google Shape;348;p61"/>
            <p:cNvSpPr txBox="1"/>
            <p:nvPr/>
          </p:nvSpPr>
          <p:spPr>
            <a:xfrm>
              <a:off x="476250" y="1143000"/>
              <a:ext cx="5905500" cy="952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295" b="1">
                  <a:solidFill>
                    <a:srgbClr val="304699"/>
                  </a:solidFill>
                  <a:latin typeface="Montserrat"/>
                  <a:ea typeface="Montserrat"/>
                  <a:cs typeface="Montserrat"/>
                  <a:sym typeface="Montserrat"/>
                </a:rPr>
                <a:t>Posts Shared </a:t>
              </a:r>
              <a:r>
                <a:rPr lang="en-US" sz="1295" b="0">
                  <a:solidFill>
                    <a:srgbClr val="202024"/>
                  </a:solidFill>
                  <a:latin typeface="Montserrat"/>
                  <a:ea typeface="Montserrat"/>
                  <a:cs typeface="Montserrat"/>
                  <a:sym typeface="Montserrat"/>
                </a:rPr>
                <a:t>(May-June 2025)</a:t>
              </a:r>
              <a:endParaRPr sz="1295" b="1">
                <a:solidFill>
                  <a:srgbClr val="304699"/>
                </a:solidFill>
                <a:latin typeface="Montserrat"/>
                <a:ea typeface="Montserrat"/>
                <a:cs typeface="Montserrat"/>
                <a:sym typeface="Montserrat"/>
              </a:endParaRPr>
            </a:p>
            <a:p>
              <a:pPr marL="0" lvl="0" indent="0" algn="l" rtl="0">
                <a:spcBef>
                  <a:spcPts val="375"/>
                </a:spcBef>
                <a:spcAft>
                  <a:spcPts val="0"/>
                </a:spcAft>
                <a:buNone/>
              </a:pPr>
              <a:r>
                <a:rPr lang="en-US" sz="2960" b="0">
                  <a:solidFill>
                    <a:srgbClr val="304699"/>
                  </a:solidFill>
                  <a:latin typeface="Montserrat ExtraBold"/>
                  <a:ea typeface="Montserrat ExtraBold"/>
                  <a:cs typeface="Montserrat ExtraBold"/>
                  <a:sym typeface="Montserrat ExtraBold"/>
                </a:rPr>
                <a:t>346 </a:t>
              </a:r>
              <a:r>
                <a:rPr lang="en-US" sz="1295" b="0">
                  <a:solidFill>
                    <a:srgbClr val="202024"/>
                  </a:solidFill>
                  <a:latin typeface="Montserrat SemiBold"/>
                  <a:ea typeface="Montserrat SemiBold"/>
                  <a:cs typeface="Montserrat SemiBold"/>
                  <a:sym typeface="Montserrat SemiBold"/>
                </a:rPr>
                <a:t>Total on IG, Facebook &amp; X</a:t>
              </a:r>
              <a:endParaRPr sz="2960" b="0">
                <a:solidFill>
                  <a:srgbClr val="304699"/>
                </a:solidFill>
                <a:latin typeface="Montserrat ExtraBold"/>
                <a:ea typeface="Montserrat ExtraBold"/>
                <a:cs typeface="Montserrat ExtraBold"/>
                <a:sym typeface="Montserrat ExtraBold"/>
              </a:endParaRPr>
            </a:p>
            <a:p>
              <a:pPr marL="0" lvl="0" indent="0" algn="l" rtl="0">
                <a:spcBef>
                  <a:spcPts val="375"/>
                </a:spcBef>
                <a:spcAft>
                  <a:spcPts val="0"/>
                </a:spcAft>
                <a:buNone/>
              </a:pPr>
              <a:r>
                <a:rPr lang="en-US" sz="1295" b="0">
                  <a:solidFill>
                    <a:srgbClr val="304699"/>
                  </a:solidFill>
                  <a:latin typeface="Montserrat SemiBold"/>
                  <a:ea typeface="Montserrat SemiBold"/>
                  <a:cs typeface="Montserrat SemiBold"/>
                  <a:sym typeface="Montserrat SemiBold"/>
                </a:rPr>
                <a:t>→ 3 posts per platform, 9 daily</a:t>
              </a:r>
              <a:endParaRPr sz="1295" b="0">
                <a:solidFill>
                  <a:srgbClr val="304699"/>
                </a:solidFill>
                <a:latin typeface="Montserrat SemiBold"/>
                <a:ea typeface="Montserrat SemiBold"/>
                <a:cs typeface="Montserrat SemiBold"/>
                <a:sym typeface="Montserrat SemiBold"/>
              </a:endParaRPr>
            </a:p>
          </p:txBody>
        </p:sp>
      </p:grpSp>
      <p:grpSp>
        <p:nvGrpSpPr>
          <p:cNvPr id="349" name="Google Shape;349;p61">
            <a:extLst>
              <a:ext uri="{C183D7F6-B498-43B3-948B-1728B52AA6E4}">
                <adec:decorative xmlns:adec="http://schemas.microsoft.com/office/drawing/2017/decorative" val="1"/>
              </a:ext>
            </a:extLst>
          </p:cNvPr>
          <p:cNvGrpSpPr/>
          <p:nvPr/>
        </p:nvGrpSpPr>
        <p:grpSpPr>
          <a:xfrm>
            <a:off x="285750" y="2286000"/>
            <a:ext cx="3048000" cy="2381400"/>
            <a:chOff x="285750" y="2286000"/>
            <a:chExt cx="3048000" cy="2381400"/>
          </a:xfrm>
        </p:grpSpPr>
        <p:sp>
          <p:nvSpPr>
            <p:cNvPr id="350" name="Google Shape;350;p61"/>
            <p:cNvSpPr/>
            <p:nvPr/>
          </p:nvSpPr>
          <p:spPr>
            <a:xfrm>
              <a:off x="285750" y="2286000"/>
              <a:ext cx="3048000" cy="2190900"/>
            </a:xfrm>
            <a:prstGeom prst="roundRect">
              <a:avLst>
                <a:gd name="adj" fmla="val 4347"/>
              </a:avLst>
            </a:prstGeom>
            <a:solidFill>
              <a:srgbClr val="FFFFFF"/>
            </a:solidFill>
            <a:ln w="9525" cap="flat" cmpd="sng">
              <a:solidFill>
                <a:srgbClr val="E0E0E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51" name="Google Shape;351;p61"/>
            <p:cNvSpPr txBox="1"/>
            <p:nvPr/>
          </p:nvSpPr>
          <p:spPr>
            <a:xfrm>
              <a:off x="462925" y="2476500"/>
              <a:ext cx="2762400" cy="2190900"/>
            </a:xfrm>
            <a:prstGeom prst="rect">
              <a:avLst/>
            </a:prstGeom>
            <a:noFill/>
            <a:ln>
              <a:noFill/>
            </a:ln>
          </p:spPr>
          <p:txBody>
            <a:bodyPr spcFirstLastPara="1" wrap="square" lIns="0" tIns="190500" rIns="0" bIns="0" anchor="t" anchorCtr="0">
              <a:noAutofit/>
            </a:bodyPr>
            <a:lstStyle/>
            <a:p>
              <a:pPr marL="0" lvl="0" indent="0" algn="l" rtl="0">
                <a:spcBef>
                  <a:spcPts val="0"/>
                </a:spcBef>
                <a:spcAft>
                  <a:spcPts val="0"/>
                </a:spcAft>
                <a:buNone/>
              </a:pPr>
              <a:r>
                <a:rPr lang="en-US" sz="1600" b="1">
                  <a:solidFill>
                    <a:srgbClr val="304699"/>
                  </a:solidFill>
                  <a:latin typeface="Montserrat"/>
                  <a:ea typeface="Montserrat"/>
                  <a:cs typeface="Montserrat"/>
                  <a:sym typeface="Montserrat"/>
                </a:rPr>
                <a:t>Multilingual Reach</a:t>
              </a:r>
              <a:endParaRPr sz="1600" b="1">
                <a:solidFill>
                  <a:srgbClr val="304699"/>
                </a:solidFill>
                <a:latin typeface="Montserrat"/>
                <a:ea typeface="Montserrat"/>
                <a:cs typeface="Montserrat"/>
                <a:sym typeface="Montserrat"/>
              </a:endParaRPr>
            </a:p>
            <a:p>
              <a:pPr marL="0" lvl="0" indent="0" algn="l" rtl="0">
                <a:spcBef>
                  <a:spcPts val="750"/>
                </a:spcBef>
                <a:spcAft>
                  <a:spcPts val="0"/>
                </a:spcAft>
                <a:buNone/>
              </a:pPr>
              <a:r>
                <a:rPr lang="en-US" sz="1100">
                  <a:solidFill>
                    <a:srgbClr val="202024"/>
                  </a:solidFill>
                  <a:latin typeface="Montserrat"/>
                  <a:ea typeface="Montserrat"/>
                  <a:cs typeface="Montserrat"/>
                  <a:sym typeface="Montserrat"/>
                </a:rPr>
                <a:t>Campaign content shared in </a:t>
              </a:r>
              <a:r>
                <a:rPr lang="en-US" sz="1100" b="1">
                  <a:solidFill>
                    <a:srgbClr val="304699"/>
                  </a:solidFill>
                  <a:latin typeface="Montserrat"/>
                  <a:ea typeface="Montserrat"/>
                  <a:cs typeface="Montserrat"/>
                  <a:sym typeface="Montserrat"/>
                </a:rPr>
                <a:t>11 languages</a:t>
              </a:r>
              <a:r>
                <a:rPr lang="en-US" sz="1100">
                  <a:solidFill>
                    <a:srgbClr val="202024"/>
                  </a:solidFill>
                  <a:latin typeface="Montserrat"/>
                  <a:ea typeface="Montserrat"/>
                  <a:cs typeface="Montserrat"/>
                  <a:sym typeface="Montserrat"/>
                </a:rPr>
                <a:t> across platforms:</a:t>
              </a:r>
              <a:endParaRPr sz="1100">
                <a:solidFill>
                  <a:srgbClr val="202024"/>
                </a:solidFill>
                <a:latin typeface="Montserrat"/>
                <a:ea typeface="Montserrat"/>
                <a:cs typeface="Montserrat"/>
                <a:sym typeface="Montserrat"/>
              </a:endParaRPr>
            </a:p>
            <a:p>
              <a:pPr marL="0" lvl="0" indent="0" algn="l" rtl="0">
                <a:spcBef>
                  <a:spcPts val="750"/>
                </a:spcBef>
                <a:spcAft>
                  <a:spcPts val="0"/>
                </a:spcAft>
                <a:buNone/>
              </a:pPr>
              <a:r>
                <a:rPr lang="en-US" sz="1050" b="0">
                  <a:solidFill>
                    <a:srgbClr val="444444"/>
                  </a:solidFill>
                  <a:latin typeface="Montserrat Medium"/>
                  <a:ea typeface="Montserrat Medium"/>
                  <a:cs typeface="Montserrat Medium"/>
                  <a:sym typeface="Montserrat Medium"/>
                </a:rPr>
                <a:t>English, Italian, French, Portuguese, Georgian, Spanish, Arabic, Indonesian, Croatian, Bengali, German</a:t>
              </a:r>
              <a:endParaRPr sz="1050" b="0">
                <a:solidFill>
                  <a:srgbClr val="444444"/>
                </a:solidFill>
                <a:latin typeface="Montserrat Medium"/>
                <a:ea typeface="Montserrat Medium"/>
                <a:cs typeface="Montserrat Medium"/>
                <a:sym typeface="Montserrat Medium"/>
              </a:endParaRPr>
            </a:p>
          </p:txBody>
        </p:sp>
      </p:grpSp>
      <p:grpSp>
        <p:nvGrpSpPr>
          <p:cNvPr id="352" name="Google Shape;352;p61">
            <a:extLst>
              <a:ext uri="{C183D7F6-B498-43B3-948B-1728B52AA6E4}">
                <adec:decorative xmlns:adec="http://schemas.microsoft.com/office/drawing/2017/decorative" val="1"/>
              </a:ext>
            </a:extLst>
          </p:cNvPr>
          <p:cNvGrpSpPr/>
          <p:nvPr/>
        </p:nvGrpSpPr>
        <p:grpSpPr>
          <a:xfrm>
            <a:off x="3773675" y="1143000"/>
            <a:ext cx="3048000" cy="2190900"/>
            <a:chOff x="3524250" y="2286000"/>
            <a:chExt cx="3048000" cy="2190900"/>
          </a:xfrm>
        </p:grpSpPr>
        <p:sp>
          <p:nvSpPr>
            <p:cNvPr id="353" name="Google Shape;353;p61"/>
            <p:cNvSpPr/>
            <p:nvPr/>
          </p:nvSpPr>
          <p:spPr>
            <a:xfrm>
              <a:off x="3524250" y="2286000"/>
              <a:ext cx="3048000" cy="2190900"/>
            </a:xfrm>
            <a:prstGeom prst="roundRect">
              <a:avLst>
                <a:gd name="adj" fmla="val 4347"/>
              </a:avLst>
            </a:prstGeom>
            <a:solidFill>
              <a:srgbClr val="FFFFFF"/>
            </a:solidFill>
            <a:ln w="9525" cap="flat" cmpd="sng">
              <a:solidFill>
                <a:srgbClr val="E0E0E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54" name="Google Shape;354;p61"/>
            <p:cNvSpPr txBox="1"/>
            <p:nvPr/>
          </p:nvSpPr>
          <p:spPr>
            <a:xfrm>
              <a:off x="3667125" y="2286000"/>
              <a:ext cx="2762400" cy="2190900"/>
            </a:xfrm>
            <a:prstGeom prst="rect">
              <a:avLst/>
            </a:prstGeom>
            <a:noFill/>
            <a:ln>
              <a:noFill/>
            </a:ln>
          </p:spPr>
          <p:txBody>
            <a:bodyPr spcFirstLastPara="1" wrap="square" lIns="0" tIns="190500" rIns="0" bIns="0" anchor="t" anchorCtr="0">
              <a:noAutofit/>
            </a:bodyPr>
            <a:lstStyle/>
            <a:p>
              <a:pPr marL="0" lvl="0" indent="0" algn="l" rtl="0">
                <a:spcBef>
                  <a:spcPts val="0"/>
                </a:spcBef>
                <a:spcAft>
                  <a:spcPts val="0"/>
                </a:spcAft>
                <a:buNone/>
              </a:pPr>
              <a:r>
                <a:rPr lang="en-US" sz="1600" b="1">
                  <a:solidFill>
                    <a:srgbClr val="304699"/>
                  </a:solidFill>
                  <a:latin typeface="Montserrat"/>
                  <a:ea typeface="Montserrat"/>
                  <a:cs typeface="Montserrat"/>
                  <a:sym typeface="Montserrat"/>
                </a:rPr>
                <a:t>Media &amp; Formats</a:t>
              </a:r>
              <a:endParaRPr sz="1600" b="1">
                <a:solidFill>
                  <a:srgbClr val="304699"/>
                </a:solidFill>
                <a:latin typeface="Montserrat"/>
                <a:ea typeface="Montserrat"/>
                <a:cs typeface="Montserrat"/>
                <a:sym typeface="Montserrat"/>
              </a:endParaRPr>
            </a:p>
            <a:p>
              <a:pPr marL="457200" lvl="0" indent="-295275" algn="l" rtl="0">
                <a:spcBef>
                  <a:spcPts val="750"/>
                </a:spcBef>
                <a:spcAft>
                  <a:spcPts val="0"/>
                </a:spcAft>
                <a:buClr>
                  <a:srgbClr val="202024"/>
                </a:buClr>
                <a:buSzPts val="1050"/>
                <a:buFont typeface="Montserrat"/>
                <a:buChar char="●"/>
              </a:pPr>
              <a:r>
                <a:rPr lang="en-US" sz="1050">
                  <a:solidFill>
                    <a:srgbClr val="202024"/>
                  </a:solidFill>
                  <a:latin typeface="Montserrat"/>
                  <a:ea typeface="Montserrat"/>
                  <a:cs typeface="Montserrat"/>
                  <a:sym typeface="Montserrat"/>
                </a:rPr>
                <a:t>Videos &amp; Reels</a:t>
              </a:r>
              <a:endParaRPr sz="1050">
                <a:solidFill>
                  <a:srgbClr val="202024"/>
                </a:solidFill>
                <a:latin typeface="Montserrat"/>
                <a:ea typeface="Montserrat"/>
                <a:cs typeface="Montserrat"/>
                <a:sym typeface="Montserrat"/>
              </a:endParaRPr>
            </a:p>
            <a:p>
              <a:pPr marL="457200" lvl="0" indent="-295275" algn="l" rtl="0">
                <a:spcBef>
                  <a:spcPts val="300"/>
                </a:spcBef>
                <a:spcAft>
                  <a:spcPts val="0"/>
                </a:spcAft>
                <a:buClr>
                  <a:srgbClr val="202024"/>
                </a:buClr>
                <a:buSzPts val="1050"/>
                <a:buFont typeface="Montserrat"/>
                <a:buChar char="●"/>
              </a:pPr>
              <a:r>
                <a:rPr lang="en-US" sz="1050">
                  <a:solidFill>
                    <a:srgbClr val="202024"/>
                  </a:solidFill>
                  <a:latin typeface="Montserrat"/>
                  <a:ea typeface="Montserrat"/>
                  <a:cs typeface="Montserrat"/>
                  <a:sym typeface="Montserrat"/>
                </a:rPr>
                <a:t>#MeAndMyAT challenge</a:t>
              </a:r>
              <a:endParaRPr sz="1050">
                <a:solidFill>
                  <a:srgbClr val="202024"/>
                </a:solidFill>
                <a:latin typeface="Montserrat"/>
                <a:ea typeface="Montserrat"/>
                <a:cs typeface="Montserrat"/>
                <a:sym typeface="Montserrat"/>
              </a:endParaRPr>
            </a:p>
            <a:p>
              <a:pPr marL="457200" lvl="0" indent="-295275" algn="l" rtl="0">
                <a:spcBef>
                  <a:spcPts val="300"/>
                </a:spcBef>
                <a:spcAft>
                  <a:spcPts val="0"/>
                </a:spcAft>
                <a:buClr>
                  <a:srgbClr val="202024"/>
                </a:buClr>
                <a:buSzPts val="1050"/>
                <a:buFont typeface="Montserrat"/>
                <a:buChar char="●"/>
              </a:pPr>
              <a:r>
                <a:rPr lang="en-US" sz="1050">
                  <a:solidFill>
                    <a:srgbClr val="202024"/>
                  </a:solidFill>
                  <a:latin typeface="Montserrat"/>
                  <a:ea typeface="Montserrat"/>
                  <a:cs typeface="Montserrat"/>
                  <a:sym typeface="Montserrat"/>
                </a:rPr>
                <a:t>Blog Posts &amp; Articles</a:t>
              </a:r>
              <a:endParaRPr sz="1050">
                <a:solidFill>
                  <a:srgbClr val="202024"/>
                </a:solidFill>
                <a:latin typeface="Montserrat"/>
                <a:ea typeface="Montserrat"/>
                <a:cs typeface="Montserrat"/>
                <a:sym typeface="Montserrat"/>
              </a:endParaRPr>
            </a:p>
            <a:p>
              <a:pPr marL="457200" lvl="0" indent="-295275" algn="l" rtl="0">
                <a:spcBef>
                  <a:spcPts val="300"/>
                </a:spcBef>
                <a:spcAft>
                  <a:spcPts val="0"/>
                </a:spcAft>
                <a:buClr>
                  <a:srgbClr val="202024"/>
                </a:buClr>
                <a:buSzPts val="1050"/>
                <a:buFont typeface="Montserrat"/>
                <a:buChar char="●"/>
              </a:pPr>
              <a:r>
                <a:rPr lang="en-US" sz="1050">
                  <a:solidFill>
                    <a:srgbClr val="202024"/>
                  </a:solidFill>
                  <a:latin typeface="Montserrat"/>
                  <a:ea typeface="Montserrat"/>
                  <a:cs typeface="Montserrat"/>
                  <a:sym typeface="Montserrat"/>
                </a:rPr>
                <a:t>Podcasts &amp; Interviews</a:t>
              </a:r>
              <a:endParaRPr sz="1050">
                <a:solidFill>
                  <a:srgbClr val="202024"/>
                </a:solidFill>
                <a:latin typeface="Montserrat"/>
                <a:ea typeface="Montserrat"/>
                <a:cs typeface="Montserrat"/>
                <a:sym typeface="Montserrat"/>
              </a:endParaRPr>
            </a:p>
            <a:p>
              <a:pPr marL="457200" lvl="0" indent="-295275" algn="l" rtl="0">
                <a:spcBef>
                  <a:spcPts val="300"/>
                </a:spcBef>
                <a:spcAft>
                  <a:spcPts val="0"/>
                </a:spcAft>
                <a:buClr>
                  <a:srgbClr val="202024"/>
                </a:buClr>
                <a:buSzPts val="1050"/>
                <a:buFont typeface="Montserrat"/>
                <a:buChar char="●"/>
              </a:pPr>
              <a:r>
                <a:rPr lang="en-US" sz="1050">
                  <a:solidFill>
                    <a:srgbClr val="202024"/>
                  </a:solidFill>
                  <a:latin typeface="Montserrat"/>
                  <a:ea typeface="Montserrat"/>
                  <a:cs typeface="Montserrat"/>
                  <a:sym typeface="Montserrat"/>
                </a:rPr>
                <a:t>Quotes &amp; Messages</a:t>
              </a:r>
              <a:endParaRPr sz="1050">
                <a:solidFill>
                  <a:srgbClr val="202024"/>
                </a:solidFill>
                <a:latin typeface="Montserrat"/>
                <a:ea typeface="Montserrat"/>
                <a:cs typeface="Montserrat"/>
                <a:sym typeface="Montserrat"/>
              </a:endParaRPr>
            </a:p>
            <a:p>
              <a:pPr marL="457200" lvl="0" indent="-295275" algn="l" rtl="0">
                <a:spcBef>
                  <a:spcPts val="300"/>
                </a:spcBef>
                <a:spcAft>
                  <a:spcPts val="0"/>
                </a:spcAft>
                <a:buClr>
                  <a:srgbClr val="202024"/>
                </a:buClr>
                <a:buSzPts val="1050"/>
                <a:buFont typeface="Montserrat"/>
                <a:buChar char="●"/>
              </a:pPr>
              <a:r>
                <a:rPr lang="en-US" sz="1050">
                  <a:solidFill>
                    <a:srgbClr val="202024"/>
                  </a:solidFill>
                  <a:latin typeface="Montserrat"/>
                  <a:ea typeface="Montserrat"/>
                  <a:cs typeface="Montserrat"/>
                  <a:sym typeface="Montserrat"/>
                </a:rPr>
                <a:t>Press Statements</a:t>
              </a:r>
              <a:endParaRPr sz="1050">
                <a:solidFill>
                  <a:srgbClr val="202024"/>
                </a:solidFill>
                <a:latin typeface="Montserrat"/>
                <a:ea typeface="Montserrat"/>
                <a:cs typeface="Montserrat"/>
                <a:sym typeface="Montserrat"/>
              </a:endParaRPr>
            </a:p>
            <a:p>
              <a:pPr marL="457200" lvl="0" indent="-295275" algn="l" rtl="0">
                <a:spcBef>
                  <a:spcPts val="300"/>
                </a:spcBef>
                <a:spcAft>
                  <a:spcPts val="0"/>
                </a:spcAft>
                <a:buClr>
                  <a:srgbClr val="202024"/>
                </a:buClr>
                <a:buSzPts val="1050"/>
                <a:buFont typeface="Montserrat"/>
                <a:buChar char="●"/>
              </a:pPr>
              <a:r>
                <a:rPr lang="en-US" sz="1050">
                  <a:solidFill>
                    <a:srgbClr val="202024"/>
                  </a:solidFill>
                  <a:latin typeface="Montserrat"/>
                  <a:ea typeface="Montserrat"/>
                  <a:cs typeface="Montserrat"/>
                  <a:sym typeface="Montserrat"/>
                </a:rPr>
                <a:t>Campaign Assets</a:t>
              </a:r>
              <a:endParaRPr sz="1050">
                <a:solidFill>
                  <a:srgbClr val="202024"/>
                </a:solidFill>
                <a:latin typeface="Montserrat"/>
                <a:ea typeface="Montserrat"/>
                <a:cs typeface="Montserrat"/>
                <a:sym typeface="Montserrat"/>
              </a:endParaRPr>
            </a:p>
          </p:txBody>
        </p:sp>
      </p:grpSp>
      <p:pic>
        <p:nvPicPr>
          <p:cNvPr id="357" name="Google Shape;357;p61" descr="Example of an 'Unlock The Everyday' asset modified using the country's language; in this case, the text is in Georgian. The asset is blue, with a hearing aid symbol in the top right and the 'Unlock The Everyday' text at the bottom."/>
          <p:cNvPicPr preferRelativeResize="0"/>
          <p:nvPr/>
        </p:nvPicPr>
        <p:blipFill>
          <a:blip r:embed="rId4">
            <a:alphaModFix/>
          </a:blip>
          <a:stretch>
            <a:fillRect/>
          </a:stretch>
        </p:blipFill>
        <p:spPr>
          <a:xfrm>
            <a:off x="3333750" y="3333900"/>
            <a:ext cx="1680244" cy="1675025"/>
          </a:xfrm>
          <a:prstGeom prst="rect">
            <a:avLst/>
          </a:prstGeom>
          <a:noFill/>
          <a:ln>
            <a:noFill/>
          </a:ln>
          <a:effectLst>
            <a:outerShdw blurRad="57150" dist="19050" dir="5400000" algn="bl" rotWithShape="0">
              <a:srgbClr val="304699">
                <a:alpha val="50000"/>
              </a:srgbClr>
            </a:outerShdw>
          </a:effectLst>
        </p:spPr>
      </p:pic>
      <p:pic>
        <p:nvPicPr>
          <p:cNvPr id="358" name="Google Shape;358;p61" descr="Example of an 'Unlock The Everyday' asset modified using the country's language; in this case, the text is in Portuguese. The asset is yellow, with prostheses icons in the top right and the 'Unlock The Everyday' text at the bottom."/>
          <p:cNvPicPr preferRelativeResize="0"/>
          <p:nvPr/>
        </p:nvPicPr>
        <p:blipFill rotWithShape="1">
          <a:blip r:embed="rId5">
            <a:alphaModFix/>
          </a:blip>
          <a:srcRect t="3073" r="1990"/>
          <a:stretch/>
        </p:blipFill>
        <p:spPr>
          <a:xfrm>
            <a:off x="5122425" y="3333900"/>
            <a:ext cx="1392346" cy="1675026"/>
          </a:xfrm>
          <a:prstGeom prst="rect">
            <a:avLst/>
          </a:prstGeom>
          <a:noFill/>
          <a:ln>
            <a:noFill/>
          </a:ln>
          <a:effectLst>
            <a:outerShdw blurRad="57150" dist="19050" dir="5400000" algn="bl" rotWithShape="0">
              <a:srgbClr val="304699">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362"/>
        <p:cNvGrpSpPr/>
        <p:nvPr/>
      </p:nvGrpSpPr>
      <p:grpSpPr>
        <a:xfrm>
          <a:off x="0" y="0"/>
          <a:ext cx="0" cy="0"/>
          <a:chOff x="0" y="0"/>
          <a:chExt cx="0" cy="0"/>
        </a:xfrm>
      </p:grpSpPr>
      <p:grpSp>
        <p:nvGrpSpPr>
          <p:cNvPr id="2" name="Group 1">
            <a:extLst>
              <a:ext uri="{FF2B5EF4-FFF2-40B4-BE49-F238E27FC236}">
                <a16:creationId xmlns:a16="http://schemas.microsoft.com/office/drawing/2014/main" id="{835C5AED-B438-B648-6815-4C8D379EE056}"/>
              </a:ext>
              <a:ext uri="{C183D7F6-B498-43B3-948B-1728B52AA6E4}">
                <adec:decorative xmlns:adec="http://schemas.microsoft.com/office/drawing/2017/decorative" val="1"/>
              </a:ext>
            </a:extLst>
          </p:cNvPr>
          <p:cNvGrpSpPr/>
          <p:nvPr/>
        </p:nvGrpSpPr>
        <p:grpSpPr>
          <a:xfrm>
            <a:off x="285750" y="1143000"/>
            <a:ext cx="2857500" cy="3095775"/>
            <a:chOff x="285750" y="1143000"/>
            <a:chExt cx="2857500" cy="3095775"/>
          </a:xfrm>
        </p:grpSpPr>
        <p:sp>
          <p:nvSpPr>
            <p:cNvPr id="371" name="Google Shape;371;p62"/>
            <p:cNvSpPr/>
            <p:nvPr/>
          </p:nvSpPr>
          <p:spPr>
            <a:xfrm>
              <a:off x="285750" y="1143000"/>
              <a:ext cx="2857500" cy="714300"/>
            </a:xfrm>
            <a:prstGeom prst="roundRect">
              <a:avLst>
                <a:gd name="adj" fmla="val 10666"/>
              </a:avLst>
            </a:prstGeom>
            <a:solidFill>
              <a:srgbClr val="FFFFFF">
                <a:alpha val="6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73" name="Google Shape;373;p62"/>
            <p:cNvSpPr/>
            <p:nvPr/>
          </p:nvSpPr>
          <p:spPr>
            <a:xfrm>
              <a:off x="285750" y="1952625"/>
              <a:ext cx="2857500" cy="571500"/>
            </a:xfrm>
            <a:prstGeom prst="roundRect">
              <a:avLst>
                <a:gd name="adj" fmla="val 13333"/>
              </a:avLst>
            </a:prstGeom>
            <a:solidFill>
              <a:srgbClr val="FFFFFF">
                <a:alpha val="6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75" name="Google Shape;375;p62"/>
            <p:cNvSpPr/>
            <p:nvPr/>
          </p:nvSpPr>
          <p:spPr>
            <a:xfrm>
              <a:off x="285750" y="2619375"/>
              <a:ext cx="2857500" cy="476400"/>
            </a:xfrm>
            <a:prstGeom prst="roundRect">
              <a:avLst>
                <a:gd name="adj" fmla="val 16000"/>
              </a:avLst>
            </a:prstGeom>
            <a:solidFill>
              <a:srgbClr val="FFFFFF">
                <a:alpha val="6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77" name="Google Shape;377;p62"/>
            <p:cNvSpPr/>
            <p:nvPr/>
          </p:nvSpPr>
          <p:spPr>
            <a:xfrm>
              <a:off x="285750" y="3190875"/>
              <a:ext cx="2857500" cy="476400"/>
            </a:xfrm>
            <a:prstGeom prst="roundRect">
              <a:avLst>
                <a:gd name="adj" fmla="val 16000"/>
              </a:avLst>
            </a:prstGeom>
            <a:solidFill>
              <a:srgbClr val="FFFFFF">
                <a:alpha val="6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79" name="Google Shape;379;p62"/>
            <p:cNvSpPr/>
            <p:nvPr/>
          </p:nvSpPr>
          <p:spPr>
            <a:xfrm>
              <a:off x="285750" y="3762375"/>
              <a:ext cx="2857500" cy="476400"/>
            </a:xfrm>
            <a:prstGeom prst="roundRect">
              <a:avLst>
                <a:gd name="adj" fmla="val 16000"/>
              </a:avLst>
            </a:prstGeom>
            <a:solidFill>
              <a:srgbClr val="FFFFFF">
                <a:alpha val="6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grpSp>
      <p:sp>
        <p:nvSpPr>
          <p:cNvPr id="366" name="Google Shape;366;p62"/>
          <p:cNvSpPr txBox="1">
            <a:spLocks noGrp="1"/>
          </p:cNvSpPr>
          <p:nvPr>
            <p:ph type="ctrTitle"/>
          </p:nvPr>
        </p:nvSpPr>
        <p:spPr>
          <a:xfrm>
            <a:off x="285750" y="285750"/>
            <a:ext cx="6286500" cy="381000"/>
          </a:xfrm>
          <a:prstGeom prst="rect">
            <a:avLst/>
          </a:prstGeom>
          <a:solidFill>
            <a:srgbClr val="000000">
              <a:alpha val="0"/>
            </a:srgbClr>
          </a:solidFill>
          <a:ln>
            <a:noFill/>
          </a:ln>
        </p:spPr>
        <p:txBody>
          <a:bodyPr spcFirstLastPara="1" wrap="square" lIns="0" tIns="0" rIns="0" bIns="0" anchor="ctr" anchorCtr="0">
            <a:noAutofit/>
          </a:bodyPr>
          <a:lstStyle/>
          <a:p>
            <a:pPr marL="0" lvl="0" indent="0" algn="l" rtl="0">
              <a:spcBef>
                <a:spcPts val="0"/>
              </a:spcBef>
              <a:spcAft>
                <a:spcPts val="0"/>
              </a:spcAft>
              <a:buNone/>
            </a:pPr>
            <a:r>
              <a:rPr lang="en-US" sz="2400" b="0" dirty="0">
                <a:solidFill>
                  <a:srgbClr val="304699"/>
                </a:solidFill>
                <a:latin typeface="Montserrat ExtraBold"/>
                <a:ea typeface="Montserrat ExtraBold"/>
                <a:cs typeface="Montserrat ExtraBold"/>
                <a:sym typeface="Montserrat ExtraBold"/>
              </a:rPr>
              <a:t>Posts, Mentions &amp; Tags</a:t>
            </a:r>
            <a:endParaRPr sz="2400" b="0" dirty="0">
              <a:solidFill>
                <a:srgbClr val="304699"/>
              </a:solidFill>
              <a:latin typeface="Montserrat ExtraBold"/>
              <a:ea typeface="Montserrat ExtraBold"/>
              <a:cs typeface="Montserrat ExtraBold"/>
              <a:sym typeface="Montserrat ExtraBold"/>
            </a:endParaRPr>
          </a:p>
        </p:txBody>
      </p:sp>
      <p:sp>
        <p:nvSpPr>
          <p:cNvPr id="367" name="Google Shape;367;p62"/>
          <p:cNvSpPr txBox="1">
            <a:spLocks noGrp="1"/>
          </p:cNvSpPr>
          <p:nvPr>
            <p:ph type="body" idx="1"/>
          </p:nvPr>
        </p:nvSpPr>
        <p:spPr>
          <a:xfrm>
            <a:off x="285750" y="714375"/>
            <a:ext cx="2857500" cy="285900"/>
          </a:xfrm>
          <a:prstGeom prst="rect">
            <a:avLst/>
          </a:prstGeom>
          <a:solidFill>
            <a:srgbClr val="000000">
              <a:alpha val="0"/>
            </a:srgbClr>
          </a:solidFill>
          <a:ln>
            <a:noFill/>
          </a:ln>
        </p:spPr>
        <p:txBody>
          <a:bodyPr spcFirstLastPara="1" wrap="square" lIns="0" tIns="0" rIns="0" bIns="0" anchor="ctr" anchorCtr="0">
            <a:noAutofit/>
          </a:bodyPr>
          <a:lstStyle/>
          <a:p>
            <a:pPr marL="0" lvl="0" indent="0" algn="l" rtl="0">
              <a:spcBef>
                <a:spcPts val="0"/>
              </a:spcBef>
              <a:spcAft>
                <a:spcPts val="0"/>
              </a:spcAft>
              <a:buNone/>
            </a:pPr>
            <a:r>
              <a:rPr lang="en-US" sz="1100" b="0" dirty="0">
                <a:solidFill>
                  <a:srgbClr val="000000"/>
                </a:solidFill>
                <a:latin typeface="Montserrat SemiBold"/>
                <a:ea typeface="Montserrat SemiBold"/>
                <a:cs typeface="Montserrat SemiBold"/>
                <a:sym typeface="Montserrat SemiBold"/>
              </a:rPr>
              <a:t>Around the Day </a:t>
            </a:r>
            <a:r>
              <a:rPr lang="en-US" sz="1100" b="0" dirty="0">
                <a:solidFill>
                  <a:srgbClr val="000000"/>
                </a:solidFill>
                <a:latin typeface="Montserrat"/>
                <a:ea typeface="Montserrat"/>
                <a:cs typeface="Montserrat"/>
                <a:sym typeface="Montserrat"/>
              </a:rPr>
              <a:t>| 4 June 2025</a:t>
            </a:r>
            <a:endParaRPr sz="1100" b="0" dirty="0">
              <a:solidFill>
                <a:srgbClr val="000000"/>
              </a:solidFill>
              <a:latin typeface="Montserrat SemiBold"/>
              <a:ea typeface="Montserrat SemiBold"/>
              <a:cs typeface="Montserrat SemiBold"/>
              <a:sym typeface="Montserrat SemiBold"/>
            </a:endParaRPr>
          </a:p>
        </p:txBody>
      </p:sp>
      <p:sp>
        <p:nvSpPr>
          <p:cNvPr id="372" name="Google Shape;372;p62"/>
          <p:cNvSpPr txBox="1"/>
          <p:nvPr/>
        </p:nvSpPr>
        <p:spPr>
          <a:xfrm>
            <a:off x="381000" y="1143000"/>
            <a:ext cx="2667000" cy="714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2400" b="0" dirty="0">
                <a:solidFill>
                  <a:srgbClr val="304699"/>
                </a:solidFill>
                <a:latin typeface="Montserrat ExtraBold"/>
                <a:ea typeface="Montserrat ExtraBold"/>
                <a:cs typeface="Montserrat ExtraBold"/>
                <a:sym typeface="Montserrat ExtraBold"/>
              </a:rPr>
              <a:t>150+</a:t>
            </a:r>
            <a:endParaRPr sz="2400" b="0" dirty="0">
              <a:solidFill>
                <a:srgbClr val="304699"/>
              </a:solidFill>
              <a:latin typeface="Montserrat ExtraBold"/>
              <a:ea typeface="Montserrat ExtraBold"/>
              <a:cs typeface="Montserrat ExtraBold"/>
              <a:sym typeface="Montserrat ExtraBold"/>
            </a:endParaRPr>
          </a:p>
          <a:p>
            <a:pPr marL="0" lvl="0" indent="0" algn="l" rtl="0">
              <a:spcBef>
                <a:spcPts val="0"/>
              </a:spcBef>
              <a:spcAft>
                <a:spcPts val="0"/>
              </a:spcAft>
              <a:buNone/>
            </a:pPr>
            <a:r>
              <a:rPr lang="en-US" sz="1100" b="1" dirty="0">
                <a:solidFill>
                  <a:srgbClr val="000000"/>
                </a:solidFill>
                <a:latin typeface="Montserrat"/>
                <a:ea typeface="Montserrat"/>
                <a:cs typeface="Montserrat"/>
                <a:sym typeface="Montserrat"/>
              </a:rPr>
              <a:t>Instagram Stories</a:t>
            </a:r>
            <a:endParaRPr sz="1100" b="1" dirty="0">
              <a:solidFill>
                <a:srgbClr val="000000"/>
              </a:solidFill>
              <a:latin typeface="Montserrat"/>
              <a:ea typeface="Montserrat"/>
              <a:cs typeface="Montserrat"/>
              <a:sym typeface="Montserrat"/>
            </a:endParaRPr>
          </a:p>
          <a:p>
            <a:pPr marL="0" lvl="0" indent="0" algn="l" rtl="0">
              <a:spcBef>
                <a:spcPts val="0"/>
              </a:spcBef>
              <a:spcAft>
                <a:spcPts val="0"/>
              </a:spcAft>
              <a:buNone/>
            </a:pPr>
            <a:r>
              <a:rPr lang="en-US" sz="900" b="0" dirty="0">
                <a:solidFill>
                  <a:srgbClr val="444444"/>
                </a:solidFill>
                <a:latin typeface="Montserrat"/>
                <a:ea typeface="Montserrat"/>
                <a:cs typeface="Montserrat"/>
                <a:sym typeface="Montserrat"/>
              </a:rPr>
              <a:t>Tagging campaign partners &amp; users</a:t>
            </a:r>
            <a:endParaRPr sz="900" b="0" dirty="0">
              <a:solidFill>
                <a:srgbClr val="444444"/>
              </a:solidFill>
              <a:latin typeface="Montserrat"/>
              <a:ea typeface="Montserrat"/>
              <a:cs typeface="Montserrat"/>
              <a:sym typeface="Montserrat"/>
            </a:endParaRPr>
          </a:p>
        </p:txBody>
      </p:sp>
      <p:sp>
        <p:nvSpPr>
          <p:cNvPr id="374" name="Google Shape;374;p62"/>
          <p:cNvSpPr txBox="1"/>
          <p:nvPr/>
        </p:nvSpPr>
        <p:spPr>
          <a:xfrm>
            <a:off x="381000" y="1952625"/>
            <a:ext cx="26670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2000" b="0">
                <a:solidFill>
                  <a:srgbClr val="304699"/>
                </a:solidFill>
                <a:latin typeface="Montserrat ExtraBold"/>
                <a:ea typeface="Montserrat ExtraBold"/>
                <a:cs typeface="Montserrat ExtraBold"/>
                <a:sym typeface="Montserrat ExtraBold"/>
              </a:rPr>
              <a:t>30</a:t>
            </a:r>
            <a:endParaRPr sz="2000" b="0">
              <a:solidFill>
                <a:srgbClr val="304699"/>
              </a:solidFill>
              <a:latin typeface="Montserrat ExtraBold"/>
              <a:ea typeface="Montserrat ExtraBold"/>
              <a:cs typeface="Montserrat ExtraBold"/>
              <a:sym typeface="Montserrat ExtraBold"/>
            </a:endParaRPr>
          </a:p>
          <a:p>
            <a:pPr marL="0" lvl="0" indent="0" algn="l" rtl="0">
              <a:spcBef>
                <a:spcPts val="0"/>
              </a:spcBef>
              <a:spcAft>
                <a:spcPts val="0"/>
              </a:spcAft>
              <a:buNone/>
            </a:pPr>
            <a:r>
              <a:rPr lang="en-US" sz="1100" b="1">
                <a:solidFill>
                  <a:srgbClr val="000000"/>
                </a:solidFill>
                <a:latin typeface="Montserrat"/>
                <a:ea typeface="Montserrat"/>
                <a:cs typeface="Montserrat"/>
                <a:sym typeface="Montserrat"/>
              </a:rPr>
              <a:t>Collaboration Posts</a:t>
            </a:r>
            <a:endParaRPr sz="1100" b="1">
              <a:solidFill>
                <a:srgbClr val="000000"/>
              </a:solidFill>
              <a:latin typeface="Montserrat"/>
              <a:ea typeface="Montserrat"/>
              <a:cs typeface="Montserrat"/>
              <a:sym typeface="Montserrat"/>
            </a:endParaRPr>
          </a:p>
        </p:txBody>
      </p:sp>
      <p:sp>
        <p:nvSpPr>
          <p:cNvPr id="376" name="Google Shape;376;p62"/>
          <p:cNvSpPr txBox="1"/>
          <p:nvPr/>
        </p:nvSpPr>
        <p:spPr>
          <a:xfrm>
            <a:off x="381000" y="2619375"/>
            <a:ext cx="2667000" cy="476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600" b="0">
                <a:solidFill>
                  <a:srgbClr val="304699"/>
                </a:solidFill>
                <a:latin typeface="Montserrat ExtraBold"/>
                <a:ea typeface="Montserrat ExtraBold"/>
                <a:cs typeface="Montserrat ExtraBold"/>
                <a:sym typeface="Montserrat ExtraBold"/>
              </a:rPr>
              <a:t>50+</a:t>
            </a:r>
            <a:endParaRPr sz="1600" b="0">
              <a:solidFill>
                <a:srgbClr val="304699"/>
              </a:solidFill>
              <a:latin typeface="Montserrat ExtraBold"/>
              <a:ea typeface="Montserrat ExtraBold"/>
              <a:cs typeface="Montserrat ExtraBold"/>
              <a:sym typeface="Montserrat ExtraBold"/>
            </a:endParaRPr>
          </a:p>
          <a:p>
            <a:pPr marL="0" lvl="0" indent="0" algn="l" rtl="0">
              <a:spcBef>
                <a:spcPts val="0"/>
              </a:spcBef>
              <a:spcAft>
                <a:spcPts val="0"/>
              </a:spcAft>
              <a:buNone/>
            </a:pPr>
            <a:r>
              <a:rPr lang="en-US" sz="1100" b="1">
                <a:solidFill>
                  <a:srgbClr val="000000"/>
                </a:solidFill>
                <a:latin typeface="Montserrat"/>
                <a:ea typeface="Montserrat"/>
                <a:cs typeface="Montserrat"/>
                <a:sym typeface="Montserrat"/>
              </a:rPr>
              <a:t>Tags on Instagram</a:t>
            </a:r>
            <a:endParaRPr sz="1100" b="1">
              <a:solidFill>
                <a:srgbClr val="000000"/>
              </a:solidFill>
              <a:latin typeface="Montserrat"/>
              <a:ea typeface="Montserrat"/>
              <a:cs typeface="Montserrat"/>
              <a:sym typeface="Montserrat"/>
            </a:endParaRPr>
          </a:p>
        </p:txBody>
      </p:sp>
      <p:sp>
        <p:nvSpPr>
          <p:cNvPr id="378" name="Google Shape;378;p62"/>
          <p:cNvSpPr txBox="1"/>
          <p:nvPr/>
        </p:nvSpPr>
        <p:spPr>
          <a:xfrm>
            <a:off x="381000" y="3190875"/>
            <a:ext cx="2667000" cy="476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600" b="0">
                <a:solidFill>
                  <a:srgbClr val="304699"/>
                </a:solidFill>
                <a:latin typeface="Montserrat ExtraBold"/>
                <a:ea typeface="Montserrat ExtraBold"/>
                <a:cs typeface="Montserrat ExtraBold"/>
                <a:sym typeface="Montserrat ExtraBold"/>
              </a:rPr>
              <a:t>60+</a:t>
            </a:r>
            <a:endParaRPr sz="1600" b="0">
              <a:solidFill>
                <a:srgbClr val="304699"/>
              </a:solidFill>
              <a:latin typeface="Montserrat ExtraBold"/>
              <a:ea typeface="Montserrat ExtraBold"/>
              <a:cs typeface="Montserrat ExtraBold"/>
              <a:sym typeface="Montserrat ExtraBold"/>
            </a:endParaRPr>
          </a:p>
          <a:p>
            <a:pPr marL="0" lvl="0" indent="0" algn="l" rtl="0">
              <a:spcBef>
                <a:spcPts val="0"/>
              </a:spcBef>
              <a:spcAft>
                <a:spcPts val="0"/>
              </a:spcAft>
              <a:buNone/>
            </a:pPr>
            <a:r>
              <a:rPr lang="en-US" sz="1100" b="1">
                <a:solidFill>
                  <a:srgbClr val="000000"/>
                </a:solidFill>
                <a:latin typeface="Montserrat"/>
                <a:ea typeface="Montserrat"/>
                <a:cs typeface="Montserrat"/>
                <a:sym typeface="Montserrat"/>
              </a:rPr>
              <a:t>Facebook Tags</a:t>
            </a:r>
            <a:endParaRPr sz="1100" b="1">
              <a:solidFill>
                <a:srgbClr val="000000"/>
              </a:solidFill>
              <a:latin typeface="Montserrat"/>
              <a:ea typeface="Montserrat"/>
              <a:cs typeface="Montserrat"/>
              <a:sym typeface="Montserrat"/>
            </a:endParaRPr>
          </a:p>
        </p:txBody>
      </p:sp>
      <p:sp>
        <p:nvSpPr>
          <p:cNvPr id="380" name="Google Shape;380;p62"/>
          <p:cNvSpPr txBox="1"/>
          <p:nvPr/>
        </p:nvSpPr>
        <p:spPr>
          <a:xfrm>
            <a:off x="381000" y="3762375"/>
            <a:ext cx="2667000" cy="476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600" b="0">
                <a:solidFill>
                  <a:srgbClr val="304699"/>
                </a:solidFill>
                <a:latin typeface="Montserrat ExtraBold"/>
                <a:ea typeface="Montserrat ExtraBold"/>
                <a:cs typeface="Montserrat ExtraBold"/>
                <a:sym typeface="Montserrat ExtraBold"/>
              </a:rPr>
              <a:t>180+</a:t>
            </a:r>
            <a:endParaRPr sz="1600" b="0">
              <a:solidFill>
                <a:srgbClr val="304699"/>
              </a:solidFill>
              <a:latin typeface="Montserrat ExtraBold"/>
              <a:ea typeface="Montserrat ExtraBold"/>
              <a:cs typeface="Montserrat ExtraBold"/>
              <a:sym typeface="Montserrat ExtraBold"/>
            </a:endParaRPr>
          </a:p>
          <a:p>
            <a:pPr marL="0" lvl="0" indent="0" algn="l" rtl="0">
              <a:spcBef>
                <a:spcPts val="0"/>
              </a:spcBef>
              <a:spcAft>
                <a:spcPts val="0"/>
              </a:spcAft>
              <a:buNone/>
            </a:pPr>
            <a:r>
              <a:rPr lang="en-US" sz="1100" b="1">
                <a:solidFill>
                  <a:srgbClr val="000000"/>
                </a:solidFill>
                <a:latin typeface="Montserrat"/>
                <a:ea typeface="Montserrat"/>
                <a:cs typeface="Montserrat"/>
                <a:sym typeface="Montserrat"/>
              </a:rPr>
              <a:t>LinkedIn Posts</a:t>
            </a:r>
            <a:endParaRPr sz="1100" b="1">
              <a:solidFill>
                <a:srgbClr val="000000"/>
              </a:solidFill>
              <a:latin typeface="Montserrat"/>
              <a:ea typeface="Montserrat"/>
              <a:cs typeface="Montserrat"/>
              <a:sym typeface="Montserrat"/>
            </a:endParaRPr>
          </a:p>
        </p:txBody>
      </p:sp>
      <p:pic>
        <p:nvPicPr>
          <p:cNvPr id="381" name="Google Shape;381;p62" descr="Snapshot of the variety of posts published on Instagram to celebrate World AT Day by AT users, organizations, and advocates, featuring videos, Unlock Assets, the 'Me and My AT' challenge, and carousels." title="Image_20250623_163005_760.jpeg"/>
          <p:cNvPicPr preferRelativeResize="0"/>
          <p:nvPr/>
        </p:nvPicPr>
        <p:blipFill>
          <a:blip r:embed="rId3">
            <a:alphaModFix/>
          </a:blip>
          <a:stretch>
            <a:fillRect/>
          </a:stretch>
        </p:blipFill>
        <p:spPr>
          <a:xfrm>
            <a:off x="3525200" y="914488"/>
            <a:ext cx="2381474" cy="3739122"/>
          </a:xfrm>
          <a:prstGeom prst="rect">
            <a:avLst/>
          </a:prstGeom>
          <a:noFill/>
          <a:ln>
            <a:noFill/>
          </a:ln>
          <a:effectLst>
            <a:outerShdw blurRad="57150" dist="19050" dir="5400000" algn="bl" rotWithShape="0">
              <a:srgbClr val="304699">
                <a:alpha val="50000"/>
              </a:srgbClr>
            </a:outerShdw>
          </a:effectLst>
        </p:spPr>
      </p:pic>
      <p:pic>
        <p:nvPicPr>
          <p:cNvPr id="364" name="Google Shape;364;p6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37963" y="4595416"/>
            <a:ext cx="488006" cy="137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9" name="Google Shape;389;p63"/>
          <p:cNvSpPr txBox="1">
            <a:spLocks noGrp="1"/>
          </p:cNvSpPr>
          <p:nvPr>
            <p:ph type="title" idx="4294967295"/>
          </p:nvPr>
        </p:nvSpPr>
        <p:spPr>
          <a:xfrm>
            <a:off x="381000" y="333375"/>
            <a:ext cx="6096000" cy="5715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60" b="0" i="0" u="none" strike="noStrike" kern="0" cap="none" spc="0" normalizeH="0" baseline="0" noProof="0" dirty="0">
                <a:ln>
                  <a:noFill/>
                </a:ln>
                <a:solidFill>
                  <a:srgbClr val="FFFFFF"/>
                </a:solidFill>
                <a:effectLst/>
                <a:uLnTx/>
                <a:uFillTx/>
                <a:latin typeface="Montserrat ExtraBold"/>
                <a:ea typeface="Montserrat ExtraBold"/>
                <a:cs typeface="Montserrat ExtraBold"/>
                <a:sym typeface="Montserrat ExtraBold"/>
              </a:rPr>
              <a:t>What worked well? Successes to build upon</a:t>
            </a:r>
          </a:p>
        </p:txBody>
      </p:sp>
      <p:sp>
        <p:nvSpPr>
          <p:cNvPr id="391" name="Google Shape;391;p63">
            <a:extLst>
              <a:ext uri="{C183D7F6-B498-43B3-948B-1728B52AA6E4}">
                <adec:decorative xmlns:adec="http://schemas.microsoft.com/office/drawing/2017/decorative" val="1"/>
              </a:ext>
            </a:extLst>
          </p:cNvPr>
          <p:cNvSpPr/>
          <p:nvPr/>
        </p:nvSpPr>
        <p:spPr>
          <a:xfrm>
            <a:off x="381000" y="1143000"/>
            <a:ext cx="2952900" cy="1428900"/>
          </a:xfrm>
          <a:prstGeom prst="roundRect">
            <a:avLst>
              <a:gd name="adj" fmla="val 8000"/>
            </a:avLst>
          </a:prstGeom>
          <a:solidFill>
            <a:srgbClr val="FFFFFF">
              <a:alpha val="1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93" name="Google Shape;393;p63"/>
          <p:cNvSpPr txBox="1"/>
          <p:nvPr/>
        </p:nvSpPr>
        <p:spPr>
          <a:xfrm>
            <a:off x="523875" y="1666875"/>
            <a:ext cx="2667000" cy="809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300" b="1" dirty="0">
                <a:solidFill>
                  <a:srgbClr val="FFFFFF"/>
                </a:solidFill>
                <a:latin typeface="Montserrat"/>
                <a:ea typeface="Montserrat"/>
                <a:cs typeface="Montserrat"/>
                <a:sym typeface="Montserrat"/>
              </a:rPr>
              <a:t>#UnlockTheEveryday</a:t>
            </a:r>
            <a:endParaRPr sz="1300" b="1" dirty="0">
              <a:solidFill>
                <a:srgbClr val="FFFFFF"/>
              </a:solidFill>
              <a:latin typeface="Montserrat"/>
              <a:ea typeface="Montserrat"/>
              <a:cs typeface="Montserrat"/>
              <a:sym typeface="Montserrat"/>
            </a:endParaRPr>
          </a:p>
          <a:p>
            <a:pPr marL="0" lvl="0" indent="0" algn="l" rtl="0">
              <a:spcBef>
                <a:spcPts val="375"/>
              </a:spcBef>
              <a:spcAft>
                <a:spcPts val="0"/>
              </a:spcAft>
              <a:buNone/>
            </a:pPr>
            <a:r>
              <a:rPr lang="en-US" sz="1100" b="0" dirty="0">
                <a:solidFill>
                  <a:srgbClr val="E0E0E0"/>
                </a:solidFill>
                <a:latin typeface="Montserrat"/>
                <a:ea typeface="Montserrat"/>
                <a:cs typeface="Montserrat"/>
                <a:sym typeface="Montserrat"/>
              </a:rPr>
              <a:t>The core message reached over 42M+ potential people globally.</a:t>
            </a:r>
            <a:endParaRPr sz="1100" b="0" dirty="0">
              <a:solidFill>
                <a:srgbClr val="E0E0E0"/>
              </a:solidFill>
              <a:latin typeface="Montserrat"/>
              <a:ea typeface="Montserrat"/>
              <a:cs typeface="Montserrat"/>
              <a:sym typeface="Montserrat"/>
            </a:endParaRPr>
          </a:p>
        </p:txBody>
      </p:sp>
      <p:sp>
        <p:nvSpPr>
          <p:cNvPr id="395" name="Google Shape;395;p63">
            <a:extLst>
              <a:ext uri="{C183D7F6-B498-43B3-948B-1728B52AA6E4}">
                <adec:decorative xmlns:adec="http://schemas.microsoft.com/office/drawing/2017/decorative" val="1"/>
              </a:ext>
            </a:extLst>
          </p:cNvPr>
          <p:cNvSpPr/>
          <p:nvPr/>
        </p:nvSpPr>
        <p:spPr>
          <a:xfrm>
            <a:off x="3524250" y="1143000"/>
            <a:ext cx="2952900" cy="1428900"/>
          </a:xfrm>
          <a:prstGeom prst="roundRect">
            <a:avLst>
              <a:gd name="adj" fmla="val 8000"/>
            </a:avLst>
          </a:prstGeom>
          <a:solidFill>
            <a:srgbClr val="FFFFFF">
              <a:alpha val="1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97" name="Google Shape;397;p63"/>
          <p:cNvSpPr txBox="1"/>
          <p:nvPr/>
        </p:nvSpPr>
        <p:spPr>
          <a:xfrm>
            <a:off x="3667125" y="1666875"/>
            <a:ext cx="2667000" cy="809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300" b="1">
                <a:solidFill>
                  <a:srgbClr val="FFFFFF"/>
                </a:solidFill>
                <a:latin typeface="Montserrat"/>
                <a:ea typeface="Montserrat"/>
                <a:cs typeface="Montserrat"/>
                <a:sym typeface="Montserrat"/>
              </a:rPr>
              <a:t>#MeAndMyAT Challenge</a:t>
            </a:r>
            <a:endParaRPr sz="1300" b="1">
              <a:solidFill>
                <a:srgbClr val="FFFFFF"/>
              </a:solidFill>
              <a:latin typeface="Montserrat"/>
              <a:ea typeface="Montserrat"/>
              <a:cs typeface="Montserrat"/>
              <a:sym typeface="Montserrat"/>
            </a:endParaRPr>
          </a:p>
          <a:p>
            <a:pPr marL="0" lvl="0" indent="0" algn="l" rtl="0">
              <a:spcBef>
                <a:spcPts val="375"/>
              </a:spcBef>
              <a:spcAft>
                <a:spcPts val="0"/>
              </a:spcAft>
              <a:buNone/>
            </a:pPr>
            <a:r>
              <a:rPr lang="en-US" sz="1100" b="0">
                <a:solidFill>
                  <a:srgbClr val="E0E0E0"/>
                </a:solidFill>
                <a:latin typeface="Montserrat"/>
                <a:ea typeface="Montserrat"/>
                <a:cs typeface="Montserrat"/>
                <a:sym typeface="Montserrat"/>
              </a:rPr>
              <a:t>A user-centric audiovisual success with 200+ active participants.</a:t>
            </a:r>
            <a:endParaRPr sz="1100" b="0">
              <a:solidFill>
                <a:srgbClr val="E0E0E0"/>
              </a:solidFill>
              <a:latin typeface="Montserrat"/>
              <a:ea typeface="Montserrat"/>
              <a:cs typeface="Montserrat"/>
              <a:sym typeface="Montserrat"/>
            </a:endParaRPr>
          </a:p>
        </p:txBody>
      </p:sp>
      <p:sp>
        <p:nvSpPr>
          <p:cNvPr id="399" name="Google Shape;399;p63">
            <a:extLst>
              <a:ext uri="{C183D7F6-B498-43B3-948B-1728B52AA6E4}">
                <adec:decorative xmlns:adec="http://schemas.microsoft.com/office/drawing/2017/decorative" val="1"/>
              </a:ext>
            </a:extLst>
          </p:cNvPr>
          <p:cNvSpPr/>
          <p:nvPr/>
        </p:nvSpPr>
        <p:spPr>
          <a:xfrm>
            <a:off x="381000" y="2762250"/>
            <a:ext cx="2952900" cy="1428900"/>
          </a:xfrm>
          <a:prstGeom prst="roundRect">
            <a:avLst>
              <a:gd name="adj" fmla="val 8000"/>
            </a:avLst>
          </a:prstGeom>
          <a:solidFill>
            <a:srgbClr val="FFFFFF">
              <a:alpha val="1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01" name="Google Shape;401;p63"/>
          <p:cNvSpPr txBox="1"/>
          <p:nvPr/>
        </p:nvSpPr>
        <p:spPr>
          <a:xfrm>
            <a:off x="523875" y="3286125"/>
            <a:ext cx="2667000" cy="809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300" b="1">
                <a:solidFill>
                  <a:srgbClr val="FFFFFF"/>
                </a:solidFill>
                <a:latin typeface="Montserrat"/>
                <a:ea typeface="Montserrat"/>
                <a:cs typeface="Montserrat"/>
                <a:sym typeface="Montserrat"/>
              </a:rPr>
              <a:t>Global Partnerships</a:t>
            </a:r>
            <a:endParaRPr sz="1300" b="1">
              <a:solidFill>
                <a:srgbClr val="FFFFFF"/>
              </a:solidFill>
              <a:latin typeface="Montserrat"/>
              <a:ea typeface="Montserrat"/>
              <a:cs typeface="Montserrat"/>
              <a:sym typeface="Montserrat"/>
            </a:endParaRPr>
          </a:p>
          <a:p>
            <a:pPr marL="0" lvl="0" indent="0" algn="l" rtl="0">
              <a:spcBef>
                <a:spcPts val="375"/>
              </a:spcBef>
              <a:spcAft>
                <a:spcPts val="0"/>
              </a:spcAft>
              <a:buNone/>
            </a:pPr>
            <a:r>
              <a:rPr lang="en-US" sz="1100" b="0">
                <a:solidFill>
                  <a:srgbClr val="E0E0E0"/>
                </a:solidFill>
                <a:latin typeface="Montserrat"/>
                <a:ea typeface="Montserrat"/>
                <a:cs typeface="Montserrat"/>
                <a:sym typeface="Montserrat"/>
              </a:rPr>
              <a:t>High engagement from UNICEF, UNOPS, WHO, and key influencers.</a:t>
            </a:r>
            <a:endParaRPr sz="1100" b="0">
              <a:solidFill>
                <a:srgbClr val="E0E0E0"/>
              </a:solidFill>
              <a:latin typeface="Montserrat"/>
              <a:ea typeface="Montserrat"/>
              <a:cs typeface="Montserrat"/>
              <a:sym typeface="Montserrat"/>
            </a:endParaRPr>
          </a:p>
        </p:txBody>
      </p:sp>
      <p:sp>
        <p:nvSpPr>
          <p:cNvPr id="403" name="Google Shape;403;p63">
            <a:extLst>
              <a:ext uri="{C183D7F6-B498-43B3-948B-1728B52AA6E4}">
                <adec:decorative xmlns:adec="http://schemas.microsoft.com/office/drawing/2017/decorative" val="1"/>
              </a:ext>
            </a:extLst>
          </p:cNvPr>
          <p:cNvSpPr/>
          <p:nvPr/>
        </p:nvSpPr>
        <p:spPr>
          <a:xfrm>
            <a:off x="3524250" y="2762250"/>
            <a:ext cx="2952900" cy="1428900"/>
          </a:xfrm>
          <a:prstGeom prst="roundRect">
            <a:avLst>
              <a:gd name="adj" fmla="val 8000"/>
            </a:avLst>
          </a:prstGeom>
          <a:solidFill>
            <a:srgbClr val="FFFFFF">
              <a:alpha val="1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05" name="Google Shape;405;p63"/>
          <p:cNvSpPr txBox="1"/>
          <p:nvPr/>
        </p:nvSpPr>
        <p:spPr>
          <a:xfrm>
            <a:off x="3667200" y="3207900"/>
            <a:ext cx="2667000" cy="809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300" b="1">
                <a:solidFill>
                  <a:srgbClr val="FFFFFF"/>
                </a:solidFill>
                <a:latin typeface="Montserrat"/>
                <a:ea typeface="Montserrat"/>
                <a:cs typeface="Montserrat"/>
                <a:sym typeface="Montserrat"/>
              </a:rPr>
              <a:t>National Participation</a:t>
            </a:r>
            <a:endParaRPr sz="1300" b="1">
              <a:solidFill>
                <a:srgbClr val="FFFFFF"/>
              </a:solidFill>
              <a:latin typeface="Montserrat"/>
              <a:ea typeface="Montserrat"/>
              <a:cs typeface="Montserrat"/>
              <a:sym typeface="Montserrat"/>
            </a:endParaRPr>
          </a:p>
          <a:p>
            <a:pPr marL="0" lvl="0" indent="0" algn="l" rtl="0">
              <a:spcBef>
                <a:spcPts val="375"/>
              </a:spcBef>
              <a:spcAft>
                <a:spcPts val="0"/>
              </a:spcAft>
              <a:buNone/>
            </a:pPr>
            <a:r>
              <a:rPr lang="en-US" sz="1100" b="0">
                <a:solidFill>
                  <a:srgbClr val="E0E0E0"/>
                </a:solidFill>
                <a:latin typeface="Montserrat"/>
                <a:ea typeface="Montserrat"/>
                <a:cs typeface="Montserrat"/>
                <a:sym typeface="Montserrat"/>
              </a:rPr>
              <a:t>The small grants programme  and engagement of partners in country successfully ensured wide national involvement.</a:t>
            </a:r>
            <a:endParaRPr sz="1100" b="0">
              <a:solidFill>
                <a:srgbClr val="E0E0E0"/>
              </a:solidFill>
              <a:latin typeface="Montserrat"/>
              <a:ea typeface="Montserrat"/>
              <a:cs typeface="Montserrat"/>
              <a:sym typeface="Montserrat"/>
            </a:endParaRPr>
          </a:p>
        </p:txBody>
      </p:sp>
      <p:pic>
        <p:nvPicPr>
          <p:cNvPr id="387" name="Google Shape;387;p6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37963" y="4595416"/>
            <a:ext cx="488006" cy="137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4"/>
          <p:cNvSpPr txBox="1">
            <a:spLocks noGrp="1"/>
          </p:cNvSpPr>
          <p:nvPr>
            <p:ph type="ctrTitle"/>
          </p:nvPr>
        </p:nvSpPr>
        <p:spPr>
          <a:xfrm>
            <a:off x="330399" y="364186"/>
            <a:ext cx="6176700" cy="378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Key activities for 2026</a:t>
            </a:r>
            <a:endParaRPr/>
          </a:p>
        </p:txBody>
      </p:sp>
      <p:sp>
        <p:nvSpPr>
          <p:cNvPr id="412" name="Google Shape;412;p64">
            <a:extLst>
              <a:ext uri="{C183D7F6-B498-43B3-948B-1728B52AA6E4}">
                <adec:decorative xmlns:adec="http://schemas.microsoft.com/office/drawing/2017/decorative" val="1"/>
              </a:ext>
            </a:extLst>
          </p:cNvPr>
          <p:cNvSpPr/>
          <p:nvPr/>
        </p:nvSpPr>
        <p:spPr>
          <a:xfrm>
            <a:off x="333375" y="1047750"/>
            <a:ext cx="3000300" cy="1524000"/>
          </a:xfrm>
          <a:prstGeom prst="roundRect">
            <a:avLst>
              <a:gd name="adj" fmla="val 7500"/>
            </a:avLst>
          </a:prstGeom>
          <a:solidFill>
            <a:srgbClr val="FFFFFF">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14" name="Google Shape;414;p64"/>
          <p:cNvSpPr txBox="1"/>
          <p:nvPr/>
        </p:nvSpPr>
        <p:spPr>
          <a:xfrm>
            <a:off x="476250" y="1619250"/>
            <a:ext cx="2714700" cy="857400"/>
          </a:xfrm>
          <a:prstGeom prst="rect">
            <a:avLst/>
          </a:prstGeom>
          <a:solidFill>
            <a:srgbClr val="000000">
              <a:alpha val="0"/>
            </a:srgbClr>
          </a:solidFill>
          <a:ln>
            <a:noFill/>
          </a:ln>
        </p:spPr>
        <p:txBody>
          <a:bodyPr spcFirstLastPara="1" wrap="square" lIns="0" tIns="0" rIns="0" bIns="0" anchor="t" anchorCtr="0">
            <a:noAutofit/>
          </a:bodyPr>
          <a:lstStyle/>
          <a:p>
            <a:pPr marL="0" lvl="0" indent="0" algn="l" rtl="0">
              <a:spcBef>
                <a:spcPts val="0"/>
              </a:spcBef>
              <a:spcAft>
                <a:spcPts val="0"/>
              </a:spcAft>
              <a:buNone/>
            </a:pPr>
            <a:r>
              <a:rPr lang="en-US" sz="1400" b="1">
                <a:solidFill>
                  <a:srgbClr val="202024"/>
                </a:solidFill>
                <a:latin typeface="Montserrat"/>
                <a:ea typeface="Montserrat"/>
                <a:cs typeface="Montserrat"/>
                <a:sym typeface="Montserrat"/>
              </a:rPr>
              <a:t>Global digital media</a:t>
            </a:r>
            <a:endParaRPr sz="1400" b="1">
              <a:solidFill>
                <a:srgbClr val="202024"/>
              </a:solidFill>
              <a:latin typeface="Montserrat"/>
              <a:ea typeface="Montserrat"/>
              <a:cs typeface="Montserrat"/>
              <a:sym typeface="Montserrat"/>
            </a:endParaRPr>
          </a:p>
          <a:p>
            <a:pPr marL="0" lvl="0" indent="0" algn="l" rtl="0">
              <a:spcBef>
                <a:spcPts val="400"/>
              </a:spcBef>
              <a:spcAft>
                <a:spcPts val="0"/>
              </a:spcAft>
              <a:buNone/>
            </a:pPr>
            <a:r>
              <a:rPr lang="en-US" sz="1100" b="0">
                <a:solidFill>
                  <a:srgbClr val="000000"/>
                </a:solidFill>
                <a:latin typeface="Montserrat"/>
                <a:ea typeface="Montserrat"/>
                <a:cs typeface="Montserrat"/>
                <a:sym typeface="Montserrat"/>
              </a:rPr>
              <a:t>repurpose huge selection of assets</a:t>
            </a:r>
            <a:endParaRPr sz="1100" b="0">
              <a:solidFill>
                <a:srgbClr val="000000"/>
              </a:solidFill>
              <a:latin typeface="Montserrat"/>
              <a:ea typeface="Montserrat"/>
              <a:cs typeface="Montserrat"/>
              <a:sym typeface="Montserrat"/>
            </a:endParaRPr>
          </a:p>
        </p:txBody>
      </p:sp>
      <p:grpSp>
        <p:nvGrpSpPr>
          <p:cNvPr id="415" name="Google Shape;415;p64">
            <a:extLst>
              <a:ext uri="{C183D7F6-B498-43B3-948B-1728B52AA6E4}">
                <adec:decorative xmlns:adec="http://schemas.microsoft.com/office/drawing/2017/decorative" val="1"/>
              </a:ext>
            </a:extLst>
          </p:cNvPr>
          <p:cNvGrpSpPr/>
          <p:nvPr/>
        </p:nvGrpSpPr>
        <p:grpSpPr>
          <a:xfrm>
            <a:off x="3524250" y="1047750"/>
            <a:ext cx="3000300" cy="1524000"/>
            <a:chOff x="3524250" y="1047750"/>
            <a:chExt cx="3000300" cy="1524000"/>
          </a:xfrm>
        </p:grpSpPr>
        <p:sp>
          <p:nvSpPr>
            <p:cNvPr id="416" name="Google Shape;416;p64"/>
            <p:cNvSpPr/>
            <p:nvPr/>
          </p:nvSpPr>
          <p:spPr>
            <a:xfrm>
              <a:off x="3524250" y="1047750"/>
              <a:ext cx="3000300" cy="1524000"/>
            </a:xfrm>
            <a:prstGeom prst="roundRect">
              <a:avLst>
                <a:gd name="adj" fmla="val 7500"/>
              </a:avLst>
            </a:prstGeom>
            <a:solidFill>
              <a:srgbClr val="FFFFFF">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18" name="Google Shape;418;p64"/>
            <p:cNvSpPr txBox="1"/>
            <p:nvPr/>
          </p:nvSpPr>
          <p:spPr>
            <a:xfrm>
              <a:off x="3667125" y="1619250"/>
              <a:ext cx="2714700" cy="857400"/>
            </a:xfrm>
            <a:prstGeom prst="rect">
              <a:avLst/>
            </a:prstGeom>
            <a:solidFill>
              <a:srgbClr val="000000">
                <a:alpha val="0"/>
              </a:srgbClr>
            </a:solidFill>
            <a:ln>
              <a:noFill/>
            </a:ln>
          </p:spPr>
          <p:txBody>
            <a:bodyPr spcFirstLastPara="1" wrap="square" lIns="0" tIns="0" rIns="0" bIns="0" anchor="t" anchorCtr="0">
              <a:noAutofit/>
            </a:bodyPr>
            <a:lstStyle/>
            <a:p>
              <a:pPr marL="0" lvl="0" indent="0" algn="l" rtl="0">
                <a:spcBef>
                  <a:spcPts val="0"/>
                </a:spcBef>
                <a:spcAft>
                  <a:spcPts val="0"/>
                </a:spcAft>
                <a:buNone/>
              </a:pPr>
              <a:r>
                <a:rPr lang="en-US" sz="1400" b="1">
                  <a:solidFill>
                    <a:srgbClr val="202024"/>
                  </a:solidFill>
                  <a:latin typeface="Montserrat"/>
                  <a:ea typeface="Montserrat"/>
                  <a:cs typeface="Montserrat"/>
                  <a:sym typeface="Montserrat"/>
                </a:rPr>
                <a:t>Me and My AT challenge</a:t>
              </a:r>
              <a:endParaRPr sz="1400" b="1">
                <a:solidFill>
                  <a:srgbClr val="202024"/>
                </a:solidFill>
                <a:latin typeface="Montserrat"/>
                <a:ea typeface="Montserrat"/>
                <a:cs typeface="Montserrat"/>
                <a:sym typeface="Montserrat"/>
              </a:endParaRPr>
            </a:p>
            <a:p>
              <a:pPr marL="0" lvl="0" indent="0" algn="l" rtl="0">
                <a:spcBef>
                  <a:spcPts val="400"/>
                </a:spcBef>
                <a:spcAft>
                  <a:spcPts val="0"/>
                </a:spcAft>
                <a:buNone/>
              </a:pPr>
              <a:r>
                <a:rPr lang="en-US" sz="1100" b="0">
                  <a:solidFill>
                    <a:srgbClr val="000000"/>
                  </a:solidFill>
                  <a:latin typeface="Montserrat"/>
                  <a:ea typeface="Montserrat"/>
                  <a:cs typeface="Montserrat"/>
                  <a:sym typeface="Montserrat"/>
                </a:rPr>
                <a:t>continue the successful challenge</a:t>
              </a:r>
              <a:endParaRPr sz="1100" b="0">
                <a:solidFill>
                  <a:srgbClr val="000000"/>
                </a:solidFill>
                <a:latin typeface="Montserrat"/>
                <a:ea typeface="Montserrat"/>
                <a:cs typeface="Montserrat"/>
                <a:sym typeface="Montserrat"/>
              </a:endParaRPr>
            </a:p>
          </p:txBody>
        </p:sp>
      </p:grpSp>
      <p:grpSp>
        <p:nvGrpSpPr>
          <p:cNvPr id="419" name="Google Shape;419;p64">
            <a:extLst>
              <a:ext uri="{C183D7F6-B498-43B3-948B-1728B52AA6E4}">
                <adec:decorative xmlns:adec="http://schemas.microsoft.com/office/drawing/2017/decorative" val="1"/>
              </a:ext>
            </a:extLst>
          </p:cNvPr>
          <p:cNvGrpSpPr/>
          <p:nvPr/>
        </p:nvGrpSpPr>
        <p:grpSpPr>
          <a:xfrm>
            <a:off x="333375" y="2762250"/>
            <a:ext cx="3000300" cy="1524000"/>
            <a:chOff x="333375" y="2762250"/>
            <a:chExt cx="3000300" cy="1524000"/>
          </a:xfrm>
        </p:grpSpPr>
        <p:sp>
          <p:nvSpPr>
            <p:cNvPr id="420" name="Google Shape;420;p64"/>
            <p:cNvSpPr/>
            <p:nvPr/>
          </p:nvSpPr>
          <p:spPr>
            <a:xfrm>
              <a:off x="333375" y="2762250"/>
              <a:ext cx="3000300" cy="1524000"/>
            </a:xfrm>
            <a:prstGeom prst="roundRect">
              <a:avLst>
                <a:gd name="adj" fmla="val 7500"/>
              </a:avLst>
            </a:prstGeom>
            <a:solidFill>
              <a:srgbClr val="FFFFFF">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22" name="Google Shape;422;p64"/>
            <p:cNvSpPr txBox="1"/>
            <p:nvPr/>
          </p:nvSpPr>
          <p:spPr>
            <a:xfrm>
              <a:off x="476151" y="3143250"/>
              <a:ext cx="2714700" cy="952500"/>
            </a:xfrm>
            <a:prstGeom prst="rect">
              <a:avLst/>
            </a:prstGeom>
            <a:solidFill>
              <a:srgbClr val="000000">
                <a:alpha val="0"/>
              </a:srgbClr>
            </a:solidFill>
            <a:ln>
              <a:noFill/>
            </a:ln>
          </p:spPr>
          <p:txBody>
            <a:bodyPr spcFirstLastPara="1" wrap="square" lIns="0" tIns="0" rIns="0" bIns="0" anchor="t" anchorCtr="0">
              <a:noAutofit/>
            </a:bodyPr>
            <a:lstStyle/>
            <a:p>
              <a:pPr marL="0" lvl="0" indent="0" algn="l" rtl="0">
                <a:spcBef>
                  <a:spcPts val="0"/>
                </a:spcBef>
                <a:spcAft>
                  <a:spcPts val="0"/>
                </a:spcAft>
                <a:buNone/>
              </a:pPr>
              <a:r>
                <a:rPr lang="en-US" sz="1300" b="1" dirty="0">
                  <a:solidFill>
                    <a:srgbClr val="202024"/>
                  </a:solidFill>
                  <a:latin typeface="Montserrat"/>
                  <a:ea typeface="Montserrat"/>
                  <a:cs typeface="Montserrat"/>
                  <a:sym typeface="Montserrat"/>
                </a:rPr>
                <a:t>identifying champions &amp; assets</a:t>
              </a:r>
              <a:endParaRPr sz="1300" b="1" dirty="0">
                <a:solidFill>
                  <a:srgbClr val="202024"/>
                </a:solidFill>
                <a:latin typeface="Montserrat"/>
                <a:ea typeface="Montserrat"/>
                <a:cs typeface="Montserrat"/>
                <a:sym typeface="Montserrat"/>
              </a:endParaRPr>
            </a:p>
            <a:p>
              <a:pPr marL="0" lvl="0" indent="0" algn="l" rtl="0">
                <a:spcBef>
                  <a:spcPts val="400"/>
                </a:spcBef>
                <a:spcAft>
                  <a:spcPts val="0"/>
                </a:spcAft>
                <a:buNone/>
              </a:pPr>
              <a:r>
                <a:rPr lang="en-US" sz="1100" b="0" dirty="0">
                  <a:solidFill>
                    <a:srgbClr val="000000"/>
                  </a:solidFill>
                  <a:latin typeface="Montserrat"/>
                  <a:ea typeface="Montserrat"/>
                  <a:cs typeface="Montserrat"/>
                  <a:sym typeface="Montserrat"/>
                </a:rPr>
                <a:t>collecting new audio-visual assets from wider regions: SE Asia, South Asia, Latin America, and Africa</a:t>
              </a:r>
              <a:endParaRPr sz="1100" b="0" dirty="0">
                <a:solidFill>
                  <a:srgbClr val="000000"/>
                </a:solidFill>
                <a:latin typeface="Montserrat"/>
                <a:ea typeface="Montserrat"/>
                <a:cs typeface="Montserrat"/>
                <a:sym typeface="Montserrat"/>
              </a:endParaRPr>
            </a:p>
          </p:txBody>
        </p:sp>
      </p:grpSp>
      <p:grpSp>
        <p:nvGrpSpPr>
          <p:cNvPr id="423" name="Google Shape;423;p64">
            <a:extLst>
              <a:ext uri="{C183D7F6-B498-43B3-948B-1728B52AA6E4}">
                <adec:decorative xmlns:adec="http://schemas.microsoft.com/office/drawing/2017/decorative" val="1"/>
              </a:ext>
            </a:extLst>
          </p:cNvPr>
          <p:cNvGrpSpPr/>
          <p:nvPr/>
        </p:nvGrpSpPr>
        <p:grpSpPr>
          <a:xfrm>
            <a:off x="3524349" y="2762250"/>
            <a:ext cx="3000300" cy="1524000"/>
            <a:chOff x="3524250" y="2762250"/>
            <a:chExt cx="3000300" cy="1524000"/>
          </a:xfrm>
        </p:grpSpPr>
        <p:sp>
          <p:nvSpPr>
            <p:cNvPr id="424" name="Google Shape;424;p64"/>
            <p:cNvSpPr/>
            <p:nvPr/>
          </p:nvSpPr>
          <p:spPr>
            <a:xfrm>
              <a:off x="3524250" y="2762250"/>
              <a:ext cx="3000300" cy="1524000"/>
            </a:xfrm>
            <a:prstGeom prst="roundRect">
              <a:avLst>
                <a:gd name="adj" fmla="val 7500"/>
              </a:avLst>
            </a:prstGeom>
            <a:solidFill>
              <a:srgbClr val="FFFFFF">
                <a:alpha val="2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26" name="Google Shape;426;p64"/>
            <p:cNvSpPr txBox="1"/>
            <p:nvPr/>
          </p:nvSpPr>
          <p:spPr>
            <a:xfrm>
              <a:off x="3667050" y="3498050"/>
              <a:ext cx="2714700" cy="624000"/>
            </a:xfrm>
            <a:prstGeom prst="rect">
              <a:avLst/>
            </a:prstGeom>
            <a:solidFill>
              <a:srgbClr val="000000">
                <a:alpha val="0"/>
              </a:srgbClr>
            </a:solidFill>
            <a:ln>
              <a:noFill/>
            </a:ln>
          </p:spPr>
          <p:txBody>
            <a:bodyPr spcFirstLastPara="1" wrap="square" lIns="0" tIns="0" rIns="0" bIns="0" anchor="t" anchorCtr="0">
              <a:noAutofit/>
            </a:bodyPr>
            <a:lstStyle/>
            <a:p>
              <a:pPr marL="0" lvl="0" indent="0" algn="l" rtl="0">
                <a:spcBef>
                  <a:spcPts val="0"/>
                </a:spcBef>
                <a:spcAft>
                  <a:spcPts val="0"/>
                </a:spcAft>
                <a:buNone/>
              </a:pPr>
              <a:r>
                <a:rPr lang="en-US" sz="1300">
                  <a:latin typeface="Montserrat"/>
                  <a:ea typeface="Montserrat"/>
                  <a:cs typeface="Montserrat"/>
                  <a:sym typeface="Montserrat"/>
                </a:rPr>
                <a:t>Consider organising a community event such as public gatherings, rallies or exhibitions </a:t>
              </a:r>
              <a:endParaRPr sz="1300" b="1">
                <a:solidFill>
                  <a:srgbClr val="202024"/>
                </a:solidFill>
                <a:latin typeface="Montserrat"/>
                <a:ea typeface="Montserrat"/>
                <a:cs typeface="Montserrat"/>
                <a:sym typeface="Montserrat"/>
              </a:endParaRPr>
            </a:p>
            <a:p>
              <a:pPr marL="0" lvl="0" indent="0" algn="l" rtl="0">
                <a:spcBef>
                  <a:spcPts val="0"/>
                </a:spcBef>
                <a:spcAft>
                  <a:spcPts val="0"/>
                </a:spcAft>
                <a:buNone/>
              </a:pPr>
              <a:endParaRPr sz="1100" b="0">
                <a:solidFill>
                  <a:srgbClr val="000000"/>
                </a:solidFill>
                <a:latin typeface="Montserrat"/>
                <a:ea typeface="Montserrat"/>
                <a:cs typeface="Montserrat"/>
                <a:sym typeface="Montserrat"/>
              </a:endParaRPr>
            </a:p>
          </p:txBody>
        </p:sp>
      </p:grpSp>
      <p:sp>
        <p:nvSpPr>
          <p:cNvPr id="427" name="Google Shape;427;p64"/>
          <p:cNvSpPr txBox="1"/>
          <p:nvPr/>
        </p:nvSpPr>
        <p:spPr>
          <a:xfrm>
            <a:off x="3600237" y="2975750"/>
            <a:ext cx="2449800" cy="47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400"/>
              </a:spcAft>
              <a:buClr>
                <a:schemeClr val="dk1"/>
              </a:buClr>
              <a:buSzPts val="1100"/>
              <a:buFont typeface="Arial"/>
              <a:buNone/>
            </a:pPr>
            <a:r>
              <a:rPr lang="en-US" b="1" dirty="0">
                <a:solidFill>
                  <a:schemeClr val="dk2"/>
                </a:solidFill>
                <a:latin typeface="Montserrat"/>
                <a:ea typeface="Montserrat"/>
                <a:cs typeface="Montserrat"/>
                <a:sym typeface="Montserrat"/>
              </a:rPr>
              <a:t>In country events</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5"/>
          <p:cNvSpPr txBox="1">
            <a:spLocks noGrp="1"/>
          </p:cNvSpPr>
          <p:nvPr>
            <p:ph type="ctrTitle"/>
          </p:nvPr>
        </p:nvSpPr>
        <p:spPr>
          <a:xfrm>
            <a:off x="285750" y="285750"/>
            <a:ext cx="6286500" cy="476400"/>
          </a:xfrm>
          <a:prstGeom prst="rect">
            <a:avLst/>
          </a:prstGeom>
          <a:solidFill>
            <a:srgbClr val="000000">
              <a:alpha val="0"/>
            </a:srgbClr>
          </a:solidFill>
          <a:ln>
            <a:noFill/>
          </a:ln>
        </p:spPr>
        <p:txBody>
          <a:bodyPr spcFirstLastPara="1" wrap="square" lIns="0" tIns="0" rIns="0" bIns="0" anchor="ctr" anchorCtr="0">
            <a:noAutofit/>
          </a:bodyPr>
          <a:lstStyle/>
          <a:p>
            <a:pPr marL="0" lvl="0" indent="0" algn="l" rtl="0">
              <a:spcBef>
                <a:spcPts val="0"/>
              </a:spcBef>
              <a:spcAft>
                <a:spcPts val="0"/>
              </a:spcAft>
              <a:buNone/>
            </a:pPr>
            <a:r>
              <a:rPr lang="en-US" sz="2800" b="0">
                <a:solidFill>
                  <a:srgbClr val="304699"/>
                </a:solidFill>
                <a:latin typeface="Montserrat ExtraBold"/>
                <a:ea typeface="Montserrat ExtraBold"/>
                <a:cs typeface="Montserrat ExtraBold"/>
                <a:sym typeface="Montserrat ExtraBold"/>
              </a:rPr>
              <a:t>Me and My AT challenge</a:t>
            </a:r>
            <a:endParaRPr sz="2800" b="0">
              <a:solidFill>
                <a:srgbClr val="304699"/>
              </a:solidFill>
              <a:latin typeface="Montserrat ExtraBold"/>
              <a:ea typeface="Montserrat ExtraBold"/>
              <a:cs typeface="Montserrat ExtraBold"/>
              <a:sym typeface="Montserrat ExtraBold"/>
            </a:endParaRPr>
          </a:p>
        </p:txBody>
      </p:sp>
      <p:sp>
        <p:nvSpPr>
          <p:cNvPr id="433" name="Google Shape;433;p65"/>
          <p:cNvSpPr txBox="1"/>
          <p:nvPr/>
        </p:nvSpPr>
        <p:spPr>
          <a:xfrm>
            <a:off x="285750" y="857250"/>
            <a:ext cx="3905400" cy="1143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150" b="0">
                <a:solidFill>
                  <a:srgbClr val="202024"/>
                </a:solidFill>
                <a:latin typeface="Montserrat"/>
                <a:ea typeface="Montserrat"/>
                <a:cs typeface="Montserrat"/>
                <a:sym typeface="Montserrat"/>
              </a:rPr>
              <a:t>As a key new element of the 2025 campaign, the </a:t>
            </a:r>
            <a:r>
              <a:rPr lang="en-US" sz="1150" b="1" i="1">
                <a:solidFill>
                  <a:srgbClr val="304699"/>
                </a:solidFill>
                <a:latin typeface="Montserrat"/>
                <a:ea typeface="Montserrat"/>
                <a:cs typeface="Montserrat"/>
                <a:sym typeface="Montserrat"/>
              </a:rPr>
              <a:t>Me and My AT</a:t>
            </a:r>
            <a:r>
              <a:rPr lang="en-US" sz="1150" b="0">
                <a:solidFill>
                  <a:srgbClr val="202024"/>
                </a:solidFill>
                <a:latin typeface="Montserrat"/>
                <a:ea typeface="Montserrat"/>
                <a:cs typeface="Montserrat"/>
                <a:sym typeface="Montserrat"/>
              </a:rPr>
              <a:t> challenge was </a:t>
            </a:r>
            <a:r>
              <a:rPr lang="en-US" sz="1150" b="1">
                <a:solidFill>
                  <a:srgbClr val="304699"/>
                </a:solidFill>
                <a:latin typeface="Montserrat"/>
                <a:ea typeface="Montserrat"/>
                <a:cs typeface="Montserrat"/>
                <a:sym typeface="Montserrat"/>
              </a:rPr>
              <a:t>soft launched at </a:t>
            </a:r>
            <a:r>
              <a:rPr lang="en-US" sz="1150" b="1" u="sng">
                <a:solidFill>
                  <a:srgbClr val="304699"/>
                </a:solidFill>
                <a:latin typeface="Montserrat"/>
                <a:ea typeface="Montserrat"/>
                <a:cs typeface="Montserrat"/>
                <a:sym typeface="Montserrat"/>
              </a:rPr>
              <a:t>GDS</a:t>
            </a:r>
            <a:r>
              <a:rPr lang="en-US" sz="1150" b="0">
                <a:solidFill>
                  <a:srgbClr val="202024"/>
                </a:solidFill>
                <a:latin typeface="Montserrat"/>
                <a:ea typeface="Montserrat"/>
                <a:cs typeface="Montserrat"/>
                <a:sym typeface="Montserrat"/>
              </a:rPr>
              <a:t> in Berlin (April 2025).</a:t>
            </a:r>
            <a:endParaRPr sz="1150" b="0">
              <a:solidFill>
                <a:srgbClr val="202024"/>
              </a:solidFill>
              <a:latin typeface="Montserrat"/>
              <a:ea typeface="Montserrat"/>
              <a:cs typeface="Montserrat"/>
              <a:sym typeface="Montserrat"/>
            </a:endParaRPr>
          </a:p>
          <a:p>
            <a:pPr marL="0" lvl="0" indent="0" algn="l" rtl="0">
              <a:spcBef>
                <a:spcPts val="800"/>
              </a:spcBef>
              <a:spcAft>
                <a:spcPts val="0"/>
              </a:spcAft>
              <a:buNone/>
            </a:pPr>
            <a:r>
              <a:rPr lang="en-US" sz="1150" b="0">
                <a:solidFill>
                  <a:srgbClr val="202024"/>
                </a:solidFill>
                <a:latin typeface="Montserrat"/>
                <a:ea typeface="Montserrat"/>
                <a:cs typeface="Montserrat"/>
                <a:sym typeface="Montserrat"/>
              </a:rPr>
              <a:t>It invited AT users to share photos and videos showing how AT unlocks their everyday lives, building momentum for World AT Day.</a:t>
            </a:r>
            <a:endParaRPr sz="1150" b="0">
              <a:solidFill>
                <a:srgbClr val="202024"/>
              </a:solidFill>
              <a:latin typeface="Montserrat"/>
              <a:ea typeface="Montserrat"/>
              <a:cs typeface="Montserrat"/>
              <a:sym typeface="Montserrat"/>
            </a:endParaRPr>
          </a:p>
        </p:txBody>
      </p:sp>
      <p:grpSp>
        <p:nvGrpSpPr>
          <p:cNvPr id="434" name="Google Shape;434;p65">
            <a:extLst>
              <a:ext uri="{C183D7F6-B498-43B3-948B-1728B52AA6E4}">
                <adec:decorative xmlns:adec="http://schemas.microsoft.com/office/drawing/2017/decorative" val="1"/>
              </a:ext>
            </a:extLst>
          </p:cNvPr>
          <p:cNvGrpSpPr/>
          <p:nvPr/>
        </p:nvGrpSpPr>
        <p:grpSpPr>
          <a:xfrm>
            <a:off x="285750" y="2143125"/>
            <a:ext cx="3905400" cy="2190900"/>
            <a:chOff x="285750" y="2143125"/>
            <a:chExt cx="3905400" cy="2190900"/>
          </a:xfrm>
        </p:grpSpPr>
        <p:sp>
          <p:nvSpPr>
            <p:cNvPr id="435" name="Google Shape;435;p65"/>
            <p:cNvSpPr/>
            <p:nvPr/>
          </p:nvSpPr>
          <p:spPr>
            <a:xfrm>
              <a:off x="285750" y="2143125"/>
              <a:ext cx="3905400" cy="666900"/>
            </a:xfrm>
            <a:prstGeom prst="roundRect">
              <a:avLst>
                <a:gd name="adj" fmla="val 14285"/>
              </a:avLst>
            </a:prstGeom>
            <a:solidFill>
              <a:srgbClr val="FFFFFF">
                <a:alpha val="8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36" name="Google Shape;436;p65"/>
            <p:cNvSpPr txBox="1"/>
            <p:nvPr/>
          </p:nvSpPr>
          <p:spPr>
            <a:xfrm>
              <a:off x="428625" y="2143125"/>
              <a:ext cx="3619500" cy="666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600">
                  <a:solidFill>
                    <a:srgbClr val="202024"/>
                  </a:solidFill>
                  <a:latin typeface="Montserrat"/>
                  <a:ea typeface="Montserrat"/>
                  <a:cs typeface="Montserrat"/>
                  <a:sym typeface="Montserrat"/>
                </a:rPr>
                <a:t>🖼️</a:t>
              </a:r>
              <a:r>
                <a:rPr lang="en-US" sz="1000">
                  <a:solidFill>
                    <a:srgbClr val="202024"/>
                  </a:solidFill>
                  <a:latin typeface="Montserrat"/>
                  <a:ea typeface="Montserrat"/>
                  <a:cs typeface="Montserrat"/>
                  <a:sym typeface="Montserrat"/>
                </a:rPr>
                <a:t> </a:t>
              </a:r>
              <a:r>
                <a:rPr lang="en-US" sz="1000" b="1">
                  <a:solidFill>
                    <a:srgbClr val="304699"/>
                  </a:solidFill>
                  <a:latin typeface="Montserrat"/>
                  <a:ea typeface="Montserrat"/>
                  <a:cs typeface="Montserrat"/>
                  <a:sym typeface="Montserrat"/>
                </a:rPr>
                <a:t>Digital Frames:</a:t>
              </a:r>
              <a:r>
                <a:rPr lang="en-US" sz="1000">
                  <a:solidFill>
                    <a:srgbClr val="202024"/>
                  </a:solidFill>
                  <a:latin typeface="Montserrat"/>
                  <a:ea typeface="Montserrat"/>
                  <a:cs typeface="Montserrat"/>
                  <a:sym typeface="Montserrat"/>
                </a:rPr>
                <a:t> Participants used easy-to-apply frames to highlight their assistive products.</a:t>
              </a:r>
              <a:endParaRPr sz="1000">
                <a:solidFill>
                  <a:srgbClr val="202024"/>
                </a:solidFill>
                <a:latin typeface="Montserrat"/>
                <a:ea typeface="Montserrat"/>
                <a:cs typeface="Montserrat"/>
                <a:sym typeface="Montserrat"/>
              </a:endParaRPr>
            </a:p>
          </p:txBody>
        </p:sp>
        <p:sp>
          <p:nvSpPr>
            <p:cNvPr id="437" name="Google Shape;437;p65"/>
            <p:cNvSpPr/>
            <p:nvPr/>
          </p:nvSpPr>
          <p:spPr>
            <a:xfrm>
              <a:off x="285750" y="2905125"/>
              <a:ext cx="3905400" cy="666900"/>
            </a:xfrm>
            <a:prstGeom prst="roundRect">
              <a:avLst>
                <a:gd name="adj" fmla="val 14285"/>
              </a:avLst>
            </a:prstGeom>
            <a:solidFill>
              <a:srgbClr val="FFFFFF">
                <a:alpha val="8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38" name="Google Shape;438;p65"/>
            <p:cNvSpPr txBox="1"/>
            <p:nvPr/>
          </p:nvSpPr>
          <p:spPr>
            <a:xfrm>
              <a:off x="428625" y="2905125"/>
              <a:ext cx="3619500" cy="666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600">
                  <a:solidFill>
                    <a:srgbClr val="202024"/>
                  </a:solidFill>
                  <a:latin typeface="Montserrat"/>
                  <a:ea typeface="Montserrat"/>
                  <a:cs typeface="Montserrat"/>
                  <a:sym typeface="Montserrat"/>
                </a:rPr>
                <a:t>📲</a:t>
              </a:r>
              <a:r>
                <a:rPr lang="en-US" sz="1000">
                  <a:solidFill>
                    <a:srgbClr val="202024"/>
                  </a:solidFill>
                  <a:latin typeface="Montserrat"/>
                  <a:ea typeface="Montserrat"/>
                  <a:cs typeface="Montserrat"/>
                  <a:sym typeface="Montserrat"/>
                </a:rPr>
                <a:t> </a:t>
              </a:r>
              <a:r>
                <a:rPr lang="en-US" sz="1000" b="1">
                  <a:solidFill>
                    <a:srgbClr val="304699"/>
                  </a:solidFill>
                  <a:latin typeface="Montserrat"/>
                  <a:ea typeface="Montserrat"/>
                  <a:cs typeface="Montserrat"/>
                  <a:sym typeface="Montserrat"/>
                </a:rPr>
                <a:t>Clear Guidance:</a:t>
              </a:r>
              <a:r>
                <a:rPr lang="en-US" sz="1000">
                  <a:solidFill>
                    <a:srgbClr val="202024"/>
                  </a:solidFill>
                  <a:latin typeface="Montserrat"/>
                  <a:ea typeface="Montserrat"/>
                  <a:cs typeface="Montserrat"/>
                  <a:sym typeface="Montserrat"/>
                </a:rPr>
                <a:t> Instructions on how to tag pages and which hashtags to use.</a:t>
              </a:r>
              <a:endParaRPr sz="1000">
                <a:solidFill>
                  <a:srgbClr val="202024"/>
                </a:solidFill>
                <a:latin typeface="Montserrat"/>
                <a:ea typeface="Montserrat"/>
                <a:cs typeface="Montserrat"/>
                <a:sym typeface="Montserrat"/>
              </a:endParaRPr>
            </a:p>
          </p:txBody>
        </p:sp>
        <p:sp>
          <p:nvSpPr>
            <p:cNvPr id="439" name="Google Shape;439;p65"/>
            <p:cNvSpPr/>
            <p:nvPr/>
          </p:nvSpPr>
          <p:spPr>
            <a:xfrm>
              <a:off x="285750" y="3667125"/>
              <a:ext cx="3905400" cy="666900"/>
            </a:xfrm>
            <a:prstGeom prst="roundRect">
              <a:avLst>
                <a:gd name="adj" fmla="val 14285"/>
              </a:avLst>
            </a:prstGeom>
            <a:solidFill>
              <a:srgbClr val="FFFFFF">
                <a:alpha val="80000"/>
              </a:srgbClr>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40" name="Google Shape;440;p65"/>
            <p:cNvSpPr txBox="1"/>
            <p:nvPr/>
          </p:nvSpPr>
          <p:spPr>
            <a:xfrm>
              <a:off x="428625" y="3667125"/>
              <a:ext cx="3619500" cy="666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US" sz="1600">
                  <a:solidFill>
                    <a:srgbClr val="202024"/>
                  </a:solidFill>
                  <a:latin typeface="Montserrat"/>
                  <a:ea typeface="Montserrat"/>
                  <a:cs typeface="Montserrat"/>
                  <a:sym typeface="Montserrat"/>
                </a:rPr>
                <a:t>🌍</a:t>
              </a:r>
              <a:r>
                <a:rPr lang="en-US" sz="1000">
                  <a:solidFill>
                    <a:srgbClr val="202024"/>
                  </a:solidFill>
                  <a:latin typeface="Montserrat"/>
                  <a:ea typeface="Montserrat"/>
                  <a:cs typeface="Montserrat"/>
                  <a:sym typeface="Montserrat"/>
                </a:rPr>
                <a:t> </a:t>
              </a:r>
              <a:r>
                <a:rPr lang="en-US" sz="1000" b="1">
                  <a:solidFill>
                    <a:srgbClr val="304699"/>
                  </a:solidFill>
                  <a:latin typeface="Montserrat"/>
                  <a:ea typeface="Montserrat"/>
                  <a:cs typeface="Montserrat"/>
                  <a:sym typeface="Montserrat"/>
                </a:rPr>
                <a:t>Global Reach:</a:t>
              </a:r>
              <a:r>
                <a:rPr lang="en-US" sz="1000">
                  <a:solidFill>
                    <a:srgbClr val="202024"/>
                  </a:solidFill>
                  <a:latin typeface="Montserrat"/>
                  <a:ea typeface="Montserrat"/>
                  <a:cs typeface="Montserrat"/>
                  <a:sym typeface="Montserrat"/>
                </a:rPr>
                <a:t> Amplified </a:t>
              </a:r>
              <a:r>
                <a:rPr lang="en-US" sz="1000" u="sng">
                  <a:solidFill>
                    <a:srgbClr val="304699"/>
                  </a:solidFill>
                  <a:latin typeface="Montserrat"/>
                  <a:ea typeface="Montserrat"/>
                  <a:cs typeface="Montserrat"/>
                  <a:sym typeface="Montserrat"/>
                </a:rPr>
                <a:t>user voices</a:t>
              </a:r>
              <a:r>
                <a:rPr lang="en-US" sz="1000">
                  <a:solidFill>
                    <a:srgbClr val="202024"/>
                  </a:solidFill>
                  <a:latin typeface="Montserrat"/>
                  <a:ea typeface="Montserrat"/>
                  <a:cs typeface="Montserrat"/>
                  <a:sym typeface="Montserrat"/>
                </a:rPr>
                <a:t> and </a:t>
              </a:r>
              <a:r>
                <a:rPr lang="en-US" sz="1000" u="sng">
                  <a:solidFill>
                    <a:srgbClr val="304699"/>
                  </a:solidFill>
                  <a:latin typeface="Montserrat"/>
                  <a:ea typeface="Montserrat"/>
                  <a:cs typeface="Montserrat"/>
                  <a:sym typeface="Montserrat"/>
                </a:rPr>
                <a:t>stories</a:t>
              </a:r>
              <a:r>
                <a:rPr lang="en-US" sz="1000">
                  <a:solidFill>
                    <a:srgbClr val="202024"/>
                  </a:solidFill>
                  <a:latin typeface="Montserrat"/>
                  <a:ea typeface="Montserrat"/>
                  <a:cs typeface="Montserrat"/>
                  <a:sym typeface="Montserrat"/>
                </a:rPr>
                <a:t> on June 4.</a:t>
              </a:r>
              <a:endParaRPr sz="1000">
                <a:solidFill>
                  <a:srgbClr val="202024"/>
                </a:solidFill>
                <a:latin typeface="Montserrat"/>
                <a:ea typeface="Montserrat"/>
                <a:cs typeface="Montserrat"/>
                <a:sym typeface="Montserrat"/>
              </a:endParaRPr>
            </a:p>
          </p:txBody>
        </p:sp>
      </p:grpSp>
      <p:grpSp>
        <p:nvGrpSpPr>
          <p:cNvPr id="441" name="Google Shape;441;p65" descr="Collage of images from people taking part in the Me adn My AT challenge, as described on slide"/>
          <p:cNvGrpSpPr/>
          <p:nvPr/>
        </p:nvGrpSpPr>
        <p:grpSpPr>
          <a:xfrm>
            <a:off x="4429125" y="857250"/>
            <a:ext cx="2143275" cy="3476475"/>
            <a:chOff x="4429125" y="857250"/>
            <a:chExt cx="2143275" cy="3476475"/>
          </a:xfrm>
        </p:grpSpPr>
        <p:pic>
          <p:nvPicPr>
            <p:cNvPr id="442" name="Google Shape;442;p65" descr="image of a participant in the MeAndMyAT challenge"/>
            <p:cNvPicPr preferRelativeResize="0"/>
            <p:nvPr/>
          </p:nvPicPr>
          <p:blipFill rotWithShape="1">
            <a:blip r:embed="rId3">
              <a:alphaModFix/>
            </a:blip>
            <a:srcRect l="31088" r="31084"/>
            <a:stretch/>
          </p:blipFill>
          <p:spPr>
            <a:xfrm>
              <a:off x="4429125" y="857250"/>
              <a:ext cx="1000200" cy="1762200"/>
            </a:xfrm>
            <a:prstGeom prst="roundRect">
              <a:avLst>
                <a:gd name="adj" fmla="val 7619"/>
              </a:avLst>
            </a:prstGeom>
            <a:noFill/>
            <a:ln>
              <a:noFill/>
            </a:ln>
          </p:spPr>
        </p:pic>
        <p:pic>
          <p:nvPicPr>
            <p:cNvPr id="443" name="Google Shape;443;p65"/>
            <p:cNvPicPr preferRelativeResize="0"/>
            <p:nvPr/>
          </p:nvPicPr>
          <p:blipFill rotWithShape="1">
            <a:blip r:embed="rId4">
              <a:alphaModFix/>
            </a:blip>
            <a:srcRect l="23249" r="23255"/>
            <a:stretch/>
          </p:blipFill>
          <p:spPr>
            <a:xfrm>
              <a:off x="5524500" y="857250"/>
              <a:ext cx="1047900" cy="1428900"/>
            </a:xfrm>
            <a:prstGeom prst="roundRect">
              <a:avLst>
                <a:gd name="adj" fmla="val 7272"/>
              </a:avLst>
            </a:prstGeom>
            <a:noFill/>
            <a:ln>
              <a:noFill/>
            </a:ln>
          </p:spPr>
        </p:pic>
        <p:pic>
          <p:nvPicPr>
            <p:cNvPr id="444" name="Google Shape;444;p65" descr="image of a participant in the MeAndMyAT challenge"/>
            <p:cNvPicPr preferRelativeResize="0"/>
            <p:nvPr/>
          </p:nvPicPr>
          <p:blipFill rotWithShape="1">
            <a:blip r:embed="rId5">
              <a:alphaModFix/>
            </a:blip>
            <a:srcRect l="3210" r="3210"/>
            <a:stretch/>
          </p:blipFill>
          <p:spPr>
            <a:xfrm>
              <a:off x="4429125" y="2714625"/>
              <a:ext cx="2143200" cy="1619100"/>
            </a:xfrm>
            <a:prstGeom prst="roundRect">
              <a:avLst>
                <a:gd name="adj" fmla="val 4705"/>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6"/>
          <p:cNvSpPr txBox="1">
            <a:spLocks noGrp="1"/>
          </p:cNvSpPr>
          <p:nvPr>
            <p:ph type="ctrTitle"/>
          </p:nvPr>
        </p:nvSpPr>
        <p:spPr>
          <a:xfrm>
            <a:off x="285750" y="285750"/>
            <a:ext cx="6286500" cy="476400"/>
          </a:xfrm>
          <a:prstGeom prst="rect">
            <a:avLst/>
          </a:prstGeom>
          <a:solidFill>
            <a:srgbClr val="000000">
              <a:alpha val="0"/>
            </a:srgbClr>
          </a:solidFill>
          <a:ln>
            <a:noFill/>
          </a:ln>
        </p:spPr>
        <p:txBody>
          <a:bodyPr spcFirstLastPara="1" wrap="square" lIns="0" tIns="0" rIns="0" bIns="0" anchor="ctr" anchorCtr="0">
            <a:noAutofit/>
          </a:bodyPr>
          <a:lstStyle/>
          <a:p>
            <a:pPr marL="0" lvl="0" indent="0" algn="l" rtl="0">
              <a:spcBef>
                <a:spcPts val="0"/>
              </a:spcBef>
              <a:spcAft>
                <a:spcPts val="0"/>
              </a:spcAft>
              <a:buNone/>
            </a:pPr>
            <a:r>
              <a:rPr lang="en-US" sz="2800" b="0" dirty="0">
                <a:solidFill>
                  <a:srgbClr val="304699"/>
                </a:solidFill>
                <a:latin typeface="Montserrat ExtraBold"/>
                <a:ea typeface="Montserrat ExtraBold"/>
                <a:cs typeface="Montserrat ExtraBold"/>
                <a:sym typeface="Montserrat ExtraBold"/>
              </a:rPr>
              <a:t>Me and My AT challenge (2)</a:t>
            </a:r>
            <a:endParaRPr sz="2800" b="0" dirty="0">
              <a:solidFill>
                <a:srgbClr val="304699"/>
              </a:solidFill>
              <a:latin typeface="Montserrat ExtraBold"/>
              <a:ea typeface="Montserrat ExtraBold"/>
              <a:cs typeface="Montserrat ExtraBold"/>
              <a:sym typeface="Montserrat ExtraBold"/>
            </a:endParaRPr>
          </a:p>
        </p:txBody>
      </p:sp>
      <p:sp>
        <p:nvSpPr>
          <p:cNvPr id="450" name="Google Shape;450;p66"/>
          <p:cNvSpPr txBox="1"/>
          <p:nvPr/>
        </p:nvSpPr>
        <p:spPr>
          <a:xfrm>
            <a:off x="285750" y="857250"/>
            <a:ext cx="6286500" cy="952500"/>
          </a:xfrm>
          <a:prstGeom prst="rect">
            <a:avLst/>
          </a:prstGeom>
          <a:solidFill>
            <a:srgbClr val="000000">
              <a:alpha val="0"/>
            </a:srgbClr>
          </a:solidFill>
          <a:ln>
            <a:noFill/>
          </a:ln>
        </p:spPr>
        <p:txBody>
          <a:bodyPr spcFirstLastPara="1" wrap="square" lIns="0" tIns="0" rIns="0" bIns="0" anchor="t" anchorCtr="0">
            <a:noAutofit/>
          </a:bodyPr>
          <a:lstStyle/>
          <a:p>
            <a:pPr marL="0" lvl="0" indent="0" algn="l" rtl="0">
              <a:spcBef>
                <a:spcPts val="0"/>
              </a:spcBef>
              <a:spcAft>
                <a:spcPts val="0"/>
              </a:spcAft>
              <a:buNone/>
            </a:pPr>
            <a:r>
              <a:rPr lang="en-US" sz="1400" b="0">
                <a:solidFill>
                  <a:srgbClr val="202024"/>
                </a:solidFill>
                <a:latin typeface="Montserrat"/>
                <a:ea typeface="Montserrat"/>
                <a:cs typeface="Montserrat"/>
                <a:sym typeface="Montserrat"/>
              </a:rPr>
              <a:t>More than </a:t>
            </a:r>
            <a:r>
              <a:rPr lang="en-US" sz="2800" b="0">
                <a:solidFill>
                  <a:srgbClr val="304699"/>
                </a:solidFill>
                <a:latin typeface="Montserrat ExtraBold"/>
                <a:ea typeface="Montserrat ExtraBold"/>
                <a:cs typeface="Montserrat ExtraBold"/>
                <a:sym typeface="Montserrat ExtraBold"/>
              </a:rPr>
              <a:t>200</a:t>
            </a:r>
            <a:r>
              <a:rPr lang="en-US" sz="1400" b="0">
                <a:solidFill>
                  <a:srgbClr val="202024"/>
                </a:solidFill>
                <a:latin typeface="Montserrat"/>
                <a:ea typeface="Montserrat"/>
                <a:cs typeface="Montserrat"/>
                <a:sym typeface="Montserrat"/>
              </a:rPr>
              <a:t> </a:t>
            </a:r>
            <a:r>
              <a:rPr lang="en-US" sz="1600" b="1">
                <a:solidFill>
                  <a:srgbClr val="304699"/>
                </a:solidFill>
                <a:latin typeface="Montserrat"/>
                <a:ea typeface="Montserrat"/>
                <a:cs typeface="Montserrat"/>
                <a:sym typeface="Montserrat"/>
              </a:rPr>
              <a:t>AT users</a:t>
            </a:r>
            <a:r>
              <a:rPr lang="en-US" sz="1400" b="0">
                <a:solidFill>
                  <a:srgbClr val="202024"/>
                </a:solidFill>
                <a:latin typeface="Montserrat"/>
                <a:ea typeface="Montserrat"/>
                <a:cs typeface="Montserrat"/>
                <a:sym typeface="Montserrat"/>
              </a:rPr>
              <a:t> took part in the Me and My AT challenge.</a:t>
            </a:r>
            <a:endParaRPr sz="1400" b="0">
              <a:solidFill>
                <a:srgbClr val="202024"/>
              </a:solidFill>
              <a:latin typeface="Montserrat"/>
              <a:ea typeface="Montserrat"/>
              <a:cs typeface="Montserrat"/>
              <a:sym typeface="Montserrat"/>
            </a:endParaRPr>
          </a:p>
          <a:p>
            <a:pPr marL="0" lvl="0" indent="0" algn="l" rtl="0">
              <a:spcBef>
                <a:spcPts val="750"/>
              </a:spcBef>
              <a:spcAft>
                <a:spcPts val="0"/>
              </a:spcAft>
              <a:buNone/>
            </a:pPr>
            <a:r>
              <a:rPr lang="en-US" sz="1200" b="0">
                <a:solidFill>
                  <a:srgbClr val="202024"/>
                </a:solidFill>
                <a:latin typeface="Montserrat"/>
                <a:ea typeface="Montserrat"/>
                <a:cs typeface="Montserrat"/>
                <a:sym typeface="Montserrat"/>
              </a:rPr>
              <a:t>See all the photos in the </a:t>
            </a:r>
            <a:r>
              <a:rPr lang="en-US" sz="1200" b="1" u="sng">
                <a:solidFill>
                  <a:srgbClr val="304699"/>
                </a:solidFill>
                <a:latin typeface="Montserrat"/>
                <a:ea typeface="Montserrat"/>
                <a:cs typeface="Montserrat"/>
                <a:sym typeface="Montserrat"/>
              </a:rPr>
              <a:t>Flickr gallery</a:t>
            </a:r>
            <a:endParaRPr sz="1200" b="0">
              <a:solidFill>
                <a:srgbClr val="202024"/>
              </a:solidFill>
              <a:latin typeface="Montserrat"/>
              <a:ea typeface="Montserrat"/>
              <a:cs typeface="Montserrat"/>
              <a:sym typeface="Montserrat"/>
            </a:endParaRPr>
          </a:p>
        </p:txBody>
      </p:sp>
      <p:grpSp>
        <p:nvGrpSpPr>
          <p:cNvPr id="451" name="Google Shape;451;p66" descr="Flickr gallery examples"/>
          <p:cNvGrpSpPr/>
          <p:nvPr/>
        </p:nvGrpSpPr>
        <p:grpSpPr>
          <a:xfrm>
            <a:off x="285750" y="2000250"/>
            <a:ext cx="6286500" cy="2381400"/>
            <a:chOff x="285750" y="2000250"/>
            <a:chExt cx="6286500" cy="2381400"/>
          </a:xfrm>
        </p:grpSpPr>
        <p:pic>
          <p:nvPicPr>
            <p:cNvPr id="452" name="Google Shape;452;p66"/>
            <p:cNvPicPr preferRelativeResize="0"/>
            <p:nvPr/>
          </p:nvPicPr>
          <p:blipFill rotWithShape="1">
            <a:blip r:embed="rId3">
              <a:alphaModFix/>
            </a:blip>
            <a:srcRect t="11574" b="11574"/>
            <a:stretch/>
          </p:blipFill>
          <p:spPr>
            <a:xfrm>
              <a:off x="285750" y="2000250"/>
              <a:ext cx="1905000" cy="2381400"/>
            </a:xfrm>
            <a:prstGeom prst="roundRect">
              <a:avLst>
                <a:gd name="adj" fmla="val 5000"/>
              </a:avLst>
            </a:prstGeom>
            <a:noFill/>
            <a:ln>
              <a:noFill/>
            </a:ln>
          </p:spPr>
        </p:pic>
        <p:pic>
          <p:nvPicPr>
            <p:cNvPr id="453" name="Google Shape;453;p66"/>
            <p:cNvPicPr preferRelativeResize="0"/>
            <p:nvPr/>
          </p:nvPicPr>
          <p:blipFill rotWithShape="1">
            <a:blip r:embed="rId4">
              <a:alphaModFix/>
            </a:blip>
            <a:srcRect t="14624" b="14624"/>
            <a:stretch/>
          </p:blipFill>
          <p:spPr>
            <a:xfrm>
              <a:off x="2381250" y="2000250"/>
              <a:ext cx="2095500" cy="2381400"/>
            </a:xfrm>
            <a:prstGeom prst="roundRect">
              <a:avLst>
                <a:gd name="adj" fmla="val 4545"/>
              </a:avLst>
            </a:prstGeom>
            <a:noFill/>
            <a:ln>
              <a:noFill/>
            </a:ln>
          </p:spPr>
        </p:pic>
        <p:pic>
          <p:nvPicPr>
            <p:cNvPr id="454" name="Google Shape;454;p66"/>
            <p:cNvPicPr preferRelativeResize="0"/>
            <p:nvPr/>
          </p:nvPicPr>
          <p:blipFill rotWithShape="1">
            <a:blip r:embed="rId5">
              <a:alphaModFix/>
            </a:blip>
            <a:srcRect t="11970" b="11978"/>
            <a:stretch/>
          </p:blipFill>
          <p:spPr>
            <a:xfrm>
              <a:off x="4667250" y="2000250"/>
              <a:ext cx="1905000" cy="2381400"/>
            </a:xfrm>
            <a:prstGeom prst="roundRect">
              <a:avLst>
                <a:gd name="adj" fmla="val 5000"/>
              </a:avLst>
            </a:prstGeom>
            <a:noFill/>
            <a:ln>
              <a:noFill/>
            </a:ln>
          </p:spPr>
        </p:pic>
      </p:gr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Unlock The Everyday">
      <a:dk1>
        <a:srgbClr val="000000"/>
      </a:dk1>
      <a:lt1>
        <a:srgbClr val="FFFFFF"/>
      </a:lt1>
      <a:dk2>
        <a:srgbClr val="202024"/>
      </a:dk2>
      <a:lt2>
        <a:srgbClr val="F2F6FF"/>
      </a:lt2>
      <a:accent1>
        <a:srgbClr val="304699"/>
      </a:accent1>
      <a:accent2>
        <a:srgbClr val="FEDC82"/>
      </a:accent2>
      <a:accent3>
        <a:srgbClr val="FA8383"/>
      </a:accent3>
      <a:accent4>
        <a:srgbClr val="FFD5D5"/>
      </a:accent4>
      <a:accent5>
        <a:srgbClr val="000000"/>
      </a:accent5>
      <a:accent6>
        <a:srgbClr val="FF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18236C5C5AA44EA07659CC33D883B7" ma:contentTypeVersion="15" ma:contentTypeDescription="Create a new document." ma:contentTypeScope="" ma:versionID="841780d47e36cf49c97c7ebb8bad3fa5">
  <xsd:schema xmlns:xsd="http://www.w3.org/2001/XMLSchema" xmlns:xs="http://www.w3.org/2001/XMLSchema" xmlns:p="http://schemas.microsoft.com/office/2006/metadata/properties" xmlns:ns2="1316e479-0dd5-4804-90b2-b021d65978fe" xmlns:ns3="4ce5584e-5f0e-4fd3-a3b6-c328330b3f2d" targetNamespace="http://schemas.microsoft.com/office/2006/metadata/properties" ma:root="true" ma:fieldsID="d5e80a9dc54126306ce8ac9233aa9298" ns2:_="" ns3:_="">
    <xsd:import namespace="1316e479-0dd5-4804-90b2-b021d65978fe"/>
    <xsd:import namespace="4ce5584e-5f0e-4fd3-a3b6-c328330b3f2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6e479-0dd5-4804-90b2-b021d65978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18109bd-626c-4cb5-b457-7c830300b9d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ce5584e-5f0e-4fd3-a3b6-c328330b3f2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7cb71a9-d6a4-4de9-8779-cae39dc6d9da}" ma:internalName="TaxCatchAll" ma:showField="CatchAllData" ma:web="4ce5584e-5f0e-4fd3-a3b6-c328330b3f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316e479-0dd5-4804-90b2-b021d65978fe">
      <Terms xmlns="http://schemas.microsoft.com/office/infopath/2007/PartnerControls"/>
    </lcf76f155ced4ddcb4097134ff3c332f>
    <TaxCatchAll xmlns="4ce5584e-5f0e-4fd3-a3b6-c328330b3f2d" xsi:nil="true"/>
  </documentManagement>
</p:properties>
</file>

<file path=customXml/itemProps1.xml><?xml version="1.0" encoding="utf-8"?>
<ds:datastoreItem xmlns:ds="http://schemas.openxmlformats.org/officeDocument/2006/customXml" ds:itemID="{E5E0F68E-F353-4165-889C-9782E733F20B}"/>
</file>

<file path=customXml/itemProps2.xml><?xml version="1.0" encoding="utf-8"?>
<ds:datastoreItem xmlns:ds="http://schemas.openxmlformats.org/officeDocument/2006/customXml" ds:itemID="{0EC2821E-682B-4A43-A6E5-1A23E34E63A8}"/>
</file>

<file path=customXml/itemProps3.xml><?xml version="1.0" encoding="utf-8"?>
<ds:datastoreItem xmlns:ds="http://schemas.openxmlformats.org/officeDocument/2006/customXml" ds:itemID="{49080C4E-3CCD-46F1-90DC-0A2D374AB1A7}"/>
</file>

<file path=docProps/app.xml><?xml version="1.0" encoding="utf-8"?>
<Properties xmlns="http://schemas.openxmlformats.org/officeDocument/2006/extended-properties" xmlns:vt="http://schemas.openxmlformats.org/officeDocument/2006/docPropsVTypes">
  <TotalTime>0</TotalTime>
  <Words>1037</Words>
  <Application>Microsoft Office PowerPoint</Application>
  <PresentationFormat>Custom</PresentationFormat>
  <Paragraphs>143</Paragraphs>
  <Slides>15</Slides>
  <Notes>15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15</vt:i4>
      </vt:variant>
    </vt:vector>
  </HeadingPairs>
  <TitlesOfParts>
    <vt:vector size="26" baseType="lpstr">
      <vt:lpstr>Material Icons</vt:lpstr>
      <vt:lpstr>Proxima Nova</vt:lpstr>
      <vt:lpstr>Montserrat ExtraBold</vt:lpstr>
      <vt:lpstr>Montserrat</vt:lpstr>
      <vt:lpstr>Arial</vt:lpstr>
      <vt:lpstr>Montserrat Medium</vt:lpstr>
      <vt:lpstr>Montserrat SemiBold</vt:lpstr>
      <vt:lpstr>Roboto</vt:lpstr>
      <vt:lpstr>Calibri</vt:lpstr>
      <vt:lpstr>Office Theme</vt:lpstr>
      <vt:lpstr>Office Theme</vt:lpstr>
      <vt:lpstr>World Day for   Assistive Technology     2026 </vt:lpstr>
      <vt:lpstr>What is World Day for Assistive Technology?</vt:lpstr>
      <vt:lpstr>Key results and impact in 2025</vt:lpstr>
      <vt:lpstr>Content Highlights</vt:lpstr>
      <vt:lpstr>Posts, Mentions &amp; Tags</vt:lpstr>
      <vt:lpstr>What worked well? Successes to build upon</vt:lpstr>
      <vt:lpstr>Key activities for 2026</vt:lpstr>
      <vt:lpstr>Me and My AT challenge</vt:lpstr>
      <vt:lpstr>Me and My AT challenge (2)</vt:lpstr>
      <vt:lpstr>World AT Day 2025 - small grants</vt:lpstr>
      <vt:lpstr>Can you engage national champions in the campaign?</vt:lpstr>
      <vt:lpstr>The champion’s role: simple actions</vt:lpstr>
      <vt:lpstr>Organize an event and report it on the website</vt:lpstr>
      <vt:lpstr>Expected Outcomes for 2026</vt:lpstr>
      <vt:lpstr>  Website Youtube Facebook Instagram X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Danielle Duignan</cp:lastModifiedBy>
  <cp:revision>1</cp:revision>
  <dcterms:modified xsi:type="dcterms:W3CDTF">2026-05-18T15:53:25Z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0x0101007A18236C5C5AA44EA07659CC33D883B7</vt:lpwstr>
  </property>
</Properties>
</file>