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7" r:id="rId5"/>
    <p:sldId id="268" r:id="rId6"/>
    <p:sldId id="270" r:id="rId7"/>
    <p:sldId id="273" r:id="rId8"/>
    <p:sldId id="272" r:id="rId9"/>
    <p:sldId id="274" r:id="rId10"/>
    <p:sldId id="275" r:id="rId11"/>
    <p:sldId id="276" r:id="rId12"/>
    <p:sldId id="277" r:id="rId13"/>
    <p:sldId id="278" r:id="rId14"/>
    <p:sldId id="289" r:id="rId15"/>
    <p:sldId id="279" r:id="rId16"/>
    <p:sldId id="281" r:id="rId17"/>
    <p:sldId id="284" r:id="rId18"/>
    <p:sldId id="291" r:id="rId19"/>
    <p:sldId id="285" r:id="rId20"/>
    <p:sldId id="292" r:id="rId21"/>
    <p:sldId id="286" r:id="rId22"/>
    <p:sldId id="287" r:id="rId23"/>
    <p:sldId id="288" r:id="rId24"/>
    <p:sldId id="293" r:id="rId25"/>
    <p:sldId id="290" r:id="rId2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1D76858E-3E6B-48A9-87AA-84BE2031987F}">
          <p14:sldIdLst>
            <p14:sldId id="257"/>
          </p14:sldIdLst>
        </p14:section>
        <p14:section name="Introduction" id="{75C46C3B-66C8-4F4B-9724-D34DD0F1F162}">
          <p14:sldIdLst>
            <p14:sldId id="268"/>
            <p14:sldId id="270"/>
          </p14:sldIdLst>
        </p14:section>
        <p14:section name="Background" id="{6E3D6452-80C3-4956-A84A-77AC11A4AE59}">
          <p14:sldIdLst>
            <p14:sldId id="273"/>
            <p14:sldId id="272"/>
            <p14:sldId id="274"/>
            <p14:sldId id="275"/>
            <p14:sldId id="276"/>
            <p14:sldId id="277"/>
          </p14:sldIdLst>
        </p14:section>
        <p14:section name="Today" id="{F4DA2847-939A-4729-857D-951204D63086}">
          <p14:sldIdLst>
            <p14:sldId id="278"/>
            <p14:sldId id="289"/>
            <p14:sldId id="279"/>
            <p14:sldId id="281"/>
          </p14:sldIdLst>
        </p14:section>
        <p14:section name="Real Life Usage" id="{19FE091B-237D-44D3-BCFD-6B4267CD7C15}">
          <p14:sldIdLst>
            <p14:sldId id="284"/>
            <p14:sldId id="291"/>
            <p14:sldId id="285"/>
            <p14:sldId id="292"/>
            <p14:sldId id="286"/>
          </p14:sldIdLst>
        </p14:section>
        <p14:section name="Important Messages" id="{F595362F-019B-4623-826C-CFCEDF4A0778}">
          <p14:sldIdLst>
            <p14:sldId id="287"/>
            <p14:sldId id="288"/>
          </p14:sldIdLst>
        </p14:section>
        <p14:section name="FAQs" id="{0DF5712C-D931-46B8-B3F8-0DECA3A2461F}">
          <p14:sldIdLst>
            <p14:sldId id="293"/>
          </p14:sldIdLst>
        </p14:section>
        <p14:section name="End Slide" id="{852E9402-81B7-4710-8EE8-4B2368FB39FA}">
          <p14:sldIdLst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D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E34256-5D81-42FE-A2A2-EC63DCE33AA3}" v="68" dt="2026-05-15T09:51:05.381"/>
    <p1510:client id="{FA0A2EBF-23FE-4CB9-931B-F8933881EEDB}" v="45" dt="2026-05-15T10:45:10.4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a Clarke" userId="49a24fcf-a83e-4685-ac20-054a94ac13fe" providerId="ADAL" clId="{C46CF4D8-4AE9-4AA3-8C06-5F9B4FB588E9}"/>
    <pc:docChg chg="undo custSel modSld">
      <pc:chgData name="Cara Clarke" userId="49a24fcf-a83e-4685-ac20-054a94ac13fe" providerId="ADAL" clId="{C46CF4D8-4AE9-4AA3-8C06-5F9B4FB588E9}" dt="2026-05-15T10:45:10.425" v="45" actId="1076"/>
      <pc:docMkLst>
        <pc:docMk/>
      </pc:docMkLst>
      <pc:sldChg chg="modSp mod">
        <pc:chgData name="Cara Clarke" userId="49a24fcf-a83e-4685-ac20-054a94ac13fe" providerId="ADAL" clId="{C46CF4D8-4AE9-4AA3-8C06-5F9B4FB588E9}" dt="2026-05-15T10:45:10.425" v="45" actId="1076"/>
        <pc:sldMkLst>
          <pc:docMk/>
          <pc:sldMk cId="0" sldId="257"/>
        </pc:sldMkLst>
        <pc:spChg chg="ord">
          <ac:chgData name="Cara Clarke" userId="49a24fcf-a83e-4685-ac20-054a94ac13fe" providerId="ADAL" clId="{C46CF4D8-4AE9-4AA3-8C06-5F9B4FB588E9}" dt="2026-05-15T10:44:25.663" v="36"/>
          <ac:spMkLst>
            <pc:docMk/>
            <pc:sldMk cId="0" sldId="257"/>
            <ac:spMk id="2" creationId="{00000000-0000-0000-0000-000000000000}"/>
          </ac:spMkLst>
        </pc:spChg>
        <pc:spChg chg="mod ord">
          <ac:chgData name="Cara Clarke" userId="49a24fcf-a83e-4685-ac20-054a94ac13fe" providerId="ADAL" clId="{C46CF4D8-4AE9-4AA3-8C06-5F9B4FB588E9}" dt="2026-05-15T10:45:10.425" v="45" actId="1076"/>
          <ac:spMkLst>
            <pc:docMk/>
            <pc:sldMk cId="0" sldId="257"/>
            <ac:spMk id="3" creationId="{00000000-0000-0000-0000-000000000000}"/>
          </ac:spMkLst>
        </pc:spChg>
        <pc:spChg chg="mod ord">
          <ac:chgData name="Cara Clarke" userId="49a24fcf-a83e-4685-ac20-054a94ac13fe" providerId="ADAL" clId="{C46CF4D8-4AE9-4AA3-8C06-5F9B4FB588E9}" dt="2026-05-15T10:44:28.516" v="37" actId="13244"/>
          <ac:spMkLst>
            <pc:docMk/>
            <pc:sldMk cId="0" sldId="257"/>
            <ac:spMk id="5" creationId="{A2565D29-0F38-8A8F-1B81-FF8116BF79D7}"/>
          </ac:spMkLst>
        </pc:spChg>
        <pc:spChg chg="mod ord">
          <ac:chgData name="Cara Clarke" userId="49a24fcf-a83e-4685-ac20-054a94ac13fe" providerId="ADAL" clId="{C46CF4D8-4AE9-4AA3-8C06-5F9B4FB588E9}" dt="2026-05-15T10:44:29.732" v="38" actId="13244"/>
          <ac:spMkLst>
            <pc:docMk/>
            <pc:sldMk cId="0" sldId="257"/>
            <ac:spMk id="6" creationId="{7FED2240-A5AC-1CAA-271B-452C62060509}"/>
          </ac:spMkLst>
        </pc:spChg>
        <pc:spChg chg="mod ord">
          <ac:chgData name="Cara Clarke" userId="49a24fcf-a83e-4685-ac20-054a94ac13fe" providerId="ADAL" clId="{C46CF4D8-4AE9-4AA3-8C06-5F9B4FB588E9}" dt="2026-05-15T10:44:25.663" v="36"/>
          <ac:spMkLst>
            <pc:docMk/>
            <pc:sldMk cId="0" sldId="257"/>
            <ac:spMk id="7" creationId="{87FB24A8-C9BC-4E36-4D5A-704314E8D146}"/>
          </ac:spMkLst>
        </pc:spChg>
      </pc:sldChg>
      <pc:sldChg chg="modSp mod">
        <pc:chgData name="Cara Clarke" userId="49a24fcf-a83e-4685-ac20-054a94ac13fe" providerId="ADAL" clId="{C46CF4D8-4AE9-4AA3-8C06-5F9B4FB588E9}" dt="2026-05-15T10:33:15.466" v="5" actId="2711"/>
        <pc:sldMkLst>
          <pc:docMk/>
          <pc:sldMk cId="1803221499" sldId="268"/>
        </pc:sldMkLst>
        <pc:spChg chg="mod">
          <ac:chgData name="Cara Clarke" userId="49a24fcf-a83e-4685-ac20-054a94ac13fe" providerId="ADAL" clId="{C46CF4D8-4AE9-4AA3-8C06-5F9B4FB588E9}" dt="2026-05-15T10:33:15.466" v="5" actId="2711"/>
          <ac:spMkLst>
            <pc:docMk/>
            <pc:sldMk cId="1803221499" sldId="268"/>
            <ac:spMk id="4" creationId="{93C208AD-FDCC-3946-F570-EDAE6799C5F1}"/>
          </ac:spMkLst>
        </pc:spChg>
      </pc:sldChg>
      <pc:sldChg chg="modSp mod">
        <pc:chgData name="Cara Clarke" userId="49a24fcf-a83e-4685-ac20-054a94ac13fe" providerId="ADAL" clId="{C46CF4D8-4AE9-4AA3-8C06-5F9B4FB588E9}" dt="2026-05-15T10:41:50.591" v="9" actId="1076"/>
        <pc:sldMkLst>
          <pc:docMk/>
          <pc:sldMk cId="3049111237" sldId="286"/>
        </pc:sldMkLst>
        <pc:picChg chg="mod">
          <ac:chgData name="Cara Clarke" userId="49a24fcf-a83e-4685-ac20-054a94ac13fe" providerId="ADAL" clId="{C46CF4D8-4AE9-4AA3-8C06-5F9B4FB588E9}" dt="2026-05-15T10:41:50.591" v="9" actId="1076"/>
          <ac:picMkLst>
            <pc:docMk/>
            <pc:sldMk cId="3049111237" sldId="286"/>
            <ac:picMk id="7" creationId="{033A180B-18A6-A6D4-FA71-944A5629CA6E}"/>
          </ac:picMkLst>
        </pc:picChg>
      </pc:sldChg>
      <pc:sldChg chg="addSp modSp mod">
        <pc:chgData name="Cara Clarke" userId="49a24fcf-a83e-4685-ac20-054a94ac13fe" providerId="ADAL" clId="{C46CF4D8-4AE9-4AA3-8C06-5F9B4FB588E9}" dt="2026-05-15T10:45:06.760" v="44"/>
        <pc:sldMkLst>
          <pc:docMk/>
          <pc:sldMk cId="4043897493" sldId="290"/>
        </pc:sldMkLst>
        <pc:spChg chg="ord">
          <ac:chgData name="Cara Clarke" userId="49a24fcf-a83e-4685-ac20-054a94ac13fe" providerId="ADAL" clId="{C46CF4D8-4AE9-4AA3-8C06-5F9B4FB588E9}" dt="2026-05-15T10:45:06.760" v="44"/>
          <ac:spMkLst>
            <pc:docMk/>
            <pc:sldMk cId="4043897493" sldId="290"/>
            <ac:spMk id="2" creationId="{8B1B67C0-D2F0-917C-E6F3-7952205FA7B7}"/>
          </ac:spMkLst>
        </pc:spChg>
        <pc:spChg chg="ord">
          <ac:chgData name="Cara Clarke" userId="49a24fcf-a83e-4685-ac20-054a94ac13fe" providerId="ADAL" clId="{C46CF4D8-4AE9-4AA3-8C06-5F9B4FB588E9}" dt="2026-05-15T10:45:06.760" v="44"/>
          <ac:spMkLst>
            <pc:docMk/>
            <pc:sldMk cId="4043897493" sldId="290"/>
            <ac:spMk id="3" creationId="{69642B3D-81C2-D93F-E322-E4DB24227B4C}"/>
          </ac:spMkLst>
        </pc:spChg>
        <pc:spChg chg="add mod ord">
          <ac:chgData name="Cara Clarke" userId="49a24fcf-a83e-4685-ac20-054a94ac13fe" providerId="ADAL" clId="{C46CF4D8-4AE9-4AA3-8C06-5F9B4FB588E9}" dt="2026-05-15T10:45:06.760" v="44"/>
          <ac:spMkLst>
            <pc:docMk/>
            <pc:sldMk cId="4043897493" sldId="290"/>
            <ac:spMk id="4" creationId="{83598346-CD15-7924-BE9F-E6C51161D512}"/>
          </ac:spMkLst>
        </pc:spChg>
        <pc:spChg chg="ord">
          <ac:chgData name="Cara Clarke" userId="49a24fcf-a83e-4685-ac20-054a94ac13fe" providerId="ADAL" clId="{C46CF4D8-4AE9-4AA3-8C06-5F9B4FB588E9}" dt="2026-05-15T10:45:06.760" v="44"/>
          <ac:spMkLst>
            <pc:docMk/>
            <pc:sldMk cId="4043897493" sldId="290"/>
            <ac:spMk id="5" creationId="{B29D5314-2B62-B2F0-95AF-AF3C5E984E0C}"/>
          </ac:spMkLst>
        </pc:spChg>
        <pc:spChg chg="ord">
          <ac:chgData name="Cara Clarke" userId="49a24fcf-a83e-4685-ac20-054a94ac13fe" providerId="ADAL" clId="{C46CF4D8-4AE9-4AA3-8C06-5F9B4FB588E9}" dt="2026-05-15T10:45:06.760" v="44"/>
          <ac:spMkLst>
            <pc:docMk/>
            <pc:sldMk cId="4043897493" sldId="290"/>
            <ac:spMk id="6" creationId="{99683F6E-CAA5-5B95-FA2E-0351BBEC463F}"/>
          </ac:spMkLst>
        </pc:spChg>
        <pc:spChg chg="mod ord">
          <ac:chgData name="Cara Clarke" userId="49a24fcf-a83e-4685-ac20-054a94ac13fe" providerId="ADAL" clId="{C46CF4D8-4AE9-4AA3-8C06-5F9B4FB588E9}" dt="2026-05-15T10:45:06.760" v="44"/>
          <ac:spMkLst>
            <pc:docMk/>
            <pc:sldMk cId="4043897493" sldId="290"/>
            <ac:spMk id="7" creationId="{625F404A-7C52-54E6-CDD7-A52798F844AD}"/>
          </ac:spMkLst>
        </pc:spChg>
      </pc:sldChg>
      <pc:sldChg chg="modSp mod">
        <pc:chgData name="Cara Clarke" userId="49a24fcf-a83e-4685-ac20-054a94ac13fe" providerId="ADAL" clId="{C46CF4D8-4AE9-4AA3-8C06-5F9B4FB588E9}" dt="2026-05-15T10:41:45.991" v="8" actId="1076"/>
        <pc:sldMkLst>
          <pc:docMk/>
          <pc:sldMk cId="127588100" sldId="293"/>
        </pc:sldMkLst>
        <pc:spChg chg="mod">
          <ac:chgData name="Cara Clarke" userId="49a24fcf-a83e-4685-ac20-054a94ac13fe" providerId="ADAL" clId="{C46CF4D8-4AE9-4AA3-8C06-5F9B4FB588E9}" dt="2026-05-15T10:41:39.928" v="7" actId="14100"/>
          <ac:spMkLst>
            <pc:docMk/>
            <pc:sldMk cId="127588100" sldId="293"/>
            <ac:spMk id="4" creationId="{9E8DDE3A-FF17-F4B1-0704-0ECBCDC5C547}"/>
          </ac:spMkLst>
        </pc:spChg>
        <pc:spChg chg="mod">
          <ac:chgData name="Cara Clarke" userId="49a24fcf-a83e-4685-ac20-054a94ac13fe" providerId="ADAL" clId="{C46CF4D8-4AE9-4AA3-8C06-5F9B4FB588E9}" dt="2026-05-15T10:41:45.991" v="8" actId="1076"/>
          <ac:spMkLst>
            <pc:docMk/>
            <pc:sldMk cId="127588100" sldId="293"/>
            <ac:spMk id="5" creationId="{812FA979-E4E9-30B9-F184-D505F04F9346}"/>
          </ac:spMkLst>
        </pc:spChg>
      </pc:sldChg>
    </pc:docChg>
  </pc:docChgLst>
  <pc:docChgLst>
    <pc:chgData name="Dorian Salzmann" userId="cbc0ff7e-e1aa-4af1-9739-ea91526eb22c" providerId="ADAL" clId="{0EDE17A5-AEC4-453A-BA6A-3971D810919A}"/>
    <pc:docChg chg="undo custSel addSld delSld modSld sldOrd addSection modSection modShowInfo">
      <pc:chgData name="Dorian Salzmann" userId="cbc0ff7e-e1aa-4af1-9739-ea91526eb22c" providerId="ADAL" clId="{0EDE17A5-AEC4-453A-BA6A-3971D810919A}" dt="2026-05-15T09:54:39.075" v="1562" actId="14100"/>
      <pc:docMkLst>
        <pc:docMk/>
      </pc:docMkLst>
      <pc:sldChg chg="modSp del mod">
        <pc:chgData name="Dorian Salzmann" userId="cbc0ff7e-e1aa-4af1-9739-ea91526eb22c" providerId="ADAL" clId="{0EDE17A5-AEC4-453A-BA6A-3971D810919A}" dt="2026-05-15T09:33:19.801" v="1131" actId="47"/>
        <pc:sldMkLst>
          <pc:docMk/>
          <pc:sldMk cId="0" sldId="256"/>
        </pc:sldMkLst>
        <pc:spChg chg="mod">
          <ac:chgData name="Dorian Salzmann" userId="cbc0ff7e-e1aa-4af1-9739-ea91526eb22c" providerId="ADAL" clId="{0EDE17A5-AEC4-453A-BA6A-3971D810919A}" dt="2026-05-15T09:31:18.963" v="984" actId="962"/>
          <ac:spMkLst>
            <pc:docMk/>
            <pc:sldMk cId="0" sldId="256"/>
            <ac:spMk id="2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1:19.108" v="985" actId="962"/>
          <ac:spMkLst>
            <pc:docMk/>
            <pc:sldMk cId="0" sldId="256"/>
            <ac:spMk id="3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2:33.995" v="1110" actId="33553"/>
          <ac:spMkLst>
            <pc:docMk/>
            <pc:sldMk cId="0" sldId="256"/>
            <ac:spMk id="4" creationId="{00000000-0000-0000-0000-000000000000}"/>
          </ac:spMkLst>
        </pc:spChg>
      </pc:sldChg>
      <pc:sldChg chg="modSp mod">
        <pc:chgData name="Dorian Salzmann" userId="cbc0ff7e-e1aa-4af1-9739-ea91526eb22c" providerId="ADAL" clId="{0EDE17A5-AEC4-453A-BA6A-3971D810919A}" dt="2026-05-15T09:37:19.998" v="1134" actId="962"/>
        <pc:sldMkLst>
          <pc:docMk/>
          <pc:sldMk cId="0" sldId="257"/>
        </pc:sldMkLst>
        <pc:spChg chg="mod">
          <ac:chgData name="Dorian Salzmann" userId="cbc0ff7e-e1aa-4af1-9739-ea91526eb22c" providerId="ADAL" clId="{0EDE17A5-AEC4-453A-BA6A-3971D810919A}" dt="2026-05-15T09:37:19.998" v="1134" actId="962"/>
          <ac:spMkLst>
            <pc:docMk/>
            <pc:sldMk cId="0" sldId="257"/>
            <ac:spMk id="2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0:45.692" v="865" actId="962"/>
          <ac:spMkLst>
            <pc:docMk/>
            <pc:sldMk cId="0" sldId="257"/>
            <ac:spMk id="3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4T16:14:34.972" v="135" actId="207"/>
          <ac:spMkLst>
            <pc:docMk/>
            <pc:sldMk cId="0" sldId="257"/>
            <ac:spMk id="5" creationId="{A2565D29-0F38-8A8F-1B81-FF8116BF79D7}"/>
          </ac:spMkLst>
        </pc:spChg>
        <pc:spChg chg="mod">
          <ac:chgData name="Dorian Salzmann" userId="cbc0ff7e-e1aa-4af1-9739-ea91526eb22c" providerId="ADAL" clId="{0EDE17A5-AEC4-453A-BA6A-3971D810919A}" dt="2026-05-14T16:14:31.341" v="134" actId="207"/>
          <ac:spMkLst>
            <pc:docMk/>
            <pc:sldMk cId="0" sldId="257"/>
            <ac:spMk id="6" creationId="{7FED2240-A5AC-1CAA-271B-452C62060509}"/>
          </ac:spMkLst>
        </pc:spChg>
        <pc:spChg chg="mod">
          <ac:chgData name="Dorian Salzmann" userId="cbc0ff7e-e1aa-4af1-9739-ea91526eb22c" providerId="ADAL" clId="{0EDE17A5-AEC4-453A-BA6A-3971D810919A}" dt="2026-05-15T09:32:07.591" v="1088" actId="33553"/>
          <ac:spMkLst>
            <pc:docMk/>
            <pc:sldMk cId="0" sldId="257"/>
            <ac:spMk id="7" creationId="{87FB24A8-C9BC-4E36-4D5A-704314E8D146}"/>
          </ac:spMkLst>
        </pc:spChg>
      </pc:sldChg>
      <pc:sldChg chg="modSp del mod">
        <pc:chgData name="Dorian Salzmann" userId="cbc0ff7e-e1aa-4af1-9739-ea91526eb22c" providerId="ADAL" clId="{0EDE17A5-AEC4-453A-BA6A-3971D810919A}" dt="2026-05-15T09:33:19.139" v="1129" actId="47"/>
        <pc:sldMkLst>
          <pc:docMk/>
          <pc:sldMk cId="0" sldId="258"/>
        </pc:sldMkLst>
        <pc:spChg chg="mod">
          <ac:chgData name="Dorian Salzmann" userId="cbc0ff7e-e1aa-4af1-9739-ea91526eb22c" providerId="ADAL" clId="{0EDE17A5-AEC4-453A-BA6A-3971D810919A}" dt="2026-05-15T09:31:20.006" v="988" actId="962"/>
          <ac:spMkLst>
            <pc:docMk/>
            <pc:sldMk cId="0" sldId="258"/>
            <ac:spMk id="2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1:21.285" v="994" actId="962"/>
          <ac:spMkLst>
            <pc:docMk/>
            <pc:sldMk cId="0" sldId="258"/>
            <ac:spMk id="3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2:35.850" v="1112" actId="33553"/>
          <ac:spMkLst>
            <pc:docMk/>
            <pc:sldMk cId="0" sldId="258"/>
            <ac:spMk id="4" creationId="{00000000-0000-0000-0000-000000000000}"/>
          </ac:spMkLst>
        </pc:spChg>
      </pc:sldChg>
      <pc:sldChg chg="modSp del mod">
        <pc:chgData name="Dorian Salzmann" userId="cbc0ff7e-e1aa-4af1-9739-ea91526eb22c" providerId="ADAL" clId="{0EDE17A5-AEC4-453A-BA6A-3971D810919A}" dt="2026-05-15T09:33:18.788" v="1128" actId="47"/>
        <pc:sldMkLst>
          <pc:docMk/>
          <pc:sldMk cId="0" sldId="259"/>
        </pc:sldMkLst>
        <pc:spChg chg="mod">
          <ac:chgData name="Dorian Salzmann" userId="cbc0ff7e-e1aa-4af1-9739-ea91526eb22c" providerId="ADAL" clId="{0EDE17A5-AEC4-453A-BA6A-3971D810919A}" dt="2026-05-15T09:31:21.059" v="993" actId="962"/>
          <ac:spMkLst>
            <pc:docMk/>
            <pc:sldMk cId="0" sldId="259"/>
            <ac:spMk id="2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1:21.495" v="995" actId="962"/>
          <ac:spMkLst>
            <pc:docMk/>
            <pc:sldMk cId="0" sldId="259"/>
            <ac:spMk id="3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2:37.481" v="1113" actId="33553"/>
          <ac:spMkLst>
            <pc:docMk/>
            <pc:sldMk cId="0" sldId="259"/>
            <ac:spMk id="4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1:21.716" v="996" actId="962"/>
          <ac:spMkLst>
            <pc:docMk/>
            <pc:sldMk cId="0" sldId="259"/>
            <ac:spMk id="7" creationId="{00000000-0000-0000-0000-000000000000}"/>
          </ac:spMkLst>
        </pc:spChg>
        <pc:grpChg chg="mod">
          <ac:chgData name="Dorian Salzmann" userId="cbc0ff7e-e1aa-4af1-9739-ea91526eb22c" providerId="ADAL" clId="{0EDE17A5-AEC4-453A-BA6A-3971D810919A}" dt="2026-05-15T09:31:22.334" v="999" actId="962"/>
          <ac:grpSpMkLst>
            <pc:docMk/>
            <pc:sldMk cId="0" sldId="259"/>
            <ac:grpSpMk id="8" creationId="{00000000-0000-0000-0000-000000000000}"/>
          </ac:grpSpMkLst>
        </pc:grpChg>
      </pc:sldChg>
      <pc:sldChg chg="modSp del mod">
        <pc:chgData name="Dorian Salzmann" userId="cbc0ff7e-e1aa-4af1-9739-ea91526eb22c" providerId="ADAL" clId="{0EDE17A5-AEC4-453A-BA6A-3971D810919A}" dt="2026-05-15T09:33:18.564" v="1127" actId="47"/>
        <pc:sldMkLst>
          <pc:docMk/>
          <pc:sldMk cId="0" sldId="260"/>
        </pc:sldMkLst>
        <pc:spChg chg="mod">
          <ac:chgData name="Dorian Salzmann" userId="cbc0ff7e-e1aa-4af1-9739-ea91526eb22c" providerId="ADAL" clId="{0EDE17A5-AEC4-453A-BA6A-3971D810919A}" dt="2026-05-15T09:31:22.557" v="1000" actId="962"/>
          <ac:spMkLst>
            <pc:docMk/>
            <pc:sldMk cId="0" sldId="260"/>
            <ac:spMk id="2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1:23.242" v="1003" actId="962"/>
          <ac:spMkLst>
            <pc:docMk/>
            <pc:sldMk cId="0" sldId="260"/>
            <ac:spMk id="3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2:39.086" v="1114" actId="33553"/>
          <ac:spMkLst>
            <pc:docMk/>
            <pc:sldMk cId="0" sldId="260"/>
            <ac:spMk id="6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1:24.140" v="1007" actId="962"/>
          <ac:spMkLst>
            <pc:docMk/>
            <pc:sldMk cId="0" sldId="260"/>
            <ac:spMk id="9" creationId="{00000000-0000-0000-0000-000000000000}"/>
          </ac:spMkLst>
        </pc:spChg>
        <pc:grpChg chg="mod">
          <ac:chgData name="Dorian Salzmann" userId="cbc0ff7e-e1aa-4af1-9739-ea91526eb22c" providerId="ADAL" clId="{0EDE17A5-AEC4-453A-BA6A-3971D810919A}" dt="2026-05-15T09:31:23.466" v="1004" actId="962"/>
          <ac:grpSpMkLst>
            <pc:docMk/>
            <pc:sldMk cId="0" sldId="260"/>
            <ac:grpSpMk id="4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24.389" v="1008" actId="962"/>
          <ac:grpSpMkLst>
            <pc:docMk/>
            <pc:sldMk cId="0" sldId="260"/>
            <ac:grpSpMk id="10" creationId="{00000000-0000-0000-0000-000000000000}"/>
          </ac:grpSpMkLst>
        </pc:grpChg>
      </pc:sldChg>
      <pc:sldChg chg="modSp del mod">
        <pc:chgData name="Dorian Salzmann" userId="cbc0ff7e-e1aa-4af1-9739-ea91526eb22c" providerId="ADAL" clId="{0EDE17A5-AEC4-453A-BA6A-3971D810919A}" dt="2026-05-15T09:33:18.243" v="1126" actId="47"/>
        <pc:sldMkLst>
          <pc:docMk/>
          <pc:sldMk cId="0" sldId="261"/>
        </pc:sldMkLst>
        <pc:spChg chg="mod">
          <ac:chgData name="Dorian Salzmann" userId="cbc0ff7e-e1aa-4af1-9739-ea91526eb22c" providerId="ADAL" clId="{0EDE17A5-AEC4-453A-BA6A-3971D810919A}" dt="2026-05-15T09:31:24.625" v="1009" actId="962"/>
          <ac:spMkLst>
            <pc:docMk/>
            <pc:sldMk cId="0" sldId="261"/>
            <ac:spMk id="2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1:28.016" v="1021" actId="962"/>
          <ac:spMkLst>
            <pc:docMk/>
            <pc:sldMk cId="0" sldId="261"/>
            <ac:spMk id="21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1:28.387" v="1023" actId="962"/>
          <ac:spMkLst>
            <pc:docMk/>
            <pc:sldMk cId="0" sldId="261"/>
            <ac:spMk id="22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2:39.465" v="1115" actId="33553"/>
          <ac:spMkLst>
            <pc:docMk/>
            <pc:sldMk cId="0" sldId="261"/>
            <ac:spMk id="23" creationId="{00000000-0000-0000-0000-000000000000}"/>
          </ac:spMkLst>
        </pc:spChg>
        <pc:grpChg chg="mod">
          <ac:chgData name="Dorian Salzmann" userId="cbc0ff7e-e1aa-4af1-9739-ea91526eb22c" providerId="ADAL" clId="{0EDE17A5-AEC4-453A-BA6A-3971D810919A}" dt="2026-05-15T09:31:24.973" v="1010" actId="962"/>
          <ac:grpSpMkLst>
            <pc:docMk/>
            <pc:sldMk cId="0" sldId="261"/>
            <ac:grpSpMk id="3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25.293" v="1011" actId="962"/>
          <ac:grpSpMkLst>
            <pc:docMk/>
            <pc:sldMk cId="0" sldId="261"/>
            <ac:grpSpMk id="6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25.501" v="1012" actId="962"/>
          <ac:grpSpMkLst>
            <pc:docMk/>
            <pc:sldMk cId="0" sldId="261"/>
            <ac:grpSpMk id="9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26.474" v="1013" actId="962"/>
          <ac:grpSpMkLst>
            <pc:docMk/>
            <pc:sldMk cId="0" sldId="261"/>
            <ac:grpSpMk id="12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26.682" v="1014" actId="962"/>
          <ac:grpSpMkLst>
            <pc:docMk/>
            <pc:sldMk cId="0" sldId="261"/>
            <ac:grpSpMk id="15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28.191" v="1022" actId="962"/>
          <ac:grpSpMkLst>
            <pc:docMk/>
            <pc:sldMk cId="0" sldId="261"/>
            <ac:grpSpMk id="18" creationId="{00000000-0000-0000-0000-000000000000}"/>
          </ac:grpSpMkLst>
        </pc:grpChg>
      </pc:sldChg>
      <pc:sldChg chg="modSp del mod">
        <pc:chgData name="Dorian Salzmann" userId="cbc0ff7e-e1aa-4af1-9739-ea91526eb22c" providerId="ADAL" clId="{0EDE17A5-AEC4-453A-BA6A-3971D810919A}" dt="2026-05-15T09:33:18.036" v="1125" actId="47"/>
        <pc:sldMkLst>
          <pc:docMk/>
          <pc:sldMk cId="0" sldId="262"/>
        </pc:sldMkLst>
        <pc:spChg chg="mod">
          <ac:chgData name="Dorian Salzmann" userId="cbc0ff7e-e1aa-4af1-9739-ea91526eb22c" providerId="ADAL" clId="{0EDE17A5-AEC4-453A-BA6A-3971D810919A}" dt="2026-05-15T09:31:28.960" v="1026" actId="962"/>
          <ac:spMkLst>
            <pc:docMk/>
            <pc:sldMk cId="0" sldId="262"/>
            <ac:spMk id="2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1:29.576" v="1029" actId="962"/>
          <ac:spMkLst>
            <pc:docMk/>
            <pc:sldMk cId="0" sldId="262"/>
            <ac:spMk id="3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2:39.820" v="1116" actId="33553"/>
          <ac:spMkLst>
            <pc:docMk/>
            <pc:sldMk cId="0" sldId="262"/>
            <ac:spMk id="6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1:31.587" v="1037" actId="962"/>
          <ac:spMkLst>
            <pc:docMk/>
            <pc:sldMk cId="0" sldId="262"/>
            <ac:spMk id="9" creationId="{00000000-0000-0000-0000-000000000000}"/>
          </ac:spMkLst>
        </pc:spChg>
        <pc:grpChg chg="mod">
          <ac:chgData name="Dorian Salzmann" userId="cbc0ff7e-e1aa-4af1-9739-ea91526eb22c" providerId="ADAL" clId="{0EDE17A5-AEC4-453A-BA6A-3971D810919A}" dt="2026-05-15T09:31:31.055" v="1036" actId="962"/>
          <ac:grpSpMkLst>
            <pc:docMk/>
            <pc:sldMk cId="0" sldId="262"/>
            <ac:grpSpMk id="4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32.627" v="1042" actId="962"/>
          <ac:grpSpMkLst>
            <pc:docMk/>
            <pc:sldMk cId="0" sldId="262"/>
            <ac:grpSpMk id="10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32.866" v="1043" actId="962"/>
          <ac:grpSpMkLst>
            <pc:docMk/>
            <pc:sldMk cId="0" sldId="262"/>
            <ac:grpSpMk id="13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33.104" v="1044" actId="962"/>
          <ac:grpSpMkLst>
            <pc:docMk/>
            <pc:sldMk cId="0" sldId="262"/>
            <ac:grpSpMk id="16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33.681" v="1047" actId="962"/>
          <ac:grpSpMkLst>
            <pc:docMk/>
            <pc:sldMk cId="0" sldId="262"/>
            <ac:grpSpMk id="19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34.278" v="1050" actId="962"/>
          <ac:grpSpMkLst>
            <pc:docMk/>
            <pc:sldMk cId="0" sldId="262"/>
            <ac:grpSpMk id="22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34.900" v="1053" actId="962"/>
          <ac:grpSpMkLst>
            <pc:docMk/>
            <pc:sldMk cId="0" sldId="262"/>
            <ac:grpSpMk id="25" creationId="{00000000-0000-0000-0000-000000000000}"/>
          </ac:grpSpMkLst>
        </pc:grpChg>
      </pc:sldChg>
      <pc:sldChg chg="modSp del mod">
        <pc:chgData name="Dorian Salzmann" userId="cbc0ff7e-e1aa-4af1-9739-ea91526eb22c" providerId="ADAL" clId="{0EDE17A5-AEC4-453A-BA6A-3971D810919A}" dt="2026-05-15T09:33:17.699" v="1124" actId="47"/>
        <pc:sldMkLst>
          <pc:docMk/>
          <pc:sldMk cId="0" sldId="263"/>
        </pc:sldMkLst>
        <pc:spChg chg="mod">
          <ac:chgData name="Dorian Salzmann" userId="cbc0ff7e-e1aa-4af1-9739-ea91526eb22c" providerId="ADAL" clId="{0EDE17A5-AEC4-453A-BA6A-3971D810919A}" dt="2026-05-15T09:31:36.199" v="1059" actId="962"/>
          <ac:spMkLst>
            <pc:docMk/>
            <pc:sldMk cId="0" sldId="263"/>
            <ac:spMk id="2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1:35.991" v="1058" actId="962"/>
          <ac:spMkLst>
            <pc:docMk/>
            <pc:sldMk cId="0" sldId="263"/>
            <ac:spMk id="3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2:40.188" v="1117" actId="33553"/>
          <ac:spMkLst>
            <pc:docMk/>
            <pc:sldMk cId="0" sldId="263"/>
            <ac:spMk id="4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1:38.276" v="1068" actId="962"/>
          <ac:spMkLst>
            <pc:docMk/>
            <pc:sldMk cId="0" sldId="263"/>
            <ac:spMk id="25" creationId="{00000000-0000-0000-0000-000000000000}"/>
          </ac:spMkLst>
        </pc:spChg>
        <pc:grpChg chg="mod">
          <ac:chgData name="Dorian Salzmann" userId="cbc0ff7e-e1aa-4af1-9739-ea91526eb22c" providerId="ADAL" clId="{0EDE17A5-AEC4-453A-BA6A-3971D810919A}" dt="2026-05-15T09:31:36.503" v="1060" actId="962"/>
          <ac:grpSpMkLst>
            <pc:docMk/>
            <pc:sldMk cId="0" sldId="263"/>
            <ac:grpSpMk id="7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36.759" v="1061" actId="962"/>
          <ac:grpSpMkLst>
            <pc:docMk/>
            <pc:sldMk cId="0" sldId="263"/>
            <ac:grpSpMk id="10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37.024" v="1062" actId="962"/>
          <ac:grpSpMkLst>
            <pc:docMk/>
            <pc:sldMk cId="0" sldId="263"/>
            <ac:grpSpMk id="13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37.256" v="1063" actId="962"/>
          <ac:grpSpMkLst>
            <pc:docMk/>
            <pc:sldMk cId="0" sldId="263"/>
            <ac:grpSpMk id="16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37.894" v="1066" actId="962"/>
          <ac:grpSpMkLst>
            <pc:docMk/>
            <pc:sldMk cId="0" sldId="263"/>
            <ac:grpSpMk id="19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38.084" v="1067" actId="962"/>
          <ac:grpSpMkLst>
            <pc:docMk/>
            <pc:sldMk cId="0" sldId="263"/>
            <ac:grpSpMk id="22" creationId="{00000000-0000-0000-0000-000000000000}"/>
          </ac:grpSpMkLst>
        </pc:grpChg>
      </pc:sldChg>
      <pc:sldChg chg="modSp del mod">
        <pc:chgData name="Dorian Salzmann" userId="cbc0ff7e-e1aa-4af1-9739-ea91526eb22c" providerId="ADAL" clId="{0EDE17A5-AEC4-453A-BA6A-3971D810919A}" dt="2026-05-15T09:33:17.498" v="1123" actId="47"/>
        <pc:sldMkLst>
          <pc:docMk/>
          <pc:sldMk cId="0" sldId="264"/>
        </pc:sldMkLst>
        <pc:spChg chg="mod">
          <ac:chgData name="Dorian Salzmann" userId="cbc0ff7e-e1aa-4af1-9739-ea91526eb22c" providerId="ADAL" clId="{0EDE17A5-AEC4-453A-BA6A-3971D810919A}" dt="2026-05-15T09:31:38.466" v="1069" actId="962"/>
          <ac:spMkLst>
            <pc:docMk/>
            <pc:sldMk cId="0" sldId="264"/>
            <ac:spMk id="2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1:39.060" v="1072" actId="962"/>
          <ac:spMkLst>
            <pc:docMk/>
            <pc:sldMk cId="0" sldId="264"/>
            <ac:spMk id="3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2:40.554" v="1118" actId="33553"/>
          <ac:spMkLst>
            <pc:docMk/>
            <pc:sldMk cId="0" sldId="264"/>
            <ac:spMk id="6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1:39.538" v="1074" actId="962"/>
          <ac:spMkLst>
            <pc:docMk/>
            <pc:sldMk cId="0" sldId="264"/>
            <ac:spMk id="9" creationId="{00000000-0000-0000-0000-000000000000}"/>
          </ac:spMkLst>
        </pc:spChg>
        <pc:grpChg chg="mod">
          <ac:chgData name="Dorian Salzmann" userId="cbc0ff7e-e1aa-4af1-9739-ea91526eb22c" providerId="ADAL" clId="{0EDE17A5-AEC4-453A-BA6A-3971D810919A}" dt="2026-05-15T09:31:39.284" v="1073" actId="962"/>
          <ac:grpSpMkLst>
            <pc:docMk/>
            <pc:sldMk cId="0" sldId="264"/>
            <ac:grpSpMk id="4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39.810" v="1075" actId="962"/>
          <ac:grpSpMkLst>
            <pc:docMk/>
            <pc:sldMk cId="0" sldId="264"/>
            <ac:grpSpMk id="10" creationId="{00000000-0000-0000-0000-000000000000}"/>
          </ac:grpSpMkLst>
        </pc:grpChg>
      </pc:sldChg>
      <pc:sldChg chg="modSp del mod">
        <pc:chgData name="Dorian Salzmann" userId="cbc0ff7e-e1aa-4af1-9739-ea91526eb22c" providerId="ADAL" clId="{0EDE17A5-AEC4-453A-BA6A-3971D810919A}" dt="2026-05-15T09:33:17.108" v="1122" actId="47"/>
        <pc:sldMkLst>
          <pc:docMk/>
          <pc:sldMk cId="0" sldId="265"/>
        </pc:sldMkLst>
        <pc:spChg chg="mod">
          <ac:chgData name="Dorian Salzmann" userId="cbc0ff7e-e1aa-4af1-9739-ea91526eb22c" providerId="ADAL" clId="{0EDE17A5-AEC4-453A-BA6A-3971D810919A}" dt="2026-05-15T09:31:40.034" v="1076" actId="962"/>
          <ac:spMkLst>
            <pc:docMk/>
            <pc:sldMk cId="0" sldId="265"/>
            <ac:spMk id="2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1:40.964" v="1079" actId="962"/>
          <ac:spMkLst>
            <pc:docMk/>
            <pc:sldMk cId="0" sldId="265"/>
            <ac:spMk id="3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2:40.921" v="1119" actId="33553"/>
          <ac:spMkLst>
            <pc:docMk/>
            <pc:sldMk cId="0" sldId="265"/>
            <ac:spMk id="4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1:42.882" v="1086" actId="962"/>
          <ac:spMkLst>
            <pc:docMk/>
            <pc:sldMk cId="0" sldId="265"/>
            <ac:spMk id="25" creationId="{00000000-0000-0000-0000-000000000000}"/>
          </ac:spMkLst>
        </pc:spChg>
        <pc:grpChg chg="mod">
          <ac:chgData name="Dorian Salzmann" userId="cbc0ff7e-e1aa-4af1-9739-ea91526eb22c" providerId="ADAL" clId="{0EDE17A5-AEC4-453A-BA6A-3971D810919A}" dt="2026-05-15T09:31:41.330" v="1080" actId="962"/>
          <ac:grpSpMkLst>
            <pc:docMk/>
            <pc:sldMk cId="0" sldId="265"/>
            <ac:grpSpMk id="7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41.603" v="1081" actId="962"/>
          <ac:grpSpMkLst>
            <pc:docMk/>
            <pc:sldMk cId="0" sldId="265"/>
            <ac:grpSpMk id="10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41.874" v="1082" actId="962"/>
          <ac:grpSpMkLst>
            <pc:docMk/>
            <pc:sldMk cId="0" sldId="265"/>
            <ac:grpSpMk id="13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42.130" v="1083" actId="962"/>
          <ac:grpSpMkLst>
            <pc:docMk/>
            <pc:sldMk cId="0" sldId="265"/>
            <ac:grpSpMk id="16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42.338" v="1084" actId="962"/>
          <ac:grpSpMkLst>
            <pc:docMk/>
            <pc:sldMk cId="0" sldId="265"/>
            <ac:grpSpMk id="19" creationId="{00000000-0000-0000-0000-000000000000}"/>
          </ac:grpSpMkLst>
        </pc:grpChg>
        <pc:grpChg chg="mod">
          <ac:chgData name="Dorian Salzmann" userId="cbc0ff7e-e1aa-4af1-9739-ea91526eb22c" providerId="ADAL" clId="{0EDE17A5-AEC4-453A-BA6A-3971D810919A}" dt="2026-05-15T09:31:42.594" v="1085" actId="962"/>
          <ac:grpSpMkLst>
            <pc:docMk/>
            <pc:sldMk cId="0" sldId="265"/>
            <ac:grpSpMk id="22" creationId="{00000000-0000-0000-0000-000000000000}"/>
          </ac:grpSpMkLst>
        </pc:grpChg>
      </pc:sldChg>
      <pc:sldChg chg="modSp del mod">
        <pc:chgData name="Dorian Salzmann" userId="cbc0ff7e-e1aa-4af1-9739-ea91526eb22c" providerId="ADAL" clId="{0EDE17A5-AEC4-453A-BA6A-3971D810919A}" dt="2026-05-15T09:33:16.310" v="1121" actId="47"/>
        <pc:sldMkLst>
          <pc:docMk/>
          <pc:sldMk cId="0" sldId="266"/>
        </pc:sldMkLst>
        <pc:spChg chg="mod">
          <ac:chgData name="Dorian Salzmann" userId="cbc0ff7e-e1aa-4af1-9739-ea91526eb22c" providerId="ADAL" clId="{0EDE17A5-AEC4-453A-BA6A-3971D810919A}" dt="2026-05-15T09:31:43.893" v="1087" actId="962"/>
          <ac:spMkLst>
            <pc:docMk/>
            <pc:sldMk cId="0" sldId="266"/>
            <ac:spMk id="2" creationId="{00000000-0000-0000-0000-000000000000}"/>
          </ac:spMkLst>
        </pc:spChg>
        <pc:spChg chg="mod">
          <ac:chgData name="Dorian Salzmann" userId="cbc0ff7e-e1aa-4af1-9739-ea91526eb22c" providerId="ADAL" clId="{0EDE17A5-AEC4-453A-BA6A-3971D810919A}" dt="2026-05-15T09:32:41.290" v="1120" actId="33553"/>
          <ac:spMkLst>
            <pc:docMk/>
            <pc:sldMk cId="0" sldId="266"/>
            <ac:spMk id="3" creationId="{00000000-0000-0000-0000-000000000000}"/>
          </ac:spMkLst>
        </pc:spChg>
      </pc:sldChg>
      <pc:sldChg chg="addSp modSp mod modNotesTx">
        <pc:chgData name="Dorian Salzmann" userId="cbc0ff7e-e1aa-4af1-9739-ea91526eb22c" providerId="ADAL" clId="{0EDE17A5-AEC4-453A-BA6A-3971D810919A}" dt="2026-05-15T09:51:05.127" v="1543" actId="20577"/>
        <pc:sldMkLst>
          <pc:docMk/>
          <pc:sldMk cId="1803221499" sldId="268"/>
        </pc:sldMkLst>
        <pc:spChg chg="mod">
          <ac:chgData name="Dorian Salzmann" userId="cbc0ff7e-e1aa-4af1-9739-ea91526eb22c" providerId="ADAL" clId="{0EDE17A5-AEC4-453A-BA6A-3971D810919A}" dt="2026-05-15T09:30:46.268" v="866" actId="962"/>
          <ac:spMkLst>
            <pc:docMk/>
            <pc:sldMk cId="1803221499" sldId="268"/>
            <ac:spMk id="2" creationId="{79C92BBE-A4CF-11B4-4AC7-22C5A1B8D385}"/>
          </ac:spMkLst>
        </pc:spChg>
        <pc:spChg chg="mod">
          <ac:chgData name="Dorian Salzmann" userId="cbc0ff7e-e1aa-4af1-9739-ea91526eb22c" providerId="ADAL" clId="{0EDE17A5-AEC4-453A-BA6A-3971D810919A}" dt="2026-05-15T09:30:46.765" v="867" actId="962"/>
          <ac:spMkLst>
            <pc:docMk/>
            <pc:sldMk cId="1803221499" sldId="268"/>
            <ac:spMk id="3" creationId="{75679E1C-BABE-E5A0-8F4E-0D611ADDEBE6}"/>
          </ac:spMkLst>
        </pc:spChg>
        <pc:spChg chg="mod">
          <ac:chgData name="Dorian Salzmann" userId="cbc0ff7e-e1aa-4af1-9739-ea91526eb22c" providerId="ADAL" clId="{0EDE17A5-AEC4-453A-BA6A-3971D810919A}" dt="2026-05-15T09:32:12.417" v="1089" actId="33553"/>
          <ac:spMkLst>
            <pc:docMk/>
            <pc:sldMk cId="1803221499" sldId="268"/>
            <ac:spMk id="4" creationId="{93C208AD-FDCC-3946-F570-EDAE6799C5F1}"/>
          </ac:spMkLst>
        </pc:spChg>
        <pc:spChg chg="mod">
          <ac:chgData name="Dorian Salzmann" userId="cbc0ff7e-e1aa-4af1-9739-ea91526eb22c" providerId="ADAL" clId="{0EDE17A5-AEC4-453A-BA6A-3971D810919A}" dt="2026-05-14T16:16:25.797" v="199" actId="20577"/>
          <ac:spMkLst>
            <pc:docMk/>
            <pc:sldMk cId="1803221499" sldId="268"/>
            <ac:spMk id="5" creationId="{01ED0E35-A6A2-ABC4-CAB1-60651CA79C4D}"/>
          </ac:spMkLst>
        </pc:spChg>
        <pc:spChg chg="add mod">
          <ac:chgData name="Dorian Salzmann" userId="cbc0ff7e-e1aa-4af1-9739-ea91526eb22c" providerId="ADAL" clId="{0EDE17A5-AEC4-453A-BA6A-3971D810919A}" dt="2026-05-14T16:15:54.815" v="178" actId="1076"/>
          <ac:spMkLst>
            <pc:docMk/>
            <pc:sldMk cId="1803221499" sldId="268"/>
            <ac:spMk id="6" creationId="{4B54BC03-37E8-5EB8-942E-7CE5FDEC51B5}"/>
          </ac:spMkLst>
        </pc:spChg>
        <pc:picChg chg="mod">
          <ac:chgData name="Dorian Salzmann" userId="cbc0ff7e-e1aa-4af1-9739-ea91526eb22c" providerId="ADAL" clId="{0EDE17A5-AEC4-453A-BA6A-3971D810919A}" dt="2026-05-15T09:30:47.197" v="868" actId="962"/>
          <ac:picMkLst>
            <pc:docMk/>
            <pc:sldMk cId="1803221499" sldId="268"/>
            <ac:picMk id="28" creationId="{D917DF34-D120-D604-BEC0-EF029E22BD9E}"/>
          </ac:picMkLst>
        </pc:picChg>
      </pc:sldChg>
      <pc:sldChg chg="addSp delSp modSp mod">
        <pc:chgData name="Dorian Salzmann" userId="cbc0ff7e-e1aa-4af1-9739-ea91526eb22c" providerId="ADAL" clId="{0EDE17A5-AEC4-453A-BA6A-3971D810919A}" dt="2026-05-15T09:32:14.471" v="1090" actId="33553"/>
        <pc:sldMkLst>
          <pc:docMk/>
          <pc:sldMk cId="3625065447" sldId="270"/>
        </pc:sldMkLst>
        <pc:spChg chg="del ord">
          <ac:chgData name="Dorian Salzmann" userId="cbc0ff7e-e1aa-4af1-9739-ea91526eb22c" providerId="ADAL" clId="{0EDE17A5-AEC4-453A-BA6A-3971D810919A}" dt="2026-05-14T16:05:42.716" v="10" actId="478"/>
          <ac:spMkLst>
            <pc:docMk/>
            <pc:sldMk cId="3625065447" sldId="270"/>
            <ac:spMk id="2" creationId="{6E49DD78-AA45-D372-2CD3-72788EA950D9}"/>
          </ac:spMkLst>
        </pc:spChg>
        <pc:spChg chg="mod">
          <ac:chgData name="Dorian Salzmann" userId="cbc0ff7e-e1aa-4af1-9739-ea91526eb22c" providerId="ADAL" clId="{0EDE17A5-AEC4-453A-BA6A-3971D810919A}" dt="2026-05-15T09:30:49.208" v="874" actId="962"/>
          <ac:spMkLst>
            <pc:docMk/>
            <pc:sldMk cId="3625065447" sldId="270"/>
            <ac:spMk id="3" creationId="{43E64F41-FF07-E1DA-65D5-C6FFCCEC4C70}"/>
          </ac:spMkLst>
        </pc:spChg>
        <pc:spChg chg="mod">
          <ac:chgData name="Dorian Salzmann" userId="cbc0ff7e-e1aa-4af1-9739-ea91526eb22c" providerId="ADAL" clId="{0EDE17A5-AEC4-453A-BA6A-3971D810919A}" dt="2026-05-15T09:32:14.471" v="1090" actId="33553"/>
          <ac:spMkLst>
            <pc:docMk/>
            <pc:sldMk cId="3625065447" sldId="270"/>
            <ac:spMk id="4" creationId="{EDD33CCE-4BE4-65B6-3B91-5A034F81A7E9}"/>
          </ac:spMkLst>
        </pc:spChg>
        <pc:spChg chg="add mod ord">
          <ac:chgData name="Dorian Salzmann" userId="cbc0ff7e-e1aa-4af1-9739-ea91526eb22c" providerId="ADAL" clId="{0EDE17A5-AEC4-453A-BA6A-3971D810919A}" dt="2026-05-15T09:30:47.594" v="869" actId="962"/>
          <ac:spMkLst>
            <pc:docMk/>
            <pc:sldMk cId="3625065447" sldId="270"/>
            <ac:spMk id="10" creationId="{CDE080EF-7EF0-95F1-7805-73250EB2F115}"/>
          </ac:spMkLst>
        </pc:spChg>
        <pc:picChg chg="del mod">
          <ac:chgData name="Dorian Salzmann" userId="cbc0ff7e-e1aa-4af1-9739-ea91526eb22c" providerId="ADAL" clId="{0EDE17A5-AEC4-453A-BA6A-3971D810919A}" dt="2026-05-14T16:10:24.737" v="82" actId="478"/>
          <ac:picMkLst>
            <pc:docMk/>
            <pc:sldMk cId="3625065447" sldId="270"/>
            <ac:picMk id="6" creationId="{BA8E4C86-8B47-9414-8CFF-5AE146F4807B}"/>
          </ac:picMkLst>
        </pc:picChg>
        <pc:picChg chg="del">
          <ac:chgData name="Dorian Salzmann" userId="cbc0ff7e-e1aa-4af1-9739-ea91526eb22c" providerId="ADAL" clId="{0EDE17A5-AEC4-453A-BA6A-3971D810919A}" dt="2026-05-14T16:04:08.838" v="3" actId="478"/>
          <ac:picMkLst>
            <pc:docMk/>
            <pc:sldMk cId="3625065447" sldId="270"/>
            <ac:picMk id="7" creationId="{4224BE9A-4E1E-A8B4-9B43-594532537B67}"/>
          </ac:picMkLst>
        </pc:picChg>
        <pc:picChg chg="del">
          <ac:chgData name="Dorian Salzmann" userId="cbc0ff7e-e1aa-4af1-9739-ea91526eb22c" providerId="ADAL" clId="{0EDE17A5-AEC4-453A-BA6A-3971D810919A}" dt="2026-05-14T16:04:13.731" v="4" actId="478"/>
          <ac:picMkLst>
            <pc:docMk/>
            <pc:sldMk cId="3625065447" sldId="270"/>
            <ac:picMk id="8" creationId="{94EED518-A645-FD65-FD70-46262DE853DF}"/>
          </ac:picMkLst>
        </pc:picChg>
        <pc:picChg chg="del">
          <ac:chgData name="Dorian Salzmann" userId="cbc0ff7e-e1aa-4af1-9739-ea91526eb22c" providerId="ADAL" clId="{0EDE17A5-AEC4-453A-BA6A-3971D810919A}" dt="2026-05-14T16:04:16.387" v="5" actId="478"/>
          <ac:picMkLst>
            <pc:docMk/>
            <pc:sldMk cId="3625065447" sldId="270"/>
            <ac:picMk id="9" creationId="{4222A1F8-B251-C2A7-A9BF-A4CB2E054E9C}"/>
          </ac:picMkLst>
        </pc:picChg>
        <pc:picChg chg="add mod">
          <ac:chgData name="Dorian Salzmann" userId="cbc0ff7e-e1aa-4af1-9739-ea91526eb22c" providerId="ADAL" clId="{0EDE17A5-AEC4-453A-BA6A-3971D810919A}" dt="2026-05-15T09:30:49.451" v="875" actId="962"/>
          <ac:picMkLst>
            <pc:docMk/>
            <pc:sldMk cId="3625065447" sldId="270"/>
            <ac:picMk id="11" creationId="{912749AC-EC81-CBDE-027F-8CF2EFBDB811}"/>
          </ac:picMkLst>
        </pc:picChg>
      </pc:sldChg>
      <pc:sldChg chg="modSp del mod ord modShow">
        <pc:chgData name="Dorian Salzmann" userId="cbc0ff7e-e1aa-4af1-9739-ea91526eb22c" providerId="ADAL" clId="{0EDE17A5-AEC4-453A-BA6A-3971D810919A}" dt="2026-05-15T09:33:19.347" v="1130" actId="47"/>
        <pc:sldMkLst>
          <pc:docMk/>
          <pc:sldMk cId="3991312133" sldId="271"/>
        </pc:sldMkLst>
        <pc:spChg chg="mod">
          <ac:chgData name="Dorian Salzmann" userId="cbc0ff7e-e1aa-4af1-9739-ea91526eb22c" providerId="ADAL" clId="{0EDE17A5-AEC4-453A-BA6A-3971D810919A}" dt="2026-05-15T09:31:19.441" v="986" actId="962"/>
          <ac:spMkLst>
            <pc:docMk/>
            <pc:sldMk cId="3991312133" sldId="271"/>
            <ac:spMk id="3" creationId="{543562D4-31F1-8ADB-F43E-599BC6DD7A04}"/>
          </ac:spMkLst>
        </pc:spChg>
        <pc:spChg chg="mod">
          <ac:chgData name="Dorian Salzmann" userId="cbc0ff7e-e1aa-4af1-9739-ea91526eb22c" providerId="ADAL" clId="{0EDE17A5-AEC4-453A-BA6A-3971D810919A}" dt="2026-05-15T09:31:19.730" v="987" actId="962"/>
          <ac:spMkLst>
            <pc:docMk/>
            <pc:sldMk cId="3991312133" sldId="271"/>
            <ac:spMk id="4" creationId="{1EA542A1-A695-E83E-735A-A687120A7CC7}"/>
          </ac:spMkLst>
        </pc:spChg>
        <pc:spChg chg="mod">
          <ac:chgData name="Dorian Salzmann" userId="cbc0ff7e-e1aa-4af1-9739-ea91526eb22c" providerId="ADAL" clId="{0EDE17A5-AEC4-453A-BA6A-3971D810919A}" dt="2026-05-15T09:32:34.858" v="1111" actId="33553"/>
          <ac:spMkLst>
            <pc:docMk/>
            <pc:sldMk cId="3991312133" sldId="271"/>
            <ac:spMk id="7" creationId="{C9C8633F-A612-BB83-BF59-8EFC537BE713}"/>
          </ac:spMkLst>
        </pc:spChg>
      </pc:sldChg>
      <pc:sldChg chg="addSp delSp modSp mod">
        <pc:chgData name="Dorian Salzmann" userId="cbc0ff7e-e1aa-4af1-9739-ea91526eb22c" providerId="ADAL" clId="{0EDE17A5-AEC4-453A-BA6A-3971D810919A}" dt="2026-05-15T09:38:00.395" v="1140" actId="962"/>
        <pc:sldMkLst>
          <pc:docMk/>
          <pc:sldMk cId="574600581" sldId="272"/>
        </pc:sldMkLst>
        <pc:spChg chg="del">
          <ac:chgData name="Dorian Salzmann" userId="cbc0ff7e-e1aa-4af1-9739-ea91526eb22c" providerId="ADAL" clId="{0EDE17A5-AEC4-453A-BA6A-3971D810919A}" dt="2026-05-14T16:07:26.168" v="30" actId="478"/>
          <ac:spMkLst>
            <pc:docMk/>
            <pc:sldMk cId="574600581" sldId="272"/>
            <ac:spMk id="2" creationId="{3CC02DB5-853E-6C65-6457-D2B8CC142185}"/>
          </ac:spMkLst>
        </pc:spChg>
        <pc:spChg chg="mod">
          <ac:chgData name="Dorian Salzmann" userId="cbc0ff7e-e1aa-4af1-9739-ea91526eb22c" providerId="ADAL" clId="{0EDE17A5-AEC4-453A-BA6A-3971D810919A}" dt="2026-05-15T09:30:49.880" v="877" actId="962"/>
          <ac:spMkLst>
            <pc:docMk/>
            <pc:sldMk cId="574600581" sldId="272"/>
            <ac:spMk id="3" creationId="{21940ED0-F84C-0341-DFE0-847E0B8E8C2A}"/>
          </ac:spMkLst>
        </pc:spChg>
        <pc:spChg chg="mod">
          <ac:chgData name="Dorian Salzmann" userId="cbc0ff7e-e1aa-4af1-9739-ea91526eb22c" providerId="ADAL" clId="{0EDE17A5-AEC4-453A-BA6A-3971D810919A}" dt="2026-05-15T09:32:16.157" v="1091" actId="33553"/>
          <ac:spMkLst>
            <pc:docMk/>
            <pc:sldMk cId="574600581" sldId="272"/>
            <ac:spMk id="4" creationId="{AAD82F7D-C653-9191-6CC9-1ABAE6C2EEA0}"/>
          </ac:spMkLst>
        </pc:spChg>
        <pc:spChg chg="add mod ord">
          <ac:chgData name="Dorian Salzmann" userId="cbc0ff7e-e1aa-4af1-9739-ea91526eb22c" providerId="ADAL" clId="{0EDE17A5-AEC4-453A-BA6A-3971D810919A}" dt="2026-05-15T09:30:49.641" v="876" actId="962"/>
          <ac:spMkLst>
            <pc:docMk/>
            <pc:sldMk cId="574600581" sldId="272"/>
            <ac:spMk id="7" creationId="{0108601C-E9E9-E0B3-6298-B68668AD98AD}"/>
          </ac:spMkLst>
        </pc:spChg>
        <pc:picChg chg="del mod">
          <ac:chgData name="Dorian Salzmann" userId="cbc0ff7e-e1aa-4af1-9739-ea91526eb22c" providerId="ADAL" clId="{0EDE17A5-AEC4-453A-BA6A-3971D810919A}" dt="2026-05-14T16:10:28.434" v="84" actId="478"/>
          <ac:picMkLst>
            <pc:docMk/>
            <pc:sldMk cId="574600581" sldId="272"/>
            <ac:picMk id="6" creationId="{2AFEABF3-2859-B67D-5B71-1C544B5D63B6}"/>
          </ac:picMkLst>
        </pc:picChg>
        <pc:picChg chg="add mod">
          <ac:chgData name="Dorian Salzmann" userId="cbc0ff7e-e1aa-4af1-9739-ea91526eb22c" providerId="ADAL" clId="{0EDE17A5-AEC4-453A-BA6A-3971D810919A}" dt="2026-05-15T09:30:50.292" v="878" actId="962"/>
          <ac:picMkLst>
            <pc:docMk/>
            <pc:sldMk cId="574600581" sldId="272"/>
            <ac:picMk id="8" creationId="{8CCBD82F-50AE-220C-8C24-2FB4CD9C4237}"/>
          </ac:picMkLst>
        </pc:picChg>
        <pc:picChg chg="mod">
          <ac:chgData name="Dorian Salzmann" userId="cbc0ff7e-e1aa-4af1-9739-ea91526eb22c" providerId="ADAL" clId="{0EDE17A5-AEC4-453A-BA6A-3971D810919A}" dt="2026-05-15T09:38:00.395" v="1140" actId="962"/>
          <ac:picMkLst>
            <pc:docMk/>
            <pc:sldMk cId="574600581" sldId="272"/>
            <ac:picMk id="10" creationId="{4A663E51-37ED-9CCF-E7FC-B038D02DD693}"/>
          </ac:picMkLst>
        </pc:picChg>
      </pc:sldChg>
      <pc:sldChg chg="addSp delSp modSp mod ord">
        <pc:chgData name="Dorian Salzmann" userId="cbc0ff7e-e1aa-4af1-9739-ea91526eb22c" providerId="ADAL" clId="{0EDE17A5-AEC4-453A-BA6A-3971D810919A}" dt="2026-05-15T09:48:31.218" v="1521"/>
        <pc:sldMkLst>
          <pc:docMk/>
          <pc:sldMk cId="3955074043" sldId="273"/>
        </pc:sldMkLst>
        <pc:spChg chg="del">
          <ac:chgData name="Dorian Salzmann" userId="cbc0ff7e-e1aa-4af1-9739-ea91526eb22c" providerId="ADAL" clId="{0EDE17A5-AEC4-453A-BA6A-3971D810919A}" dt="2026-05-14T16:07:33.184" v="33" actId="478"/>
          <ac:spMkLst>
            <pc:docMk/>
            <pc:sldMk cId="3955074043" sldId="273"/>
            <ac:spMk id="2" creationId="{31BCDE7A-AC54-61AE-F42C-7EF790E9EA23}"/>
          </ac:spMkLst>
        </pc:spChg>
        <pc:spChg chg="mod">
          <ac:chgData name="Dorian Salzmann" userId="cbc0ff7e-e1aa-4af1-9739-ea91526eb22c" providerId="ADAL" clId="{0EDE17A5-AEC4-453A-BA6A-3971D810919A}" dt="2026-05-15T09:30:51.362" v="882" actId="962"/>
          <ac:spMkLst>
            <pc:docMk/>
            <pc:sldMk cId="3955074043" sldId="273"/>
            <ac:spMk id="3" creationId="{029C5C8F-024C-CE37-C1D9-C2D0D056BE93}"/>
          </ac:spMkLst>
        </pc:spChg>
        <pc:spChg chg="mod">
          <ac:chgData name="Dorian Salzmann" userId="cbc0ff7e-e1aa-4af1-9739-ea91526eb22c" providerId="ADAL" clId="{0EDE17A5-AEC4-453A-BA6A-3971D810919A}" dt="2026-05-15T09:32:17.118" v="1092" actId="33553"/>
          <ac:spMkLst>
            <pc:docMk/>
            <pc:sldMk cId="3955074043" sldId="273"/>
            <ac:spMk id="4" creationId="{49ED9017-5608-BA52-DAD6-F5B2512998A6}"/>
          </ac:spMkLst>
        </pc:spChg>
        <pc:spChg chg="add mod ord">
          <ac:chgData name="Dorian Salzmann" userId="cbc0ff7e-e1aa-4af1-9739-ea91526eb22c" providerId="ADAL" clId="{0EDE17A5-AEC4-453A-BA6A-3971D810919A}" dt="2026-05-15T09:30:51.129" v="881" actId="962"/>
          <ac:spMkLst>
            <pc:docMk/>
            <pc:sldMk cId="3955074043" sldId="273"/>
            <ac:spMk id="8" creationId="{39A49E3E-0DF4-E190-6776-535BCB8B67F8}"/>
          </ac:spMkLst>
        </pc:spChg>
        <pc:picChg chg="del mod">
          <ac:chgData name="Dorian Salzmann" userId="cbc0ff7e-e1aa-4af1-9739-ea91526eb22c" providerId="ADAL" clId="{0EDE17A5-AEC4-453A-BA6A-3971D810919A}" dt="2026-05-14T16:10:31.963" v="86" actId="478"/>
          <ac:picMkLst>
            <pc:docMk/>
            <pc:sldMk cId="3955074043" sldId="273"/>
            <ac:picMk id="6" creationId="{2AE9C6A8-2F93-3FB1-C497-D21625AF1CAE}"/>
          </ac:picMkLst>
        </pc:picChg>
        <pc:picChg chg="mod">
          <ac:chgData name="Dorian Salzmann" userId="cbc0ff7e-e1aa-4af1-9739-ea91526eb22c" providerId="ADAL" clId="{0EDE17A5-AEC4-453A-BA6A-3971D810919A}" dt="2026-05-15T09:38:26.127" v="1143" actId="962"/>
          <ac:picMkLst>
            <pc:docMk/>
            <pc:sldMk cId="3955074043" sldId="273"/>
            <ac:picMk id="7" creationId="{187F59A8-166E-0057-2022-50EEE9673B0A}"/>
          </ac:picMkLst>
        </pc:picChg>
        <pc:picChg chg="add mod">
          <ac:chgData name="Dorian Salzmann" userId="cbc0ff7e-e1aa-4af1-9739-ea91526eb22c" providerId="ADAL" clId="{0EDE17A5-AEC4-453A-BA6A-3971D810919A}" dt="2026-05-15T09:30:51.650" v="883" actId="962"/>
          <ac:picMkLst>
            <pc:docMk/>
            <pc:sldMk cId="3955074043" sldId="273"/>
            <ac:picMk id="9" creationId="{43596360-7A4E-33A5-2611-68B2FA4FDF58}"/>
          </ac:picMkLst>
        </pc:picChg>
      </pc:sldChg>
      <pc:sldChg chg="addSp delSp modSp mod">
        <pc:chgData name="Dorian Salzmann" userId="cbc0ff7e-e1aa-4af1-9739-ea91526eb22c" providerId="ADAL" clId="{0EDE17A5-AEC4-453A-BA6A-3971D810919A}" dt="2026-05-15T09:39:12.803" v="1146" actId="962"/>
        <pc:sldMkLst>
          <pc:docMk/>
          <pc:sldMk cId="1186060459" sldId="274"/>
        </pc:sldMkLst>
        <pc:spChg chg="del">
          <ac:chgData name="Dorian Salzmann" userId="cbc0ff7e-e1aa-4af1-9739-ea91526eb22c" providerId="ADAL" clId="{0EDE17A5-AEC4-453A-BA6A-3971D810919A}" dt="2026-05-14T16:07:38.758" v="36" actId="478"/>
          <ac:spMkLst>
            <pc:docMk/>
            <pc:sldMk cId="1186060459" sldId="274"/>
            <ac:spMk id="2" creationId="{0359A5E9-CCB9-855F-3815-06748450E0E3}"/>
          </ac:spMkLst>
        </pc:spChg>
        <pc:spChg chg="mod">
          <ac:chgData name="Dorian Salzmann" userId="cbc0ff7e-e1aa-4af1-9739-ea91526eb22c" providerId="ADAL" clId="{0EDE17A5-AEC4-453A-BA6A-3971D810919A}" dt="2026-05-15T09:30:52.547" v="887" actId="962"/>
          <ac:spMkLst>
            <pc:docMk/>
            <pc:sldMk cId="1186060459" sldId="274"/>
            <ac:spMk id="3" creationId="{7EE37DB0-C9D0-E313-620E-6BCED3A7B0AF}"/>
          </ac:spMkLst>
        </pc:spChg>
        <pc:spChg chg="mod">
          <ac:chgData name="Dorian Salzmann" userId="cbc0ff7e-e1aa-4af1-9739-ea91526eb22c" providerId="ADAL" clId="{0EDE17A5-AEC4-453A-BA6A-3971D810919A}" dt="2026-05-15T09:32:18.066" v="1093" actId="33553"/>
          <ac:spMkLst>
            <pc:docMk/>
            <pc:sldMk cId="1186060459" sldId="274"/>
            <ac:spMk id="4" creationId="{4952E038-AED2-F6DC-03A8-B6BDA8EB9BC9}"/>
          </ac:spMkLst>
        </pc:spChg>
        <pc:spChg chg="add mod ord">
          <ac:chgData name="Dorian Salzmann" userId="cbc0ff7e-e1aa-4af1-9739-ea91526eb22c" providerId="ADAL" clId="{0EDE17A5-AEC4-453A-BA6A-3971D810919A}" dt="2026-05-15T09:30:51.923" v="884" actId="962"/>
          <ac:spMkLst>
            <pc:docMk/>
            <pc:sldMk cId="1186060459" sldId="274"/>
            <ac:spMk id="7" creationId="{4EA1F324-A16D-F1C9-3EA4-903389F561F3}"/>
          </ac:spMkLst>
        </pc:spChg>
        <pc:picChg chg="del mod">
          <ac:chgData name="Dorian Salzmann" userId="cbc0ff7e-e1aa-4af1-9739-ea91526eb22c" providerId="ADAL" clId="{0EDE17A5-AEC4-453A-BA6A-3971D810919A}" dt="2026-05-14T16:10:35.512" v="88" actId="478"/>
          <ac:picMkLst>
            <pc:docMk/>
            <pc:sldMk cId="1186060459" sldId="274"/>
            <ac:picMk id="6" creationId="{3F6A30FC-1BF5-7E25-2953-EAF24C220F89}"/>
          </ac:picMkLst>
        </pc:picChg>
        <pc:picChg chg="add mod">
          <ac:chgData name="Dorian Salzmann" userId="cbc0ff7e-e1aa-4af1-9739-ea91526eb22c" providerId="ADAL" clId="{0EDE17A5-AEC4-453A-BA6A-3971D810919A}" dt="2026-05-15T09:30:52.756" v="888" actId="962"/>
          <ac:picMkLst>
            <pc:docMk/>
            <pc:sldMk cId="1186060459" sldId="274"/>
            <ac:picMk id="8" creationId="{6401237C-9D96-83AD-E210-C7C96664C55F}"/>
          </ac:picMkLst>
        </pc:picChg>
        <pc:picChg chg="mod">
          <ac:chgData name="Dorian Salzmann" userId="cbc0ff7e-e1aa-4af1-9739-ea91526eb22c" providerId="ADAL" clId="{0EDE17A5-AEC4-453A-BA6A-3971D810919A}" dt="2026-05-15T09:39:12.803" v="1146" actId="962"/>
          <ac:picMkLst>
            <pc:docMk/>
            <pc:sldMk cId="1186060459" sldId="274"/>
            <ac:picMk id="9" creationId="{BDCA099D-7204-8B6C-8204-60CFD435FFCC}"/>
          </ac:picMkLst>
        </pc:picChg>
      </pc:sldChg>
      <pc:sldChg chg="addSp delSp modSp mod">
        <pc:chgData name="Dorian Salzmann" userId="cbc0ff7e-e1aa-4af1-9739-ea91526eb22c" providerId="ADAL" clId="{0EDE17A5-AEC4-453A-BA6A-3971D810919A}" dt="2026-05-15T09:49:09.406" v="1523" actId="20577"/>
        <pc:sldMkLst>
          <pc:docMk/>
          <pc:sldMk cId="3388810630" sldId="275"/>
        </pc:sldMkLst>
        <pc:spChg chg="del">
          <ac:chgData name="Dorian Salzmann" userId="cbc0ff7e-e1aa-4af1-9739-ea91526eb22c" providerId="ADAL" clId="{0EDE17A5-AEC4-453A-BA6A-3971D810919A}" dt="2026-05-14T16:07:45.265" v="39" actId="478"/>
          <ac:spMkLst>
            <pc:docMk/>
            <pc:sldMk cId="3388810630" sldId="275"/>
            <ac:spMk id="2" creationId="{AE2E49D5-406C-6061-58B1-AAA289AED3D5}"/>
          </ac:spMkLst>
        </pc:spChg>
        <pc:spChg chg="mod">
          <ac:chgData name="Dorian Salzmann" userId="cbc0ff7e-e1aa-4af1-9739-ea91526eb22c" providerId="ADAL" clId="{0EDE17A5-AEC4-453A-BA6A-3971D810919A}" dt="2026-05-15T09:30:53.810" v="892" actId="962"/>
          <ac:spMkLst>
            <pc:docMk/>
            <pc:sldMk cId="3388810630" sldId="275"/>
            <ac:spMk id="3" creationId="{6390E09B-85CB-3F9D-B51E-707C15886DEB}"/>
          </ac:spMkLst>
        </pc:spChg>
        <pc:spChg chg="mod">
          <ac:chgData name="Dorian Salzmann" userId="cbc0ff7e-e1aa-4af1-9739-ea91526eb22c" providerId="ADAL" clId="{0EDE17A5-AEC4-453A-BA6A-3971D810919A}" dt="2026-05-15T09:49:09.406" v="1523" actId="20577"/>
          <ac:spMkLst>
            <pc:docMk/>
            <pc:sldMk cId="3388810630" sldId="275"/>
            <ac:spMk id="4" creationId="{AED85C56-9EC5-770B-BBB2-92AD300010E8}"/>
          </ac:spMkLst>
        </pc:spChg>
        <pc:spChg chg="add mod ord">
          <ac:chgData name="Dorian Salzmann" userId="cbc0ff7e-e1aa-4af1-9739-ea91526eb22c" providerId="ADAL" clId="{0EDE17A5-AEC4-453A-BA6A-3971D810919A}" dt="2026-05-15T09:30:53.037" v="889" actId="962"/>
          <ac:spMkLst>
            <pc:docMk/>
            <pc:sldMk cId="3388810630" sldId="275"/>
            <ac:spMk id="7" creationId="{02B515D6-F2C6-F439-6D9D-357C70706CCD}"/>
          </ac:spMkLst>
        </pc:spChg>
        <pc:picChg chg="del mod">
          <ac:chgData name="Dorian Salzmann" userId="cbc0ff7e-e1aa-4af1-9739-ea91526eb22c" providerId="ADAL" clId="{0EDE17A5-AEC4-453A-BA6A-3971D810919A}" dt="2026-05-14T16:10:41.314" v="90" actId="478"/>
          <ac:picMkLst>
            <pc:docMk/>
            <pc:sldMk cId="3388810630" sldId="275"/>
            <ac:picMk id="6" creationId="{43751145-DEC5-C0C0-1E16-886AEC7AAE41}"/>
          </ac:picMkLst>
        </pc:picChg>
        <pc:picChg chg="add mod">
          <ac:chgData name="Dorian Salzmann" userId="cbc0ff7e-e1aa-4af1-9739-ea91526eb22c" providerId="ADAL" clId="{0EDE17A5-AEC4-453A-BA6A-3971D810919A}" dt="2026-05-15T09:30:54.113" v="893" actId="962"/>
          <ac:picMkLst>
            <pc:docMk/>
            <pc:sldMk cId="3388810630" sldId="275"/>
            <ac:picMk id="8" creationId="{D1224315-065A-A243-3A1C-9FED958E640D}"/>
          </ac:picMkLst>
        </pc:picChg>
        <pc:picChg chg="mod">
          <ac:chgData name="Dorian Salzmann" userId="cbc0ff7e-e1aa-4af1-9739-ea91526eb22c" providerId="ADAL" clId="{0EDE17A5-AEC4-453A-BA6A-3971D810919A}" dt="2026-05-15T09:39:25.597" v="1149" actId="962"/>
          <ac:picMkLst>
            <pc:docMk/>
            <pc:sldMk cId="3388810630" sldId="275"/>
            <ac:picMk id="9" creationId="{F3961EAA-DF0F-CF61-BD14-07AFDACFF47B}"/>
          </ac:picMkLst>
        </pc:picChg>
      </pc:sldChg>
      <pc:sldChg chg="addSp delSp modSp mod">
        <pc:chgData name="Dorian Salzmann" userId="cbc0ff7e-e1aa-4af1-9739-ea91526eb22c" providerId="ADAL" clId="{0EDE17A5-AEC4-453A-BA6A-3971D810919A}" dt="2026-05-15T09:40:16.635" v="1161" actId="962"/>
        <pc:sldMkLst>
          <pc:docMk/>
          <pc:sldMk cId="1225647210" sldId="276"/>
        </pc:sldMkLst>
        <pc:spChg chg="del">
          <ac:chgData name="Dorian Salzmann" userId="cbc0ff7e-e1aa-4af1-9739-ea91526eb22c" providerId="ADAL" clId="{0EDE17A5-AEC4-453A-BA6A-3971D810919A}" dt="2026-05-14T16:07:52.512" v="42" actId="478"/>
          <ac:spMkLst>
            <pc:docMk/>
            <pc:sldMk cId="1225647210" sldId="276"/>
            <ac:spMk id="2" creationId="{C4786AE4-EDCB-09BF-3994-59F18F28887B}"/>
          </ac:spMkLst>
        </pc:spChg>
        <pc:spChg chg="mod">
          <ac:chgData name="Dorian Salzmann" userId="cbc0ff7e-e1aa-4af1-9739-ea91526eb22c" providerId="ADAL" clId="{0EDE17A5-AEC4-453A-BA6A-3971D810919A}" dt="2026-05-15T09:30:54.638" v="895" actId="962"/>
          <ac:spMkLst>
            <pc:docMk/>
            <pc:sldMk cId="1225647210" sldId="276"/>
            <ac:spMk id="3" creationId="{52D92DA4-99C5-EF93-9D1C-B1278DC9F321}"/>
          </ac:spMkLst>
        </pc:spChg>
        <pc:spChg chg="mod">
          <ac:chgData name="Dorian Salzmann" userId="cbc0ff7e-e1aa-4af1-9739-ea91526eb22c" providerId="ADAL" clId="{0EDE17A5-AEC4-453A-BA6A-3971D810919A}" dt="2026-05-15T09:32:19.825" v="1095" actId="33553"/>
          <ac:spMkLst>
            <pc:docMk/>
            <pc:sldMk cId="1225647210" sldId="276"/>
            <ac:spMk id="4" creationId="{C68B21C4-54F3-9254-A311-C0EDF2363B2D}"/>
          </ac:spMkLst>
        </pc:spChg>
        <pc:spChg chg="add mod ord">
          <ac:chgData name="Dorian Salzmann" userId="cbc0ff7e-e1aa-4af1-9739-ea91526eb22c" providerId="ADAL" clId="{0EDE17A5-AEC4-453A-BA6A-3971D810919A}" dt="2026-05-15T09:30:54.417" v="894" actId="962"/>
          <ac:spMkLst>
            <pc:docMk/>
            <pc:sldMk cId="1225647210" sldId="276"/>
            <ac:spMk id="9" creationId="{FCA052BB-1723-1D1E-1BEE-278D76E896A5}"/>
          </ac:spMkLst>
        </pc:spChg>
        <pc:picChg chg="del mod">
          <ac:chgData name="Dorian Salzmann" userId="cbc0ff7e-e1aa-4af1-9739-ea91526eb22c" providerId="ADAL" clId="{0EDE17A5-AEC4-453A-BA6A-3971D810919A}" dt="2026-05-14T16:10:46.281" v="92" actId="478"/>
          <ac:picMkLst>
            <pc:docMk/>
            <pc:sldMk cId="1225647210" sldId="276"/>
            <ac:picMk id="6" creationId="{B4786457-8E26-1A17-4A14-438F2D415818}"/>
          </ac:picMkLst>
        </pc:picChg>
        <pc:picChg chg="mod">
          <ac:chgData name="Dorian Salzmann" userId="cbc0ff7e-e1aa-4af1-9739-ea91526eb22c" providerId="ADAL" clId="{0EDE17A5-AEC4-453A-BA6A-3971D810919A}" dt="2026-05-15T09:39:45.756" v="1152" actId="962"/>
          <ac:picMkLst>
            <pc:docMk/>
            <pc:sldMk cId="1225647210" sldId="276"/>
            <ac:picMk id="7" creationId="{78C00E0D-5F0B-B16F-C210-F44375F1C38B}"/>
          </ac:picMkLst>
        </pc:picChg>
        <pc:picChg chg="mod">
          <ac:chgData name="Dorian Salzmann" userId="cbc0ff7e-e1aa-4af1-9739-ea91526eb22c" providerId="ADAL" clId="{0EDE17A5-AEC4-453A-BA6A-3971D810919A}" dt="2026-05-15T09:40:16.635" v="1161" actId="962"/>
          <ac:picMkLst>
            <pc:docMk/>
            <pc:sldMk cId="1225647210" sldId="276"/>
            <ac:picMk id="8" creationId="{6958FA1C-5032-7AEC-3AAE-91CD5CE95153}"/>
          </ac:picMkLst>
        </pc:picChg>
        <pc:picChg chg="add mod">
          <ac:chgData name="Dorian Salzmann" userId="cbc0ff7e-e1aa-4af1-9739-ea91526eb22c" providerId="ADAL" clId="{0EDE17A5-AEC4-453A-BA6A-3971D810919A}" dt="2026-05-15T09:30:56.171" v="903" actId="962"/>
          <ac:picMkLst>
            <pc:docMk/>
            <pc:sldMk cId="1225647210" sldId="276"/>
            <ac:picMk id="10" creationId="{B4DA30F7-983D-462E-A291-BC4F9123C182}"/>
          </ac:picMkLst>
        </pc:picChg>
      </pc:sldChg>
      <pc:sldChg chg="addSp delSp modSp mod">
        <pc:chgData name="Dorian Salzmann" userId="cbc0ff7e-e1aa-4af1-9739-ea91526eb22c" providerId="ADAL" clId="{0EDE17A5-AEC4-453A-BA6A-3971D810919A}" dt="2026-05-15T09:40:12.201" v="1158" actId="962"/>
        <pc:sldMkLst>
          <pc:docMk/>
          <pc:sldMk cId="3924049713" sldId="277"/>
        </pc:sldMkLst>
        <pc:spChg chg="del">
          <ac:chgData name="Dorian Salzmann" userId="cbc0ff7e-e1aa-4af1-9739-ea91526eb22c" providerId="ADAL" clId="{0EDE17A5-AEC4-453A-BA6A-3971D810919A}" dt="2026-05-14T16:07:57.949" v="45" actId="478"/>
          <ac:spMkLst>
            <pc:docMk/>
            <pc:sldMk cId="3924049713" sldId="277"/>
            <ac:spMk id="2" creationId="{5DCC4C3D-8E06-9F58-9B9F-94D1B2353976}"/>
          </ac:spMkLst>
        </pc:spChg>
        <pc:spChg chg="mod">
          <ac:chgData name="Dorian Salzmann" userId="cbc0ff7e-e1aa-4af1-9739-ea91526eb22c" providerId="ADAL" clId="{0EDE17A5-AEC4-453A-BA6A-3971D810919A}" dt="2026-05-15T09:30:56.794" v="906" actId="962"/>
          <ac:spMkLst>
            <pc:docMk/>
            <pc:sldMk cId="3924049713" sldId="277"/>
            <ac:spMk id="3" creationId="{639DA614-E0F0-ED51-9816-048A54311EE8}"/>
          </ac:spMkLst>
        </pc:spChg>
        <pc:spChg chg="mod">
          <ac:chgData name="Dorian Salzmann" userId="cbc0ff7e-e1aa-4af1-9739-ea91526eb22c" providerId="ADAL" clId="{0EDE17A5-AEC4-453A-BA6A-3971D810919A}" dt="2026-05-15T09:32:20.756" v="1096" actId="33553"/>
          <ac:spMkLst>
            <pc:docMk/>
            <pc:sldMk cId="3924049713" sldId="277"/>
            <ac:spMk id="4" creationId="{1EB76F70-B9A0-C463-BC2B-EC3AF565F86E}"/>
          </ac:spMkLst>
        </pc:spChg>
        <pc:spChg chg="add mod ord">
          <ac:chgData name="Dorian Salzmann" userId="cbc0ff7e-e1aa-4af1-9739-ea91526eb22c" providerId="ADAL" clId="{0EDE17A5-AEC4-453A-BA6A-3971D810919A}" dt="2026-05-15T09:30:55.979" v="902" actId="962"/>
          <ac:spMkLst>
            <pc:docMk/>
            <pc:sldMk cId="3924049713" sldId="277"/>
            <ac:spMk id="9" creationId="{DC3EE9B1-7202-D546-75A2-7F1D3FF77270}"/>
          </ac:spMkLst>
        </pc:spChg>
        <pc:picChg chg="del mod">
          <ac:chgData name="Dorian Salzmann" userId="cbc0ff7e-e1aa-4af1-9739-ea91526eb22c" providerId="ADAL" clId="{0EDE17A5-AEC4-453A-BA6A-3971D810919A}" dt="2026-05-14T16:10:54.990" v="94" actId="478"/>
          <ac:picMkLst>
            <pc:docMk/>
            <pc:sldMk cId="3924049713" sldId="277"/>
            <ac:picMk id="6" creationId="{AB5A65B0-F477-4E50-C2C8-8E02E08416B7}"/>
          </ac:picMkLst>
        </pc:picChg>
        <pc:picChg chg="mod">
          <ac:chgData name="Dorian Salzmann" userId="cbc0ff7e-e1aa-4af1-9739-ea91526eb22c" providerId="ADAL" clId="{0EDE17A5-AEC4-453A-BA6A-3971D810919A}" dt="2026-05-15T09:39:51.640" v="1155" actId="962"/>
          <ac:picMkLst>
            <pc:docMk/>
            <pc:sldMk cId="3924049713" sldId="277"/>
            <ac:picMk id="7" creationId="{325376F8-C8D0-4B18-C6E6-298649884E6B}"/>
          </ac:picMkLst>
        </pc:picChg>
        <pc:picChg chg="mod">
          <ac:chgData name="Dorian Salzmann" userId="cbc0ff7e-e1aa-4af1-9739-ea91526eb22c" providerId="ADAL" clId="{0EDE17A5-AEC4-453A-BA6A-3971D810919A}" dt="2026-05-15T09:40:12.201" v="1158" actId="962"/>
          <ac:picMkLst>
            <pc:docMk/>
            <pc:sldMk cId="3924049713" sldId="277"/>
            <ac:picMk id="8" creationId="{44313A55-EFD7-83D6-83F7-679B76327C78}"/>
          </ac:picMkLst>
        </pc:picChg>
        <pc:picChg chg="add mod">
          <ac:chgData name="Dorian Salzmann" userId="cbc0ff7e-e1aa-4af1-9739-ea91526eb22c" providerId="ADAL" clId="{0EDE17A5-AEC4-453A-BA6A-3971D810919A}" dt="2026-05-15T09:30:57.388" v="909" actId="962"/>
          <ac:picMkLst>
            <pc:docMk/>
            <pc:sldMk cId="3924049713" sldId="277"/>
            <ac:picMk id="10" creationId="{6DDF7153-2FE4-B357-3132-94816D9D77C2}"/>
          </ac:picMkLst>
        </pc:picChg>
      </pc:sldChg>
      <pc:sldChg chg="addSp delSp modSp mod">
        <pc:chgData name="Dorian Salzmann" userId="cbc0ff7e-e1aa-4af1-9739-ea91526eb22c" providerId="ADAL" clId="{0EDE17A5-AEC4-453A-BA6A-3971D810919A}" dt="2026-05-15T09:32:21.637" v="1097" actId="33553"/>
        <pc:sldMkLst>
          <pc:docMk/>
          <pc:sldMk cId="870971596" sldId="278"/>
        </pc:sldMkLst>
        <pc:spChg chg="del">
          <ac:chgData name="Dorian Salzmann" userId="cbc0ff7e-e1aa-4af1-9739-ea91526eb22c" providerId="ADAL" clId="{0EDE17A5-AEC4-453A-BA6A-3971D810919A}" dt="2026-05-14T16:08:04.446" v="48" actId="478"/>
          <ac:spMkLst>
            <pc:docMk/>
            <pc:sldMk cId="870971596" sldId="278"/>
            <ac:spMk id="2" creationId="{B02FA84F-2DE8-29F7-1BEE-A9A1C12BA828}"/>
          </ac:spMkLst>
        </pc:spChg>
        <pc:spChg chg="mod">
          <ac:chgData name="Dorian Salzmann" userId="cbc0ff7e-e1aa-4af1-9739-ea91526eb22c" providerId="ADAL" clId="{0EDE17A5-AEC4-453A-BA6A-3971D810919A}" dt="2026-05-15T09:30:59.570" v="917" actId="962"/>
          <ac:spMkLst>
            <pc:docMk/>
            <pc:sldMk cId="870971596" sldId="278"/>
            <ac:spMk id="3" creationId="{8E7480EA-84B8-B0F7-A4B3-11C68B04F549}"/>
          </ac:spMkLst>
        </pc:spChg>
        <pc:spChg chg="mod">
          <ac:chgData name="Dorian Salzmann" userId="cbc0ff7e-e1aa-4af1-9739-ea91526eb22c" providerId="ADAL" clId="{0EDE17A5-AEC4-453A-BA6A-3971D810919A}" dt="2026-05-15T09:32:21.637" v="1097" actId="33553"/>
          <ac:spMkLst>
            <pc:docMk/>
            <pc:sldMk cId="870971596" sldId="278"/>
            <ac:spMk id="4" creationId="{BFD02AA1-87C1-50EB-6D91-9D5BEF8E68A0}"/>
          </ac:spMkLst>
        </pc:spChg>
        <pc:spChg chg="add mod ord">
          <ac:chgData name="Dorian Salzmann" userId="cbc0ff7e-e1aa-4af1-9739-ea91526eb22c" providerId="ADAL" clId="{0EDE17A5-AEC4-453A-BA6A-3971D810919A}" dt="2026-05-15T09:30:59.185" v="916" actId="962"/>
          <ac:spMkLst>
            <pc:docMk/>
            <pc:sldMk cId="870971596" sldId="278"/>
            <ac:spMk id="7" creationId="{40F3CA93-FFE3-399A-C110-FAB027FEA770}"/>
          </ac:spMkLst>
        </pc:spChg>
        <pc:picChg chg="mod">
          <ac:chgData name="Dorian Salzmann" userId="cbc0ff7e-e1aa-4af1-9739-ea91526eb22c" providerId="ADAL" clId="{0EDE17A5-AEC4-453A-BA6A-3971D810919A}" dt="2026-05-15T09:30:59.932" v="918" actId="962"/>
          <ac:picMkLst>
            <pc:docMk/>
            <pc:sldMk cId="870971596" sldId="278"/>
            <ac:picMk id="6" creationId="{67A0ED0A-29D0-05B7-F7F5-D10814D1F869}"/>
          </ac:picMkLst>
        </pc:picChg>
      </pc:sldChg>
      <pc:sldChg chg="addSp delSp modSp mod">
        <pc:chgData name="Dorian Salzmann" userId="cbc0ff7e-e1aa-4af1-9739-ea91526eb22c" providerId="ADAL" clId="{0EDE17A5-AEC4-453A-BA6A-3971D810919A}" dt="2026-05-15T09:41:02.182" v="1166" actId="962"/>
        <pc:sldMkLst>
          <pc:docMk/>
          <pc:sldMk cId="2541107858" sldId="279"/>
        </pc:sldMkLst>
        <pc:spChg chg="del">
          <ac:chgData name="Dorian Salzmann" userId="cbc0ff7e-e1aa-4af1-9739-ea91526eb22c" providerId="ADAL" clId="{0EDE17A5-AEC4-453A-BA6A-3971D810919A}" dt="2026-05-14T16:08:17.014" v="54" actId="478"/>
          <ac:spMkLst>
            <pc:docMk/>
            <pc:sldMk cId="2541107858" sldId="279"/>
            <ac:spMk id="2" creationId="{66F51A70-0B8E-8705-F87B-380C340B7E3C}"/>
          </ac:spMkLst>
        </pc:spChg>
        <pc:spChg chg="mod">
          <ac:chgData name="Dorian Salzmann" userId="cbc0ff7e-e1aa-4af1-9739-ea91526eb22c" providerId="ADAL" clId="{0EDE17A5-AEC4-453A-BA6A-3971D810919A}" dt="2026-05-15T09:31:02.154" v="927" actId="962"/>
          <ac:spMkLst>
            <pc:docMk/>
            <pc:sldMk cId="2541107858" sldId="279"/>
            <ac:spMk id="3" creationId="{F5C03DD7-66B1-5871-2024-3BC1E2AA0DA9}"/>
          </ac:spMkLst>
        </pc:spChg>
        <pc:spChg chg="mod">
          <ac:chgData name="Dorian Salzmann" userId="cbc0ff7e-e1aa-4af1-9739-ea91526eb22c" providerId="ADAL" clId="{0EDE17A5-AEC4-453A-BA6A-3971D810919A}" dt="2026-05-15T09:32:23.399" v="1099" actId="33553"/>
          <ac:spMkLst>
            <pc:docMk/>
            <pc:sldMk cId="2541107858" sldId="279"/>
            <ac:spMk id="4" creationId="{63698D8B-22F5-BD9B-CD56-D25AC352B1EE}"/>
          </ac:spMkLst>
        </pc:spChg>
        <pc:spChg chg="add del">
          <ac:chgData name="Dorian Salzmann" userId="cbc0ff7e-e1aa-4af1-9739-ea91526eb22c" providerId="ADAL" clId="{0EDE17A5-AEC4-453A-BA6A-3971D810919A}" dt="2026-05-15T09:40:59.203" v="1164" actId="22"/>
          <ac:spMkLst>
            <pc:docMk/>
            <pc:sldMk cId="2541107858" sldId="279"/>
            <ac:spMk id="6" creationId="{02B46C42-6BD2-8EB6-689C-D63A00DD37C1}"/>
          </ac:spMkLst>
        </pc:spChg>
        <pc:spChg chg="add mod ord">
          <ac:chgData name="Dorian Salzmann" userId="cbc0ff7e-e1aa-4af1-9739-ea91526eb22c" providerId="ADAL" clId="{0EDE17A5-AEC4-453A-BA6A-3971D810919A}" dt="2026-05-15T09:31:01.530" v="924" actId="962"/>
          <ac:spMkLst>
            <pc:docMk/>
            <pc:sldMk cId="2541107858" sldId="279"/>
            <ac:spMk id="7" creationId="{4A15C322-B4C5-606B-7FC1-870E60D41D60}"/>
          </ac:spMkLst>
        </pc:spChg>
        <pc:picChg chg="del mod">
          <ac:chgData name="Dorian Salzmann" userId="cbc0ff7e-e1aa-4af1-9739-ea91526eb22c" providerId="ADAL" clId="{0EDE17A5-AEC4-453A-BA6A-3971D810919A}" dt="2026-05-14T16:11:05.373" v="98" actId="478"/>
          <ac:picMkLst>
            <pc:docMk/>
            <pc:sldMk cId="2541107858" sldId="279"/>
            <ac:picMk id="6" creationId="{6EF92EAA-430D-8E9D-24FF-D6FC8BE7BAC5}"/>
          </ac:picMkLst>
        </pc:picChg>
        <pc:picChg chg="mod">
          <ac:chgData name="Dorian Salzmann" userId="cbc0ff7e-e1aa-4af1-9739-ea91526eb22c" providerId="ADAL" clId="{0EDE17A5-AEC4-453A-BA6A-3971D810919A}" dt="2026-05-15T09:41:02.182" v="1166" actId="962"/>
          <ac:picMkLst>
            <pc:docMk/>
            <pc:sldMk cId="2541107858" sldId="279"/>
            <ac:picMk id="8" creationId="{4951754D-8E6B-F976-DE33-47DAB581E354}"/>
          </ac:picMkLst>
        </pc:picChg>
        <pc:picChg chg="add mod">
          <ac:chgData name="Dorian Salzmann" userId="cbc0ff7e-e1aa-4af1-9739-ea91526eb22c" providerId="ADAL" clId="{0EDE17A5-AEC4-453A-BA6A-3971D810919A}" dt="2026-05-15T09:31:02.395" v="928" actId="962"/>
          <ac:picMkLst>
            <pc:docMk/>
            <pc:sldMk cId="2541107858" sldId="279"/>
            <ac:picMk id="9" creationId="{B533E94E-DFCB-4272-FF5F-0B3D78015B01}"/>
          </ac:picMkLst>
        </pc:picChg>
      </pc:sldChg>
      <pc:sldChg chg="addSp delSp modSp mod">
        <pc:chgData name="Dorian Salzmann" userId="cbc0ff7e-e1aa-4af1-9739-ea91526eb22c" providerId="ADAL" clId="{0EDE17A5-AEC4-453A-BA6A-3971D810919A}" dt="2026-05-15T09:49:19.701" v="1527" actId="20577"/>
        <pc:sldMkLst>
          <pc:docMk/>
          <pc:sldMk cId="2919331214" sldId="281"/>
        </pc:sldMkLst>
        <pc:spChg chg="del">
          <ac:chgData name="Dorian Salzmann" userId="cbc0ff7e-e1aa-4af1-9739-ea91526eb22c" providerId="ADAL" clId="{0EDE17A5-AEC4-453A-BA6A-3971D810919A}" dt="2026-05-14T16:08:23.209" v="57" actId="478"/>
          <ac:spMkLst>
            <pc:docMk/>
            <pc:sldMk cId="2919331214" sldId="281"/>
            <ac:spMk id="2" creationId="{861E15CF-70F4-794C-8969-480776754B71}"/>
          </ac:spMkLst>
        </pc:spChg>
        <pc:spChg chg="mod">
          <ac:chgData name="Dorian Salzmann" userId="cbc0ff7e-e1aa-4af1-9739-ea91526eb22c" providerId="ADAL" clId="{0EDE17A5-AEC4-453A-BA6A-3971D810919A}" dt="2026-05-15T09:31:04.221" v="936" actId="962"/>
          <ac:spMkLst>
            <pc:docMk/>
            <pc:sldMk cId="2919331214" sldId="281"/>
            <ac:spMk id="3" creationId="{3F3971E9-98D3-2BC4-3045-334417701853}"/>
          </ac:spMkLst>
        </pc:spChg>
        <pc:spChg chg="mod">
          <ac:chgData name="Dorian Salzmann" userId="cbc0ff7e-e1aa-4af1-9739-ea91526eb22c" providerId="ADAL" clId="{0EDE17A5-AEC4-453A-BA6A-3971D810919A}" dt="2026-05-15T09:49:19.701" v="1527" actId="20577"/>
          <ac:spMkLst>
            <pc:docMk/>
            <pc:sldMk cId="2919331214" sldId="281"/>
            <ac:spMk id="4" creationId="{A09474BB-DA74-CB32-8C6A-546217EEBD8F}"/>
          </ac:spMkLst>
        </pc:spChg>
        <pc:spChg chg="add mod ord">
          <ac:chgData name="Dorian Salzmann" userId="cbc0ff7e-e1aa-4af1-9739-ea91526eb22c" providerId="ADAL" clId="{0EDE17A5-AEC4-453A-BA6A-3971D810919A}" dt="2026-05-15T09:31:02.635" v="929" actId="962"/>
          <ac:spMkLst>
            <pc:docMk/>
            <pc:sldMk cId="2919331214" sldId="281"/>
            <ac:spMk id="8" creationId="{31FD859A-ECAE-8523-029A-1095C891A9DA}"/>
          </ac:spMkLst>
        </pc:spChg>
        <pc:picChg chg="del mod">
          <ac:chgData name="Dorian Salzmann" userId="cbc0ff7e-e1aa-4af1-9739-ea91526eb22c" providerId="ADAL" clId="{0EDE17A5-AEC4-453A-BA6A-3971D810919A}" dt="2026-05-14T16:11:09.131" v="100" actId="478"/>
          <ac:picMkLst>
            <pc:docMk/>
            <pc:sldMk cId="2919331214" sldId="281"/>
            <ac:picMk id="6" creationId="{A73D3437-7097-B70E-C1B6-4CB8BD946814}"/>
          </ac:picMkLst>
        </pc:picChg>
        <pc:picChg chg="mod">
          <ac:chgData name="Dorian Salzmann" userId="cbc0ff7e-e1aa-4af1-9739-ea91526eb22c" providerId="ADAL" clId="{0EDE17A5-AEC4-453A-BA6A-3971D810919A}" dt="2026-05-15T09:41:19.880" v="1169" actId="962"/>
          <ac:picMkLst>
            <pc:docMk/>
            <pc:sldMk cId="2919331214" sldId="281"/>
            <ac:picMk id="7" creationId="{C09B4D30-AF43-FD66-E98F-29148AD3FC4A}"/>
          </ac:picMkLst>
        </pc:picChg>
        <pc:picChg chg="add mod">
          <ac:chgData name="Dorian Salzmann" userId="cbc0ff7e-e1aa-4af1-9739-ea91526eb22c" providerId="ADAL" clId="{0EDE17A5-AEC4-453A-BA6A-3971D810919A}" dt="2026-05-15T09:31:04.426" v="937" actId="962"/>
          <ac:picMkLst>
            <pc:docMk/>
            <pc:sldMk cId="2919331214" sldId="281"/>
            <ac:picMk id="9" creationId="{0124ADE2-0355-FC72-B16C-E965EC47B168}"/>
          </ac:picMkLst>
        </pc:picChg>
      </pc:sldChg>
      <pc:sldChg chg="addSp delSp modSp mod">
        <pc:chgData name="Dorian Salzmann" userId="cbc0ff7e-e1aa-4af1-9739-ea91526eb22c" providerId="ADAL" clId="{0EDE17A5-AEC4-453A-BA6A-3971D810919A}" dt="2026-05-15T09:41:36.984" v="1172" actId="962"/>
        <pc:sldMkLst>
          <pc:docMk/>
          <pc:sldMk cId="1133767273" sldId="284"/>
        </pc:sldMkLst>
        <pc:spChg chg="del">
          <ac:chgData name="Dorian Salzmann" userId="cbc0ff7e-e1aa-4af1-9739-ea91526eb22c" providerId="ADAL" clId="{0EDE17A5-AEC4-453A-BA6A-3971D810919A}" dt="2026-05-14T16:08:28.430" v="60" actId="478"/>
          <ac:spMkLst>
            <pc:docMk/>
            <pc:sldMk cId="1133767273" sldId="284"/>
            <ac:spMk id="2" creationId="{2CD0E378-6BFF-8408-A819-95A895273D86}"/>
          </ac:spMkLst>
        </pc:spChg>
        <pc:spChg chg="mod">
          <ac:chgData name="Dorian Salzmann" userId="cbc0ff7e-e1aa-4af1-9739-ea91526eb22c" providerId="ADAL" clId="{0EDE17A5-AEC4-453A-BA6A-3971D810919A}" dt="2026-05-15T09:31:06.023" v="943" actId="962"/>
          <ac:spMkLst>
            <pc:docMk/>
            <pc:sldMk cId="1133767273" sldId="284"/>
            <ac:spMk id="3" creationId="{192D2B6C-7E57-DA60-FB92-CD6EE40CF718}"/>
          </ac:spMkLst>
        </pc:spChg>
        <pc:spChg chg="mod">
          <ac:chgData name="Dorian Salzmann" userId="cbc0ff7e-e1aa-4af1-9739-ea91526eb22c" providerId="ADAL" clId="{0EDE17A5-AEC4-453A-BA6A-3971D810919A}" dt="2026-05-15T09:32:25.102" v="1101" actId="33553"/>
          <ac:spMkLst>
            <pc:docMk/>
            <pc:sldMk cId="1133767273" sldId="284"/>
            <ac:spMk id="4" creationId="{AD8ACA2B-0530-F69C-87FC-A2B7FE9F382E}"/>
          </ac:spMkLst>
        </pc:spChg>
        <pc:spChg chg="add mod ord">
          <ac:chgData name="Dorian Salzmann" userId="cbc0ff7e-e1aa-4af1-9739-ea91526eb22c" providerId="ADAL" clId="{0EDE17A5-AEC4-453A-BA6A-3971D810919A}" dt="2026-05-15T09:31:05.607" v="942" actId="962"/>
          <ac:spMkLst>
            <pc:docMk/>
            <pc:sldMk cId="1133767273" sldId="284"/>
            <ac:spMk id="8" creationId="{2757291F-BBF7-14F5-1438-82A3350679D6}"/>
          </ac:spMkLst>
        </pc:spChg>
        <pc:picChg chg="del mod">
          <ac:chgData name="Dorian Salzmann" userId="cbc0ff7e-e1aa-4af1-9739-ea91526eb22c" providerId="ADAL" clId="{0EDE17A5-AEC4-453A-BA6A-3971D810919A}" dt="2026-05-14T16:11:13.175" v="102" actId="478"/>
          <ac:picMkLst>
            <pc:docMk/>
            <pc:sldMk cId="1133767273" sldId="284"/>
            <ac:picMk id="6" creationId="{E20C09EE-9224-6909-BA62-CF9DE34A9A2A}"/>
          </ac:picMkLst>
        </pc:picChg>
        <pc:picChg chg="mod">
          <ac:chgData name="Dorian Salzmann" userId="cbc0ff7e-e1aa-4af1-9739-ea91526eb22c" providerId="ADAL" clId="{0EDE17A5-AEC4-453A-BA6A-3971D810919A}" dt="2026-05-15T09:41:36.984" v="1172" actId="962"/>
          <ac:picMkLst>
            <pc:docMk/>
            <pc:sldMk cId="1133767273" sldId="284"/>
            <ac:picMk id="7" creationId="{3A0EE887-8DDE-5924-D608-3169BC2CA8C2}"/>
          </ac:picMkLst>
        </pc:picChg>
        <pc:picChg chg="add mod">
          <ac:chgData name="Dorian Salzmann" userId="cbc0ff7e-e1aa-4af1-9739-ea91526eb22c" providerId="ADAL" clId="{0EDE17A5-AEC4-453A-BA6A-3971D810919A}" dt="2026-05-15T09:31:06.296" v="944" actId="962"/>
          <ac:picMkLst>
            <pc:docMk/>
            <pc:sldMk cId="1133767273" sldId="284"/>
            <ac:picMk id="9" creationId="{DE74C7E5-B72F-9807-DBB4-1E667285EB4F}"/>
          </ac:picMkLst>
        </pc:picChg>
      </pc:sldChg>
      <pc:sldChg chg="addSp delSp modSp mod">
        <pc:chgData name="Dorian Salzmann" userId="cbc0ff7e-e1aa-4af1-9739-ea91526eb22c" providerId="ADAL" clId="{0EDE17A5-AEC4-453A-BA6A-3971D810919A}" dt="2026-05-15T09:54:39.075" v="1562" actId="14100"/>
        <pc:sldMkLst>
          <pc:docMk/>
          <pc:sldMk cId="2353540064" sldId="285"/>
        </pc:sldMkLst>
        <pc:spChg chg="del">
          <ac:chgData name="Dorian Salzmann" userId="cbc0ff7e-e1aa-4af1-9739-ea91526eb22c" providerId="ADAL" clId="{0EDE17A5-AEC4-453A-BA6A-3971D810919A}" dt="2026-05-14T16:08:33.778" v="63" actId="478"/>
          <ac:spMkLst>
            <pc:docMk/>
            <pc:sldMk cId="2353540064" sldId="285"/>
            <ac:spMk id="2" creationId="{195C779F-E9E5-7D8D-115F-22A3238F274F}"/>
          </ac:spMkLst>
        </pc:spChg>
        <pc:spChg chg="mod">
          <ac:chgData name="Dorian Salzmann" userId="cbc0ff7e-e1aa-4af1-9739-ea91526eb22c" providerId="ADAL" clId="{0EDE17A5-AEC4-453A-BA6A-3971D810919A}" dt="2026-05-15T09:31:08.067" v="949" actId="962"/>
          <ac:spMkLst>
            <pc:docMk/>
            <pc:sldMk cId="2353540064" sldId="285"/>
            <ac:spMk id="3" creationId="{431B72E1-520E-19D3-7609-2CD9DDC3EF7C}"/>
          </ac:spMkLst>
        </pc:spChg>
        <pc:spChg chg="mod">
          <ac:chgData name="Dorian Salzmann" userId="cbc0ff7e-e1aa-4af1-9739-ea91526eb22c" providerId="ADAL" clId="{0EDE17A5-AEC4-453A-BA6A-3971D810919A}" dt="2026-05-15T09:49:30.545" v="1531" actId="20577"/>
          <ac:spMkLst>
            <pc:docMk/>
            <pc:sldMk cId="2353540064" sldId="285"/>
            <ac:spMk id="4" creationId="{067CC8E4-1A77-FE06-5330-712E759066EF}"/>
          </ac:spMkLst>
        </pc:spChg>
        <pc:spChg chg="add mod ord">
          <ac:chgData name="Dorian Salzmann" userId="cbc0ff7e-e1aa-4af1-9739-ea91526eb22c" providerId="ADAL" clId="{0EDE17A5-AEC4-453A-BA6A-3971D810919A}" dt="2026-05-15T09:31:07.468" v="948" actId="962"/>
          <ac:spMkLst>
            <pc:docMk/>
            <pc:sldMk cId="2353540064" sldId="285"/>
            <ac:spMk id="7" creationId="{C3AA634B-DBDF-2466-5C34-B0B646FF1851}"/>
          </ac:spMkLst>
        </pc:spChg>
        <pc:picChg chg="del mod">
          <ac:chgData name="Dorian Salzmann" userId="cbc0ff7e-e1aa-4af1-9739-ea91526eb22c" providerId="ADAL" clId="{0EDE17A5-AEC4-453A-BA6A-3971D810919A}" dt="2026-05-14T16:11:17.986" v="104" actId="478"/>
          <ac:picMkLst>
            <pc:docMk/>
            <pc:sldMk cId="2353540064" sldId="285"/>
            <ac:picMk id="6" creationId="{7E60BD9D-8ADC-7CD0-CE19-11BCB394B7F7}"/>
          </ac:picMkLst>
        </pc:picChg>
        <pc:picChg chg="add mod">
          <ac:chgData name="Dorian Salzmann" userId="cbc0ff7e-e1aa-4af1-9739-ea91526eb22c" providerId="ADAL" clId="{0EDE17A5-AEC4-453A-BA6A-3971D810919A}" dt="2026-05-15T09:31:09.029" v="951" actId="962"/>
          <ac:picMkLst>
            <pc:docMk/>
            <pc:sldMk cId="2353540064" sldId="285"/>
            <ac:picMk id="8" creationId="{D5261FAE-4E12-4BC9-2CB3-187A2AE0D3B8}"/>
          </ac:picMkLst>
        </pc:picChg>
        <pc:picChg chg="mod">
          <ac:chgData name="Dorian Salzmann" userId="cbc0ff7e-e1aa-4af1-9739-ea91526eb22c" providerId="ADAL" clId="{0EDE17A5-AEC4-453A-BA6A-3971D810919A}" dt="2026-05-15T09:54:39.075" v="1562" actId="14100"/>
          <ac:picMkLst>
            <pc:docMk/>
            <pc:sldMk cId="2353540064" sldId="285"/>
            <ac:picMk id="9" creationId="{52217AB5-8051-25A4-6168-B8A733B1510B}"/>
          </ac:picMkLst>
        </pc:picChg>
      </pc:sldChg>
      <pc:sldChg chg="addSp delSp modSp mod">
        <pc:chgData name="Dorian Salzmann" userId="cbc0ff7e-e1aa-4af1-9739-ea91526eb22c" providerId="ADAL" clId="{0EDE17A5-AEC4-453A-BA6A-3971D810919A}" dt="2026-05-15T09:46:27.980" v="1510" actId="962"/>
        <pc:sldMkLst>
          <pc:docMk/>
          <pc:sldMk cId="3049111237" sldId="286"/>
        </pc:sldMkLst>
        <pc:spChg chg="del">
          <ac:chgData name="Dorian Salzmann" userId="cbc0ff7e-e1aa-4af1-9739-ea91526eb22c" providerId="ADAL" clId="{0EDE17A5-AEC4-453A-BA6A-3971D810919A}" dt="2026-05-14T16:08:42.240" v="66" actId="478"/>
          <ac:spMkLst>
            <pc:docMk/>
            <pc:sldMk cId="3049111237" sldId="286"/>
            <ac:spMk id="2" creationId="{E8E3AF2C-466D-3ADD-8E5A-891D854288DA}"/>
          </ac:spMkLst>
        </pc:spChg>
        <pc:spChg chg="mod">
          <ac:chgData name="Dorian Salzmann" userId="cbc0ff7e-e1aa-4af1-9739-ea91526eb22c" providerId="ADAL" clId="{0EDE17A5-AEC4-453A-BA6A-3971D810919A}" dt="2026-05-15T09:31:12.649" v="957" actId="962"/>
          <ac:spMkLst>
            <pc:docMk/>
            <pc:sldMk cId="3049111237" sldId="286"/>
            <ac:spMk id="3" creationId="{73890B2B-CB06-5E0A-30CB-2054CEEF3DE2}"/>
          </ac:spMkLst>
        </pc:spChg>
        <pc:spChg chg="mod">
          <ac:chgData name="Dorian Salzmann" userId="cbc0ff7e-e1aa-4af1-9739-ea91526eb22c" providerId="ADAL" clId="{0EDE17A5-AEC4-453A-BA6A-3971D810919A}" dt="2026-05-15T09:32:29.355" v="1105" actId="33553"/>
          <ac:spMkLst>
            <pc:docMk/>
            <pc:sldMk cId="3049111237" sldId="286"/>
            <ac:spMk id="4" creationId="{A8F68CE1-A4ED-D67D-C245-24C4F9AB6742}"/>
          </ac:spMkLst>
        </pc:spChg>
        <pc:spChg chg="add mod ord">
          <ac:chgData name="Dorian Salzmann" userId="cbc0ff7e-e1aa-4af1-9739-ea91526eb22c" providerId="ADAL" clId="{0EDE17A5-AEC4-453A-BA6A-3971D810919A}" dt="2026-05-15T09:31:12.187" v="956" actId="962"/>
          <ac:spMkLst>
            <pc:docMk/>
            <pc:sldMk cId="3049111237" sldId="286"/>
            <ac:spMk id="8" creationId="{A2143346-AA86-D48A-F35F-EDB850BC4AF6}"/>
          </ac:spMkLst>
        </pc:spChg>
        <pc:picChg chg="del mod">
          <ac:chgData name="Dorian Salzmann" userId="cbc0ff7e-e1aa-4af1-9739-ea91526eb22c" providerId="ADAL" clId="{0EDE17A5-AEC4-453A-BA6A-3971D810919A}" dt="2026-05-14T16:11:21.947" v="106" actId="478"/>
          <ac:picMkLst>
            <pc:docMk/>
            <pc:sldMk cId="3049111237" sldId="286"/>
            <ac:picMk id="6" creationId="{27920EEE-2AB3-C113-87E6-D9099D6D8FFA}"/>
          </ac:picMkLst>
        </pc:picChg>
        <pc:picChg chg="mod">
          <ac:chgData name="Dorian Salzmann" userId="cbc0ff7e-e1aa-4af1-9739-ea91526eb22c" providerId="ADAL" clId="{0EDE17A5-AEC4-453A-BA6A-3971D810919A}" dt="2026-05-15T09:46:27.980" v="1510" actId="962"/>
          <ac:picMkLst>
            <pc:docMk/>
            <pc:sldMk cId="3049111237" sldId="286"/>
            <ac:picMk id="7" creationId="{033A180B-18A6-A6D4-FA71-944A5629CA6E}"/>
          </ac:picMkLst>
        </pc:picChg>
        <pc:picChg chg="add mod">
          <ac:chgData name="Dorian Salzmann" userId="cbc0ff7e-e1aa-4af1-9739-ea91526eb22c" providerId="ADAL" clId="{0EDE17A5-AEC4-453A-BA6A-3971D810919A}" dt="2026-05-15T09:31:13.142" v="959" actId="962"/>
          <ac:picMkLst>
            <pc:docMk/>
            <pc:sldMk cId="3049111237" sldId="286"/>
            <ac:picMk id="9" creationId="{B0B6143A-CE24-A5FB-6E79-90D339B155E6}"/>
          </ac:picMkLst>
        </pc:picChg>
      </pc:sldChg>
      <pc:sldChg chg="addSp delSp modSp mod">
        <pc:chgData name="Dorian Salzmann" userId="cbc0ff7e-e1aa-4af1-9739-ea91526eb22c" providerId="ADAL" clId="{0EDE17A5-AEC4-453A-BA6A-3971D810919A}" dt="2026-05-15T09:47:42.266" v="1516" actId="962"/>
        <pc:sldMkLst>
          <pc:docMk/>
          <pc:sldMk cId="3943615063" sldId="287"/>
        </pc:sldMkLst>
        <pc:spChg chg="del">
          <ac:chgData name="Dorian Salzmann" userId="cbc0ff7e-e1aa-4af1-9739-ea91526eb22c" providerId="ADAL" clId="{0EDE17A5-AEC4-453A-BA6A-3971D810919A}" dt="2026-05-14T16:08:47.809" v="69" actId="478"/>
          <ac:spMkLst>
            <pc:docMk/>
            <pc:sldMk cId="3943615063" sldId="287"/>
            <ac:spMk id="2" creationId="{4EB11234-793A-1F22-3BDB-C51D83443C9F}"/>
          </ac:spMkLst>
        </pc:spChg>
        <pc:spChg chg="mod">
          <ac:chgData name="Dorian Salzmann" userId="cbc0ff7e-e1aa-4af1-9739-ea91526eb22c" providerId="ADAL" clId="{0EDE17A5-AEC4-453A-BA6A-3971D810919A}" dt="2026-05-15T09:31:14.104" v="963" actId="962"/>
          <ac:spMkLst>
            <pc:docMk/>
            <pc:sldMk cId="3943615063" sldId="287"/>
            <ac:spMk id="3" creationId="{08FDF555-A816-C0B7-E6F7-1B6F4A8182A9}"/>
          </ac:spMkLst>
        </pc:spChg>
        <pc:spChg chg="mod">
          <ac:chgData name="Dorian Salzmann" userId="cbc0ff7e-e1aa-4af1-9739-ea91526eb22c" providerId="ADAL" clId="{0EDE17A5-AEC4-453A-BA6A-3971D810919A}" dt="2026-05-15T09:32:30.211" v="1106" actId="33553"/>
          <ac:spMkLst>
            <pc:docMk/>
            <pc:sldMk cId="3943615063" sldId="287"/>
            <ac:spMk id="4" creationId="{47C5E4F5-7107-EEAB-A29C-19777A03A7FB}"/>
          </ac:spMkLst>
        </pc:spChg>
        <pc:spChg chg="add mod ord">
          <ac:chgData name="Dorian Salzmann" userId="cbc0ff7e-e1aa-4af1-9739-ea91526eb22c" providerId="ADAL" clId="{0EDE17A5-AEC4-453A-BA6A-3971D810919A}" dt="2026-05-15T09:31:13.799" v="962" actId="962"/>
          <ac:spMkLst>
            <pc:docMk/>
            <pc:sldMk cId="3943615063" sldId="287"/>
            <ac:spMk id="7" creationId="{A84FE161-A794-67BE-D992-06ED7478E405}"/>
          </ac:spMkLst>
        </pc:spChg>
        <pc:grpChg chg="mod">
          <ac:chgData name="Dorian Salzmann" userId="cbc0ff7e-e1aa-4af1-9739-ea91526eb22c" providerId="ADAL" clId="{0EDE17A5-AEC4-453A-BA6A-3971D810919A}" dt="2026-05-15T09:47:42.266" v="1516" actId="962"/>
          <ac:grpSpMkLst>
            <pc:docMk/>
            <pc:sldMk cId="3943615063" sldId="287"/>
            <ac:grpSpMk id="9" creationId="{7B3333ED-B7F1-91AE-81EE-D397CD8C5543}"/>
          </ac:grpSpMkLst>
        </pc:grpChg>
        <pc:picChg chg="del mod">
          <ac:chgData name="Dorian Salzmann" userId="cbc0ff7e-e1aa-4af1-9739-ea91526eb22c" providerId="ADAL" clId="{0EDE17A5-AEC4-453A-BA6A-3971D810919A}" dt="2026-05-14T16:11:30.188" v="108" actId="478"/>
          <ac:picMkLst>
            <pc:docMk/>
            <pc:sldMk cId="3943615063" sldId="287"/>
            <ac:picMk id="6" creationId="{EF023DC7-B530-7F7B-C3DA-45B3A5AEC040}"/>
          </ac:picMkLst>
        </pc:picChg>
        <pc:picChg chg="add mod">
          <ac:chgData name="Dorian Salzmann" userId="cbc0ff7e-e1aa-4af1-9739-ea91526eb22c" providerId="ADAL" clId="{0EDE17A5-AEC4-453A-BA6A-3971D810919A}" dt="2026-05-15T09:31:14.524" v="965" actId="962"/>
          <ac:picMkLst>
            <pc:docMk/>
            <pc:sldMk cId="3943615063" sldId="287"/>
            <ac:picMk id="8" creationId="{3D72427A-2FFE-5188-1588-44FD34FD3CB9}"/>
          </ac:picMkLst>
        </pc:picChg>
      </pc:sldChg>
      <pc:sldChg chg="addSp delSp modSp mod">
        <pc:chgData name="Dorian Salzmann" userId="cbc0ff7e-e1aa-4af1-9739-ea91526eb22c" providerId="ADAL" clId="{0EDE17A5-AEC4-453A-BA6A-3971D810919A}" dt="2026-05-15T09:49:48.768" v="1538" actId="14100"/>
        <pc:sldMkLst>
          <pc:docMk/>
          <pc:sldMk cId="657401222" sldId="288"/>
        </pc:sldMkLst>
        <pc:spChg chg="del">
          <ac:chgData name="Dorian Salzmann" userId="cbc0ff7e-e1aa-4af1-9739-ea91526eb22c" providerId="ADAL" clId="{0EDE17A5-AEC4-453A-BA6A-3971D810919A}" dt="2026-05-14T16:08:57.358" v="72" actId="478"/>
          <ac:spMkLst>
            <pc:docMk/>
            <pc:sldMk cId="657401222" sldId="288"/>
            <ac:spMk id="2" creationId="{DCBF7EB0-16AB-3C75-02C8-645AB9A39351}"/>
          </ac:spMkLst>
        </pc:spChg>
        <pc:spChg chg="mod">
          <ac:chgData name="Dorian Salzmann" userId="cbc0ff7e-e1aa-4af1-9739-ea91526eb22c" providerId="ADAL" clId="{0EDE17A5-AEC4-453A-BA6A-3971D810919A}" dt="2026-05-15T09:31:16.628" v="975" actId="962"/>
          <ac:spMkLst>
            <pc:docMk/>
            <pc:sldMk cId="657401222" sldId="288"/>
            <ac:spMk id="3" creationId="{E0761BB6-DD81-EF63-74A4-7E468A4CCA77}"/>
          </ac:spMkLst>
        </pc:spChg>
        <pc:spChg chg="mod">
          <ac:chgData name="Dorian Salzmann" userId="cbc0ff7e-e1aa-4af1-9739-ea91526eb22c" providerId="ADAL" clId="{0EDE17A5-AEC4-453A-BA6A-3971D810919A}" dt="2026-05-15T09:49:48.768" v="1538" actId="14100"/>
          <ac:spMkLst>
            <pc:docMk/>
            <pc:sldMk cId="657401222" sldId="288"/>
            <ac:spMk id="4" creationId="{ACE5F13F-8AC9-FFC4-0A7B-8FF2FD82DB67}"/>
          </ac:spMkLst>
        </pc:spChg>
        <pc:spChg chg="mod">
          <ac:chgData name="Dorian Salzmann" userId="cbc0ff7e-e1aa-4af1-9739-ea91526eb22c" providerId="ADAL" clId="{0EDE17A5-AEC4-453A-BA6A-3971D810919A}" dt="2026-05-15T09:47:23.731" v="1513" actId="962"/>
          <ac:spMkLst>
            <pc:docMk/>
            <pc:sldMk cId="657401222" sldId="288"/>
            <ac:spMk id="7" creationId="{B1730B33-A708-19F7-ECA5-5B720635FFBB}"/>
          </ac:spMkLst>
        </pc:spChg>
        <pc:spChg chg="add mod ord">
          <ac:chgData name="Dorian Salzmann" userId="cbc0ff7e-e1aa-4af1-9739-ea91526eb22c" providerId="ADAL" clId="{0EDE17A5-AEC4-453A-BA6A-3971D810919A}" dt="2026-05-15T09:31:14.870" v="966" actId="962"/>
          <ac:spMkLst>
            <pc:docMk/>
            <pc:sldMk cId="657401222" sldId="288"/>
            <ac:spMk id="8" creationId="{606A6A88-45E9-7DA4-B780-FEF086A5F6D6}"/>
          </ac:spMkLst>
        </pc:spChg>
        <pc:picChg chg="del mod">
          <ac:chgData name="Dorian Salzmann" userId="cbc0ff7e-e1aa-4af1-9739-ea91526eb22c" providerId="ADAL" clId="{0EDE17A5-AEC4-453A-BA6A-3971D810919A}" dt="2026-05-14T16:11:40.825" v="112" actId="478"/>
          <ac:picMkLst>
            <pc:docMk/>
            <pc:sldMk cId="657401222" sldId="288"/>
            <ac:picMk id="6" creationId="{B9969A18-41A4-F873-6AD0-152A9182D715}"/>
          </ac:picMkLst>
        </pc:picChg>
        <pc:picChg chg="add mod">
          <ac:chgData name="Dorian Salzmann" userId="cbc0ff7e-e1aa-4af1-9739-ea91526eb22c" providerId="ADAL" clId="{0EDE17A5-AEC4-453A-BA6A-3971D810919A}" dt="2026-05-15T09:31:16.404" v="974" actId="962"/>
          <ac:picMkLst>
            <pc:docMk/>
            <pc:sldMk cId="657401222" sldId="288"/>
            <ac:picMk id="9" creationId="{9B5F5516-692D-687B-9854-C236A870C784}"/>
          </ac:picMkLst>
        </pc:picChg>
      </pc:sldChg>
      <pc:sldChg chg="addSp delSp modSp mod">
        <pc:chgData name="Dorian Salzmann" userId="cbc0ff7e-e1aa-4af1-9739-ea91526eb22c" providerId="ADAL" clId="{0EDE17A5-AEC4-453A-BA6A-3971D810919A}" dt="2026-05-15T09:49:13.888" v="1525" actId="20577"/>
        <pc:sldMkLst>
          <pc:docMk/>
          <pc:sldMk cId="1528248449" sldId="289"/>
        </pc:sldMkLst>
        <pc:spChg chg="del">
          <ac:chgData name="Dorian Salzmann" userId="cbc0ff7e-e1aa-4af1-9739-ea91526eb22c" providerId="ADAL" clId="{0EDE17A5-AEC4-453A-BA6A-3971D810919A}" dt="2026-05-14T16:08:09.494" v="51" actId="478"/>
          <ac:spMkLst>
            <pc:docMk/>
            <pc:sldMk cId="1528248449" sldId="289"/>
            <ac:spMk id="2" creationId="{81E25D72-E5D8-079A-5E04-CEEDE1DE921A}"/>
          </ac:spMkLst>
        </pc:spChg>
        <pc:spChg chg="mod">
          <ac:chgData name="Dorian Salzmann" userId="cbc0ff7e-e1aa-4af1-9739-ea91526eb22c" providerId="ADAL" clId="{0EDE17A5-AEC4-453A-BA6A-3971D810919A}" dt="2026-05-15T09:31:00.532" v="920" actId="962"/>
          <ac:spMkLst>
            <pc:docMk/>
            <pc:sldMk cId="1528248449" sldId="289"/>
            <ac:spMk id="3" creationId="{7898D300-CA3D-3C12-005C-ADBB3F40C7C5}"/>
          </ac:spMkLst>
        </pc:spChg>
        <pc:spChg chg="mod">
          <ac:chgData name="Dorian Salzmann" userId="cbc0ff7e-e1aa-4af1-9739-ea91526eb22c" providerId="ADAL" clId="{0EDE17A5-AEC4-453A-BA6A-3971D810919A}" dt="2026-05-15T09:49:13.888" v="1525" actId="20577"/>
          <ac:spMkLst>
            <pc:docMk/>
            <pc:sldMk cId="1528248449" sldId="289"/>
            <ac:spMk id="4" creationId="{1132BA2E-DD1F-490C-5A6D-14C53AEB22A4}"/>
          </ac:spMkLst>
        </pc:spChg>
        <pc:spChg chg="add mod ord">
          <ac:chgData name="Dorian Salzmann" userId="cbc0ff7e-e1aa-4af1-9739-ea91526eb22c" providerId="ADAL" clId="{0EDE17A5-AEC4-453A-BA6A-3971D810919A}" dt="2026-05-15T09:31:00.176" v="919" actId="962"/>
          <ac:spMkLst>
            <pc:docMk/>
            <pc:sldMk cId="1528248449" sldId="289"/>
            <ac:spMk id="7" creationId="{49B041C2-32B4-CF3F-099B-49E287F4A4F0}"/>
          </ac:spMkLst>
        </pc:spChg>
        <pc:picChg chg="del mod">
          <ac:chgData name="Dorian Salzmann" userId="cbc0ff7e-e1aa-4af1-9739-ea91526eb22c" providerId="ADAL" clId="{0EDE17A5-AEC4-453A-BA6A-3971D810919A}" dt="2026-05-14T16:10:59.406" v="96" actId="478"/>
          <ac:picMkLst>
            <pc:docMk/>
            <pc:sldMk cId="1528248449" sldId="289"/>
            <ac:picMk id="6" creationId="{3491FF59-2E86-57FF-59A3-BB747661889B}"/>
          </ac:picMkLst>
        </pc:picChg>
        <pc:picChg chg="add mod">
          <ac:chgData name="Dorian Salzmann" userId="cbc0ff7e-e1aa-4af1-9739-ea91526eb22c" providerId="ADAL" clId="{0EDE17A5-AEC4-453A-BA6A-3971D810919A}" dt="2026-05-15T09:31:01.194" v="923" actId="962"/>
          <ac:picMkLst>
            <pc:docMk/>
            <pc:sldMk cId="1528248449" sldId="289"/>
            <ac:picMk id="8" creationId="{06D2D874-4E8F-A6FD-F98F-8B48BDBB55EA}"/>
          </ac:picMkLst>
        </pc:picChg>
      </pc:sldChg>
      <pc:sldChg chg="del">
        <pc:chgData name="Dorian Salzmann" userId="cbc0ff7e-e1aa-4af1-9739-ea91526eb22c" providerId="ADAL" clId="{0EDE17A5-AEC4-453A-BA6A-3971D810919A}" dt="2026-05-14T16:14:43.893" v="136" actId="47"/>
        <pc:sldMkLst>
          <pc:docMk/>
          <pc:sldMk cId="410728974" sldId="290"/>
        </pc:sldMkLst>
      </pc:sldChg>
      <pc:sldChg chg="modSp add mod ord">
        <pc:chgData name="Dorian Salzmann" userId="cbc0ff7e-e1aa-4af1-9739-ea91526eb22c" providerId="ADAL" clId="{0EDE17A5-AEC4-453A-BA6A-3971D810919A}" dt="2026-05-15T09:37:30.547" v="1137" actId="962"/>
        <pc:sldMkLst>
          <pc:docMk/>
          <pc:sldMk cId="4043897493" sldId="290"/>
        </pc:sldMkLst>
        <pc:spChg chg="mod">
          <ac:chgData name="Dorian Salzmann" userId="cbc0ff7e-e1aa-4af1-9739-ea91526eb22c" providerId="ADAL" clId="{0EDE17A5-AEC4-453A-BA6A-3971D810919A}" dt="2026-05-15T09:37:30.547" v="1137" actId="962"/>
          <ac:spMkLst>
            <pc:docMk/>
            <pc:sldMk cId="4043897493" sldId="290"/>
            <ac:spMk id="2" creationId="{8B1B67C0-D2F0-917C-E6F3-7952205FA7B7}"/>
          </ac:spMkLst>
        </pc:spChg>
        <pc:spChg chg="mod">
          <ac:chgData name="Dorian Salzmann" userId="cbc0ff7e-e1aa-4af1-9739-ea91526eb22c" providerId="ADAL" clId="{0EDE17A5-AEC4-453A-BA6A-3971D810919A}" dt="2026-05-15T09:31:18.518" v="983" actId="962"/>
          <ac:spMkLst>
            <pc:docMk/>
            <pc:sldMk cId="4043897493" sldId="290"/>
            <ac:spMk id="3" creationId="{69642B3D-81C2-D93F-E322-E4DB24227B4C}"/>
          </ac:spMkLst>
        </pc:spChg>
        <pc:spChg chg="mod">
          <ac:chgData name="Dorian Salzmann" userId="cbc0ff7e-e1aa-4af1-9739-ea91526eb22c" providerId="ADAL" clId="{0EDE17A5-AEC4-453A-BA6A-3971D810919A}" dt="2026-05-15T09:32:33.111" v="1109" actId="33553"/>
          <ac:spMkLst>
            <pc:docMk/>
            <pc:sldMk cId="4043897493" sldId="290"/>
            <ac:spMk id="7" creationId="{625F404A-7C52-54E6-CDD7-A52798F844AD}"/>
          </ac:spMkLst>
        </pc:spChg>
      </pc:sldChg>
      <pc:sldChg chg="delSp modSp add mod">
        <pc:chgData name="Dorian Salzmann" userId="cbc0ff7e-e1aa-4af1-9739-ea91526eb22c" providerId="ADAL" clId="{0EDE17A5-AEC4-453A-BA6A-3971D810919A}" dt="2026-05-15T09:49:27.460" v="1529" actId="20577"/>
        <pc:sldMkLst>
          <pc:docMk/>
          <pc:sldMk cId="3810898511" sldId="291"/>
        </pc:sldMkLst>
        <pc:spChg chg="mod">
          <ac:chgData name="Dorian Salzmann" userId="cbc0ff7e-e1aa-4af1-9739-ea91526eb22c" providerId="ADAL" clId="{0EDE17A5-AEC4-453A-BA6A-3971D810919A}" dt="2026-05-15T09:31:06.694" v="946" actId="962"/>
          <ac:spMkLst>
            <pc:docMk/>
            <pc:sldMk cId="3810898511" sldId="291"/>
            <ac:spMk id="3" creationId="{7877310C-01CE-63BD-DE8C-50BAFCB53455}"/>
          </ac:spMkLst>
        </pc:spChg>
        <pc:spChg chg="mod">
          <ac:chgData name="Dorian Salzmann" userId="cbc0ff7e-e1aa-4af1-9739-ea91526eb22c" providerId="ADAL" clId="{0EDE17A5-AEC4-453A-BA6A-3971D810919A}" dt="2026-05-15T09:49:27.460" v="1529" actId="20577"/>
          <ac:spMkLst>
            <pc:docMk/>
            <pc:sldMk cId="3810898511" sldId="291"/>
            <ac:spMk id="4" creationId="{5E745E20-8BCA-3DD0-D1AE-EA28EBB5FBFD}"/>
          </ac:spMkLst>
        </pc:spChg>
        <pc:spChg chg="del">
          <ac:chgData name="Dorian Salzmann" userId="cbc0ff7e-e1aa-4af1-9739-ea91526eb22c" providerId="ADAL" clId="{0EDE17A5-AEC4-453A-BA6A-3971D810919A}" dt="2026-05-14T16:17:54.421" v="212" actId="478"/>
          <ac:spMkLst>
            <pc:docMk/>
            <pc:sldMk cId="3810898511" sldId="291"/>
            <ac:spMk id="5" creationId="{9BE4D891-ACF2-0843-3B31-2746102331F1}"/>
          </ac:spMkLst>
        </pc:spChg>
        <pc:spChg chg="mod">
          <ac:chgData name="Dorian Salzmann" userId="cbc0ff7e-e1aa-4af1-9739-ea91526eb22c" providerId="ADAL" clId="{0EDE17A5-AEC4-453A-BA6A-3971D810919A}" dt="2026-05-15T09:31:06.502" v="945" actId="962"/>
          <ac:spMkLst>
            <pc:docMk/>
            <pc:sldMk cId="3810898511" sldId="291"/>
            <ac:spMk id="8" creationId="{988AFD2F-9723-4AB2-267F-61FDBFB244D7}"/>
          </ac:spMkLst>
        </pc:spChg>
        <pc:picChg chg="mod">
          <ac:chgData name="Dorian Salzmann" userId="cbc0ff7e-e1aa-4af1-9739-ea91526eb22c" providerId="ADAL" clId="{0EDE17A5-AEC4-453A-BA6A-3971D810919A}" dt="2026-05-15T09:41:41.261" v="1175" actId="962"/>
          <ac:picMkLst>
            <pc:docMk/>
            <pc:sldMk cId="3810898511" sldId="291"/>
            <ac:picMk id="7" creationId="{D0741999-1568-ACB8-1DCF-97F089C985A5}"/>
          </ac:picMkLst>
        </pc:picChg>
        <pc:picChg chg="mod">
          <ac:chgData name="Dorian Salzmann" userId="cbc0ff7e-e1aa-4af1-9739-ea91526eb22c" providerId="ADAL" clId="{0EDE17A5-AEC4-453A-BA6A-3971D810919A}" dt="2026-05-15T09:31:07" v="947" actId="962"/>
          <ac:picMkLst>
            <pc:docMk/>
            <pc:sldMk cId="3810898511" sldId="291"/>
            <ac:picMk id="9" creationId="{004850C9-DCC5-F6EA-9797-42B179439DC3}"/>
          </ac:picMkLst>
        </pc:picChg>
      </pc:sldChg>
      <pc:sldChg chg="delSp modSp add mod">
        <pc:chgData name="Dorian Salzmann" userId="cbc0ff7e-e1aa-4af1-9739-ea91526eb22c" providerId="ADAL" clId="{0EDE17A5-AEC4-453A-BA6A-3971D810919A}" dt="2026-05-15T09:49:35.669" v="1535" actId="20577"/>
        <pc:sldMkLst>
          <pc:docMk/>
          <pc:sldMk cId="3621884887" sldId="292"/>
        </pc:sldMkLst>
        <pc:spChg chg="mod">
          <ac:chgData name="Dorian Salzmann" userId="cbc0ff7e-e1aa-4af1-9739-ea91526eb22c" providerId="ADAL" clId="{0EDE17A5-AEC4-453A-BA6A-3971D810919A}" dt="2026-05-15T09:31:11.096" v="953" actId="962"/>
          <ac:spMkLst>
            <pc:docMk/>
            <pc:sldMk cId="3621884887" sldId="292"/>
            <ac:spMk id="3" creationId="{793682D0-26A9-68B7-88C9-8C9EC45F1DC9}"/>
          </ac:spMkLst>
        </pc:spChg>
        <pc:spChg chg="mod">
          <ac:chgData name="Dorian Salzmann" userId="cbc0ff7e-e1aa-4af1-9739-ea91526eb22c" providerId="ADAL" clId="{0EDE17A5-AEC4-453A-BA6A-3971D810919A}" dt="2026-05-15T09:49:35.669" v="1535" actId="20577"/>
          <ac:spMkLst>
            <pc:docMk/>
            <pc:sldMk cId="3621884887" sldId="292"/>
            <ac:spMk id="4" creationId="{15E0A9C0-6473-A200-5E44-67EAB6124F1F}"/>
          </ac:spMkLst>
        </pc:spChg>
        <pc:spChg chg="del">
          <ac:chgData name="Dorian Salzmann" userId="cbc0ff7e-e1aa-4af1-9739-ea91526eb22c" providerId="ADAL" clId="{0EDE17A5-AEC4-453A-BA6A-3971D810919A}" dt="2026-05-14T16:18:32.268" v="217" actId="478"/>
          <ac:spMkLst>
            <pc:docMk/>
            <pc:sldMk cId="3621884887" sldId="292"/>
            <ac:spMk id="5" creationId="{18AF7734-39CF-CF92-DEB9-09E8F8146502}"/>
          </ac:spMkLst>
        </pc:spChg>
        <pc:spChg chg="mod">
          <ac:chgData name="Dorian Salzmann" userId="cbc0ff7e-e1aa-4af1-9739-ea91526eb22c" providerId="ADAL" clId="{0EDE17A5-AEC4-453A-BA6A-3971D810919A}" dt="2026-05-15T09:31:10.646" v="952" actId="962"/>
          <ac:spMkLst>
            <pc:docMk/>
            <pc:sldMk cId="3621884887" sldId="292"/>
            <ac:spMk id="7" creationId="{72BA4220-ED0B-F8C5-3D8A-2818DB2A4E5C}"/>
          </ac:spMkLst>
        </pc:spChg>
        <pc:picChg chg="mod">
          <ac:chgData name="Dorian Salzmann" userId="cbc0ff7e-e1aa-4af1-9739-ea91526eb22c" providerId="ADAL" clId="{0EDE17A5-AEC4-453A-BA6A-3971D810919A}" dt="2026-05-15T09:31:11.930" v="955" actId="962"/>
          <ac:picMkLst>
            <pc:docMk/>
            <pc:sldMk cId="3621884887" sldId="292"/>
            <ac:picMk id="8" creationId="{9D31CDFC-1440-FAA0-3C45-DA378896C66C}"/>
          </ac:picMkLst>
        </pc:picChg>
        <pc:picChg chg="mod">
          <ac:chgData name="Dorian Salzmann" userId="cbc0ff7e-e1aa-4af1-9739-ea91526eb22c" providerId="ADAL" clId="{0EDE17A5-AEC4-453A-BA6A-3971D810919A}" dt="2026-05-15T09:46:09.119" v="1507" actId="962"/>
          <ac:picMkLst>
            <pc:docMk/>
            <pc:sldMk cId="3621884887" sldId="292"/>
            <ac:picMk id="9" creationId="{D5287318-A1D8-A1AF-CFAA-B358EC206ACC}"/>
          </ac:picMkLst>
        </pc:picChg>
      </pc:sldChg>
      <pc:sldChg chg="addSp delSp modSp add mod modNotesTx">
        <pc:chgData name="Dorian Salzmann" userId="cbc0ff7e-e1aa-4af1-9739-ea91526eb22c" providerId="ADAL" clId="{0EDE17A5-AEC4-453A-BA6A-3971D810919A}" dt="2026-05-15T09:48:01.693" v="1519" actId="962"/>
        <pc:sldMkLst>
          <pc:docMk/>
          <pc:sldMk cId="127588100" sldId="293"/>
        </pc:sldMkLst>
        <pc:spChg chg="mod">
          <ac:chgData name="Dorian Salzmann" userId="cbc0ff7e-e1aa-4af1-9739-ea91526eb22c" providerId="ADAL" clId="{0EDE17A5-AEC4-453A-BA6A-3971D810919A}" dt="2026-05-15T09:31:17.073" v="977" actId="962"/>
          <ac:spMkLst>
            <pc:docMk/>
            <pc:sldMk cId="127588100" sldId="293"/>
            <ac:spMk id="3" creationId="{0E375C7F-B083-856D-57BB-E3EAD87C49AD}"/>
          </ac:spMkLst>
        </pc:spChg>
        <pc:spChg chg="mod">
          <ac:chgData name="Dorian Salzmann" userId="cbc0ff7e-e1aa-4af1-9739-ea91526eb22c" providerId="ADAL" clId="{0EDE17A5-AEC4-453A-BA6A-3971D810919A}" dt="2026-05-15T09:32:32.188" v="1108" actId="33553"/>
          <ac:spMkLst>
            <pc:docMk/>
            <pc:sldMk cId="127588100" sldId="293"/>
            <ac:spMk id="4" creationId="{9E8DDE3A-FF17-F4B1-0704-0ECBCDC5C547}"/>
          </ac:spMkLst>
        </pc:spChg>
        <pc:spChg chg="mod">
          <ac:chgData name="Dorian Salzmann" userId="cbc0ff7e-e1aa-4af1-9739-ea91526eb22c" providerId="ADAL" clId="{0EDE17A5-AEC4-453A-BA6A-3971D810919A}" dt="2026-05-15T09:18:54.844" v="706" actId="20577"/>
          <ac:spMkLst>
            <pc:docMk/>
            <pc:sldMk cId="127588100" sldId="293"/>
            <ac:spMk id="5" creationId="{812FA979-E4E9-30B9-F184-D505F04F9346}"/>
          </ac:spMkLst>
        </pc:spChg>
        <pc:spChg chg="mod">
          <ac:chgData name="Dorian Salzmann" userId="cbc0ff7e-e1aa-4af1-9739-ea91526eb22c" providerId="ADAL" clId="{0EDE17A5-AEC4-453A-BA6A-3971D810919A}" dt="2026-05-15T09:26:21.085" v="769"/>
          <ac:spMkLst>
            <pc:docMk/>
            <pc:sldMk cId="127588100" sldId="293"/>
            <ac:spMk id="6" creationId="{59209965-ECE2-A18D-0AA5-BFE621BE1862}"/>
          </ac:spMkLst>
        </pc:spChg>
        <pc:spChg chg="del">
          <ac:chgData name="Dorian Salzmann" userId="cbc0ff7e-e1aa-4af1-9739-ea91526eb22c" providerId="ADAL" clId="{0EDE17A5-AEC4-453A-BA6A-3971D810919A}" dt="2026-05-15T09:26:20.788" v="768" actId="478"/>
          <ac:spMkLst>
            <pc:docMk/>
            <pc:sldMk cId="127588100" sldId="293"/>
            <ac:spMk id="7" creationId="{7402D1A2-C181-6329-8679-7B314F9C7D0A}"/>
          </ac:spMkLst>
        </pc:spChg>
        <pc:spChg chg="mod">
          <ac:chgData name="Dorian Salzmann" userId="cbc0ff7e-e1aa-4af1-9739-ea91526eb22c" providerId="ADAL" clId="{0EDE17A5-AEC4-453A-BA6A-3971D810919A}" dt="2026-05-15T09:31:16.870" v="976" actId="962"/>
          <ac:spMkLst>
            <pc:docMk/>
            <pc:sldMk cId="127588100" sldId="293"/>
            <ac:spMk id="8" creationId="{3964C60F-DB5E-8A9A-C1F0-9A5A6CE56F0B}"/>
          </ac:spMkLst>
        </pc:spChg>
        <pc:grpChg chg="add mod">
          <ac:chgData name="Dorian Salzmann" userId="cbc0ff7e-e1aa-4af1-9739-ea91526eb22c" providerId="ADAL" clId="{0EDE17A5-AEC4-453A-BA6A-3971D810919A}" dt="2026-05-15T09:48:01.693" v="1519" actId="962"/>
          <ac:grpSpMkLst>
            <pc:docMk/>
            <pc:sldMk cId="127588100" sldId="293"/>
            <ac:grpSpMk id="2" creationId="{671D4097-A6FC-F75D-6459-CDFAAFE649F9}"/>
          </ac:grpSpMkLst>
        </pc:grpChg>
        <pc:picChg chg="mod">
          <ac:chgData name="Dorian Salzmann" userId="cbc0ff7e-e1aa-4af1-9739-ea91526eb22c" providerId="ADAL" clId="{0EDE17A5-AEC4-453A-BA6A-3971D810919A}" dt="2026-05-15T09:31:17.316" v="978" actId="962"/>
          <ac:picMkLst>
            <pc:docMk/>
            <pc:sldMk cId="127588100" sldId="293"/>
            <ac:picMk id="9" creationId="{CD1CE279-ACA5-7A00-BB24-CBAA07A1B7C7}"/>
          </ac:picMkLst>
        </pc:picChg>
      </pc:sldChg>
      <pc:sldChg chg="new del">
        <pc:chgData name="Dorian Salzmann" userId="cbc0ff7e-e1aa-4af1-9739-ea91526eb22c" providerId="ADAL" clId="{0EDE17A5-AEC4-453A-BA6A-3971D810919A}" dt="2026-05-15T09:51:57.310" v="1547" actId="680"/>
        <pc:sldMkLst>
          <pc:docMk/>
          <pc:sldMk cId="2044466915" sldId="294"/>
        </pc:sldMkLst>
      </pc:sldChg>
    </pc:docChg>
  </pc:docChgLst>
  <pc:docChgLst>
    <pc:chgData name="Dorian Salzmann" userId="cbc0ff7e-e1aa-4af1-9739-ea91526eb22c" providerId="ADAL" clId="{A64AA1A0-B288-4F3F-BC6D-A8D4625C843A}"/>
    <pc:docChg chg="modSld sldOrd">
      <pc:chgData name="Dorian Salzmann" userId="cbc0ff7e-e1aa-4af1-9739-ea91526eb22c" providerId="ADAL" clId="{A64AA1A0-B288-4F3F-BC6D-A8D4625C843A}" dt="2026-05-13T16:41:52.968" v="1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47B5D-9CF4-4CBB-9521-B3195B47890B}" type="datetimeFigureOut">
              <a:rPr lang="en-IE" smtClean="0"/>
              <a:t>15/05/2026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4503B-6642-4D25-99A0-53EBF66670A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3727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/>
              <a:t>Vision Ireland is Ireland’s national sight loss charity dedicated to supporting people who are blind or vision-impaired to live confidently, independently and fully in society.</a:t>
            </a:r>
          </a:p>
          <a:p>
            <a:endParaRPr lang="en-GB" b="0"/>
          </a:p>
          <a:p>
            <a:r>
              <a:rPr lang="en-GB" b="1"/>
              <a:t>Vision Ireland Labs</a:t>
            </a:r>
            <a:r>
              <a:rPr lang="en-GB"/>
              <a:t> is the </a:t>
            </a:r>
            <a:r>
              <a:rPr lang="en-GB" b="1"/>
              <a:t>technology-focused arm</a:t>
            </a:r>
            <a:r>
              <a:rPr lang="en-GB"/>
              <a:t> of Vision Ireland that helps people who are blind or vision-impaired to </a:t>
            </a:r>
            <a:r>
              <a:rPr lang="en-GB" b="1"/>
              <a:t>learn about, access and use technology to live independently</a:t>
            </a:r>
            <a:r>
              <a:rPr lang="en-GB"/>
              <a:t>.</a:t>
            </a:r>
            <a:endParaRPr lang="en-GB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4803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E4390-B3DC-CBF4-65FD-E699F0D9E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5E1DD6-D9E9-F031-3724-B67463CE2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5C738-0459-0CE0-4BD6-A88A841451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Now we come to the turning point.</a:t>
            </a:r>
          </a:p>
          <a:p>
            <a:r>
              <a:rPr lang="en-GB"/>
              <a:t>Over the last decade, mainstream technology has caught up in a huge way.</a:t>
            </a:r>
          </a:p>
          <a:p>
            <a:r>
              <a:rPr lang="en-GB"/>
              <a:t>We now have:</a:t>
            </a:r>
          </a:p>
          <a:p>
            <a:r>
              <a:rPr lang="en-GB"/>
              <a:t>much better cameras in small devices </a:t>
            </a:r>
          </a:p>
          <a:p>
            <a:r>
              <a:rPr lang="en-GB"/>
              <a:t>better microphones </a:t>
            </a:r>
          </a:p>
          <a:p>
            <a:r>
              <a:rPr lang="en-GB"/>
              <a:t>faster processing </a:t>
            </a:r>
          </a:p>
          <a:p>
            <a:r>
              <a:rPr lang="en-GB"/>
              <a:t>better battery performance </a:t>
            </a:r>
          </a:p>
          <a:p>
            <a:r>
              <a:rPr lang="en-GB"/>
              <a:t>and far better connectivity through mobile networks </a:t>
            </a:r>
          </a:p>
          <a:p>
            <a:r>
              <a:rPr lang="en-GB"/>
              <a:t>But the biggest shift has been AI becoming mainstream.</a:t>
            </a:r>
          </a:p>
          <a:p>
            <a:r>
              <a:rPr lang="en-GB"/>
              <a:t>Computer vision is no longer rare.</a:t>
            </a:r>
          </a:p>
          <a:p>
            <a:r>
              <a:rPr lang="en-GB"/>
              <a:t>OCR is now common.</a:t>
            </a:r>
          </a:p>
          <a:p>
            <a:r>
              <a:rPr lang="en-GB"/>
              <a:t>Image recognition is now built into everyday apps.</a:t>
            </a:r>
          </a:p>
          <a:p>
            <a:r>
              <a:rPr lang="en-GB"/>
              <a:t>And voice assistants have improved dramatically.</a:t>
            </a:r>
          </a:p>
          <a:p>
            <a:r>
              <a:rPr lang="en-GB"/>
              <a:t>We’ve moved from a world where assistive technology needed its own special hardware, to a world where mainstream devices already contain many of the core building blocks.</a:t>
            </a:r>
          </a:p>
          <a:p>
            <a:r>
              <a:rPr lang="en-GB"/>
              <a:t>And that’s what leads us to Meta.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9E036-BFC7-3EE7-D51B-F9F8267A44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329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7D3BE-355C-574E-6276-ECD50D737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2B5884-B877-3995-6B2D-E77D2B02EC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A64FF4-4846-0D61-275C-BA4715A5C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let’s talk about Meta smart glasses.</a:t>
            </a:r>
          </a:p>
          <a:p>
            <a:r>
              <a:rPr lang="en-GB"/>
              <a:t>What makes Meta’s approach different isn’t that it invented the idea of smart glasses.</a:t>
            </a:r>
          </a:p>
          <a:p>
            <a:r>
              <a:rPr lang="en-GB"/>
              <a:t>It’s that Meta brought smart glasses into the mainstream with a consumer design.</a:t>
            </a:r>
          </a:p>
          <a:p>
            <a:r>
              <a:rPr lang="en-GB"/>
              <a:t>These glasses look like normal Ray-Bans.</a:t>
            </a:r>
          </a:p>
          <a:p>
            <a:r>
              <a:rPr lang="en-GB"/>
              <a:t>That matters.</a:t>
            </a:r>
          </a:p>
          <a:p>
            <a:r>
              <a:rPr lang="en-GB"/>
              <a:t>Because it reduces stigma.</a:t>
            </a:r>
          </a:p>
          <a:p>
            <a:r>
              <a:rPr lang="en-GB"/>
              <a:t>It increases adoption.</a:t>
            </a:r>
          </a:p>
          <a:p>
            <a:r>
              <a:rPr lang="en-GB"/>
              <a:t>And it makes the user feel like they are wearing something socially normal.</a:t>
            </a:r>
          </a:p>
          <a:p>
            <a:r>
              <a:rPr lang="en-GB"/>
              <a:t>The glasses include:</a:t>
            </a:r>
          </a:p>
          <a:p>
            <a:r>
              <a:rPr lang="en-GB"/>
              <a:t>a built-in camera </a:t>
            </a:r>
          </a:p>
          <a:p>
            <a:r>
              <a:rPr lang="en-GB"/>
              <a:t>open-ear speakers </a:t>
            </a:r>
          </a:p>
          <a:p>
            <a:r>
              <a:rPr lang="en-GB"/>
              <a:t>microphones </a:t>
            </a:r>
          </a:p>
          <a:p>
            <a:r>
              <a:rPr lang="en-GB"/>
              <a:t>and voice interaction </a:t>
            </a:r>
          </a:p>
          <a:p>
            <a:r>
              <a:rPr lang="en-GB"/>
              <a:t>And where available, Meta AI features can allow users to ask questions like:</a:t>
            </a:r>
          </a:p>
          <a:p>
            <a:r>
              <a:rPr lang="en-GB"/>
              <a:t>“What am I looking at?”</a:t>
            </a:r>
            <a:br>
              <a:rPr lang="en-GB"/>
            </a:br>
            <a:r>
              <a:rPr lang="en-GB"/>
              <a:t>“Read this sign.”</a:t>
            </a:r>
            <a:br>
              <a:rPr lang="en-GB"/>
            </a:br>
            <a:r>
              <a:rPr lang="en-GB"/>
              <a:t>“What does this label say?”</a:t>
            </a:r>
            <a:br>
              <a:rPr lang="en-GB"/>
            </a:br>
            <a:r>
              <a:rPr lang="en-GB"/>
              <a:t>“Describe this room.”</a:t>
            </a:r>
          </a:p>
          <a:p>
            <a:r>
              <a:rPr lang="en-GB"/>
              <a:t>And the key difference is this:</a:t>
            </a:r>
          </a:p>
          <a:p>
            <a:r>
              <a:rPr lang="en-GB"/>
              <a:t>OrCam was built as assistive technology and marketed to disability.</a:t>
            </a:r>
          </a:p>
          <a:p>
            <a:r>
              <a:rPr lang="en-GB"/>
              <a:t>Meta smart glasses are built as a mainstream consumer product.</a:t>
            </a:r>
          </a:p>
          <a:p>
            <a:r>
              <a:rPr lang="en-GB"/>
              <a:t>Blind users are benefiting because accessibility is now piggybacking on mainstream innovation.</a:t>
            </a:r>
          </a:p>
          <a:p>
            <a:r>
              <a:rPr lang="en-GB"/>
              <a:t>This is similar to what happened with smartphones.</a:t>
            </a:r>
          </a:p>
          <a:p>
            <a:r>
              <a:rPr lang="en-GB"/>
              <a:t>The iPhone wasn’t designed only for blind people.</a:t>
            </a:r>
          </a:p>
          <a:p>
            <a:r>
              <a:rPr lang="en-GB"/>
              <a:t>But it became one of the most powerful tools for blind people.</a:t>
            </a:r>
          </a:p>
          <a:p>
            <a:r>
              <a:rPr lang="en-GB"/>
              <a:t>And that’s the pattern we’re now seeing again.</a:t>
            </a:r>
          </a:p>
          <a:p>
            <a:r>
              <a:rPr lang="en-GB"/>
              <a:t>However, we do need to be realistic.</a:t>
            </a:r>
          </a:p>
          <a:p>
            <a:r>
              <a:rPr lang="en-GB"/>
              <a:t>Meta smart glasses are not a replacement for a guide dog, a cane, or mobility training.</a:t>
            </a:r>
          </a:p>
          <a:p>
            <a:r>
              <a:rPr lang="en-GB"/>
              <a:t>They’re useful for quick tasks.</a:t>
            </a:r>
          </a:p>
          <a:p>
            <a:r>
              <a:rPr lang="en-GB"/>
              <a:t>But they’re not consistent enough for high-risk decision-making.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02532-E7D1-30C5-8B32-3473A9845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4776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8D6F9-6EBF-10AE-12D2-F712D106D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7429D1-B38D-9E2B-B7AE-A7C2AD87F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5D79A8-F4AF-6DFE-9BFE-B8695CE4D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let’s talk about Meta smart glasses.</a:t>
            </a:r>
          </a:p>
          <a:p>
            <a:r>
              <a:rPr lang="en-GB"/>
              <a:t>What makes Meta’s approach different isn’t that it invented the idea of smart glasses.</a:t>
            </a:r>
          </a:p>
          <a:p>
            <a:r>
              <a:rPr lang="en-GB"/>
              <a:t>It’s that Meta brought smart glasses into the mainstream with a consumer design.</a:t>
            </a:r>
          </a:p>
          <a:p>
            <a:r>
              <a:rPr lang="en-GB"/>
              <a:t>These glasses look like normal Ray-Bans.</a:t>
            </a:r>
          </a:p>
          <a:p>
            <a:r>
              <a:rPr lang="en-GB"/>
              <a:t>That matters.</a:t>
            </a:r>
          </a:p>
          <a:p>
            <a:r>
              <a:rPr lang="en-GB"/>
              <a:t>Because it reduces stigma.</a:t>
            </a:r>
          </a:p>
          <a:p>
            <a:r>
              <a:rPr lang="en-GB"/>
              <a:t>It increases adoption.</a:t>
            </a:r>
          </a:p>
          <a:p>
            <a:r>
              <a:rPr lang="en-GB"/>
              <a:t>And it makes the user feel like they are wearing something socially normal.</a:t>
            </a:r>
          </a:p>
          <a:p>
            <a:r>
              <a:rPr lang="en-GB"/>
              <a:t>The glasses include:</a:t>
            </a:r>
          </a:p>
          <a:p>
            <a:r>
              <a:rPr lang="en-GB"/>
              <a:t>a built-in camera </a:t>
            </a:r>
          </a:p>
          <a:p>
            <a:r>
              <a:rPr lang="en-GB"/>
              <a:t>open-ear speakers </a:t>
            </a:r>
          </a:p>
          <a:p>
            <a:r>
              <a:rPr lang="en-GB"/>
              <a:t>microphones </a:t>
            </a:r>
          </a:p>
          <a:p>
            <a:r>
              <a:rPr lang="en-GB"/>
              <a:t>and voice interaction </a:t>
            </a:r>
          </a:p>
          <a:p>
            <a:r>
              <a:rPr lang="en-GB"/>
              <a:t>And where available, Meta AI features can allow users to ask questions like:</a:t>
            </a:r>
          </a:p>
          <a:p>
            <a:r>
              <a:rPr lang="en-GB"/>
              <a:t>“What am I looking at?”</a:t>
            </a:r>
            <a:br>
              <a:rPr lang="en-GB"/>
            </a:br>
            <a:r>
              <a:rPr lang="en-GB"/>
              <a:t>“Read this sign.”</a:t>
            </a:r>
            <a:br>
              <a:rPr lang="en-GB"/>
            </a:br>
            <a:r>
              <a:rPr lang="en-GB"/>
              <a:t>“What does this label say?”</a:t>
            </a:r>
            <a:br>
              <a:rPr lang="en-GB"/>
            </a:br>
            <a:r>
              <a:rPr lang="en-GB"/>
              <a:t>“Describe this room.”</a:t>
            </a:r>
          </a:p>
          <a:p>
            <a:r>
              <a:rPr lang="en-GB"/>
              <a:t>And the key difference is this:</a:t>
            </a:r>
          </a:p>
          <a:p>
            <a:r>
              <a:rPr lang="en-GB"/>
              <a:t>OrCam was built as assistive technology and marketed to disability.</a:t>
            </a:r>
          </a:p>
          <a:p>
            <a:r>
              <a:rPr lang="en-GB"/>
              <a:t>Meta smart glasses are built as a mainstream consumer product.</a:t>
            </a:r>
          </a:p>
          <a:p>
            <a:r>
              <a:rPr lang="en-GB"/>
              <a:t>Blind users are benefiting because accessibility is now piggybacking on mainstream innovation.</a:t>
            </a:r>
          </a:p>
          <a:p>
            <a:r>
              <a:rPr lang="en-GB"/>
              <a:t>This is similar to what happened with smartphones.</a:t>
            </a:r>
          </a:p>
          <a:p>
            <a:r>
              <a:rPr lang="en-GB"/>
              <a:t>The iPhone wasn’t designed only for blind people.</a:t>
            </a:r>
          </a:p>
          <a:p>
            <a:r>
              <a:rPr lang="en-GB"/>
              <a:t>But it became one of the most powerful tools for blind people.</a:t>
            </a:r>
          </a:p>
          <a:p>
            <a:r>
              <a:rPr lang="en-GB"/>
              <a:t>And that’s the pattern we’re now seeing again.</a:t>
            </a:r>
          </a:p>
          <a:p>
            <a:r>
              <a:rPr lang="en-GB"/>
              <a:t>However, we do need to be realistic.</a:t>
            </a:r>
          </a:p>
          <a:p>
            <a:r>
              <a:rPr lang="en-GB"/>
              <a:t>Meta smart glasses are not a replacement for a guide dog, a cane, or mobility training.</a:t>
            </a:r>
          </a:p>
          <a:p>
            <a:r>
              <a:rPr lang="en-GB"/>
              <a:t>They’re useful for quick tasks.</a:t>
            </a:r>
          </a:p>
          <a:p>
            <a:r>
              <a:rPr lang="en-GB"/>
              <a:t>But they’re not consistent enough for high-risk decision-making.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7857F-5B41-6884-0648-AF308C0A8D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98636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3E715-FE8C-FE7D-6E7B-7FD9A183E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F89D9B-F2A4-7104-9A6E-3CCC533D81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FAE7E5-20D0-2D54-B8F2-8966A7905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Now let’s look at how people actually use these glasses in real life.</a:t>
            </a:r>
          </a:p>
          <a:p>
            <a:r>
              <a:rPr lang="en-GB"/>
              <a:t>Because what’s interesting is that most people don’t use them constantly.</a:t>
            </a:r>
          </a:p>
          <a:p>
            <a:r>
              <a:rPr lang="en-GB"/>
              <a:t>They use them in short bursts, for quick information.</a:t>
            </a:r>
          </a:p>
          <a:p>
            <a:r>
              <a:rPr lang="en-GB"/>
              <a:t>For example:</a:t>
            </a:r>
          </a:p>
          <a:p>
            <a:r>
              <a:rPr lang="en-GB"/>
              <a:t>A person might be cooking and want to confirm a tin.</a:t>
            </a:r>
          </a:p>
          <a:p>
            <a:r>
              <a:rPr lang="en-GB"/>
              <a:t>Instead of pulling out a phone, they can simply ask:</a:t>
            </a:r>
          </a:p>
          <a:p>
            <a:r>
              <a:rPr lang="en-GB"/>
              <a:t>“What is this?”</a:t>
            </a:r>
          </a:p>
          <a:p>
            <a:r>
              <a:rPr lang="en-GB"/>
              <a:t>Or they might be in a café and want to read a menu board.</a:t>
            </a:r>
          </a:p>
          <a:p>
            <a:r>
              <a:rPr lang="en-GB"/>
              <a:t>Or they might be shopping and want to check a price label.</a:t>
            </a:r>
          </a:p>
          <a:p>
            <a:r>
              <a:rPr lang="en-GB"/>
              <a:t>Or they might be walking through a building and want to confirm:</a:t>
            </a:r>
          </a:p>
          <a:p>
            <a:r>
              <a:rPr lang="en-GB"/>
              <a:t>“Is this the right door?”</a:t>
            </a:r>
          </a:p>
          <a:p>
            <a:r>
              <a:rPr lang="en-GB"/>
              <a:t>Another common use is confidence in social settings.</a:t>
            </a:r>
          </a:p>
          <a:p>
            <a:r>
              <a:rPr lang="en-GB"/>
              <a:t>If someone struggles with recognising faces, glasses-based tools can sometimes assist with identification — though that’s also an area that raises privacy questions and is not always reliable.</a:t>
            </a:r>
          </a:p>
          <a:p>
            <a:r>
              <a:rPr lang="en-GB"/>
              <a:t>Another practical use case is reading quick text like receipts or labels.</a:t>
            </a:r>
          </a:p>
          <a:p>
            <a:r>
              <a:rPr lang="en-GB"/>
              <a:t>And what I often hear from people is this:</a:t>
            </a:r>
          </a:p>
          <a:p>
            <a:r>
              <a:rPr lang="en-GB"/>
              <a:t>they don’t want to replace their phone.</a:t>
            </a:r>
          </a:p>
          <a:p>
            <a:r>
              <a:rPr lang="en-GB"/>
              <a:t>They want something that reduces friction.</a:t>
            </a:r>
          </a:p>
          <a:p>
            <a:r>
              <a:rPr lang="en-GB"/>
              <a:t>They want less effort.</a:t>
            </a:r>
          </a:p>
          <a:p>
            <a:r>
              <a:rPr lang="en-GB"/>
              <a:t>Less stopping and starting.</a:t>
            </a:r>
          </a:p>
          <a:p>
            <a:r>
              <a:rPr lang="en-GB"/>
              <a:t>Less awkward camera pointing.</a:t>
            </a:r>
          </a:p>
          <a:p>
            <a:r>
              <a:rPr lang="en-GB"/>
              <a:t>And in that sense, wearable glasses can be extremely helpful.</a:t>
            </a:r>
          </a:p>
          <a:p>
            <a:r>
              <a:rPr lang="en-GB"/>
              <a:t>But again, we must be honest.</a:t>
            </a:r>
          </a:p>
          <a:p>
            <a:r>
              <a:rPr lang="en-GB"/>
              <a:t>AI can misread text.</a:t>
            </a:r>
          </a:p>
          <a:p>
            <a:r>
              <a:rPr lang="en-GB"/>
              <a:t>It can misidentify objects.</a:t>
            </a:r>
          </a:p>
          <a:p>
            <a:r>
              <a:rPr lang="en-GB"/>
              <a:t>It can misunderstand the environment.</a:t>
            </a:r>
          </a:p>
          <a:p>
            <a:r>
              <a:rPr lang="en-GB"/>
              <a:t>And that brings us to the most important point.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E1407-85C9-61F8-44BC-8254A75C8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4687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E382F-75D1-AFB7-0BA7-7682B1B00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58D4DA-9D95-7AEB-8B9A-80F0E009D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5E0CE1-4CF3-D0F4-EA74-1C3EADDC5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Now let’s look at how people actually use these glasses in real life.</a:t>
            </a:r>
          </a:p>
          <a:p>
            <a:r>
              <a:rPr lang="en-GB"/>
              <a:t>Because what’s interesting is that most people don’t use them constantly.</a:t>
            </a:r>
          </a:p>
          <a:p>
            <a:r>
              <a:rPr lang="en-GB"/>
              <a:t>They use them in short bursts, for quick information.</a:t>
            </a:r>
          </a:p>
          <a:p>
            <a:r>
              <a:rPr lang="en-GB"/>
              <a:t>For example:</a:t>
            </a:r>
          </a:p>
          <a:p>
            <a:r>
              <a:rPr lang="en-GB"/>
              <a:t>A person might be cooking and want to confirm a tin.</a:t>
            </a:r>
          </a:p>
          <a:p>
            <a:r>
              <a:rPr lang="en-GB"/>
              <a:t>Instead of pulling out a phone, they can simply ask:</a:t>
            </a:r>
          </a:p>
          <a:p>
            <a:r>
              <a:rPr lang="en-GB"/>
              <a:t>“What is this?”</a:t>
            </a:r>
          </a:p>
          <a:p>
            <a:r>
              <a:rPr lang="en-GB"/>
              <a:t>Or they might be in a café and want to read a menu board.</a:t>
            </a:r>
          </a:p>
          <a:p>
            <a:r>
              <a:rPr lang="en-GB"/>
              <a:t>Or they might be shopping and want to check a price label.</a:t>
            </a:r>
          </a:p>
          <a:p>
            <a:r>
              <a:rPr lang="en-GB"/>
              <a:t>Or they might be walking through a building and want to confirm:</a:t>
            </a:r>
          </a:p>
          <a:p>
            <a:r>
              <a:rPr lang="en-GB"/>
              <a:t>“Is this the right door?”</a:t>
            </a:r>
          </a:p>
          <a:p>
            <a:r>
              <a:rPr lang="en-GB"/>
              <a:t>Another common use is confidence in social settings.</a:t>
            </a:r>
          </a:p>
          <a:p>
            <a:r>
              <a:rPr lang="en-GB"/>
              <a:t>If someone struggles with recognising faces, glasses-based tools can sometimes assist with identification — though that’s also an area that raises privacy questions and is not always reliable.</a:t>
            </a:r>
          </a:p>
          <a:p>
            <a:r>
              <a:rPr lang="en-GB"/>
              <a:t>Another practical use case is reading quick text like receipts or labels.</a:t>
            </a:r>
          </a:p>
          <a:p>
            <a:r>
              <a:rPr lang="en-GB"/>
              <a:t>And what I often hear from people is this:</a:t>
            </a:r>
          </a:p>
          <a:p>
            <a:r>
              <a:rPr lang="en-GB"/>
              <a:t>they don’t want to replace their phone.</a:t>
            </a:r>
          </a:p>
          <a:p>
            <a:r>
              <a:rPr lang="en-GB"/>
              <a:t>They want something that reduces friction.</a:t>
            </a:r>
          </a:p>
          <a:p>
            <a:r>
              <a:rPr lang="en-GB"/>
              <a:t>They want less effort.</a:t>
            </a:r>
          </a:p>
          <a:p>
            <a:r>
              <a:rPr lang="en-GB"/>
              <a:t>Less stopping and starting.</a:t>
            </a:r>
          </a:p>
          <a:p>
            <a:r>
              <a:rPr lang="en-GB"/>
              <a:t>Less awkward camera pointing.</a:t>
            </a:r>
          </a:p>
          <a:p>
            <a:r>
              <a:rPr lang="en-GB"/>
              <a:t>And in that sense, wearable glasses can be extremely helpful.</a:t>
            </a:r>
          </a:p>
          <a:p>
            <a:r>
              <a:rPr lang="en-GB"/>
              <a:t>But again, we must be honest.</a:t>
            </a:r>
          </a:p>
          <a:p>
            <a:r>
              <a:rPr lang="en-GB"/>
              <a:t>AI can misread text.</a:t>
            </a:r>
          </a:p>
          <a:p>
            <a:r>
              <a:rPr lang="en-GB"/>
              <a:t>It can misidentify objects.</a:t>
            </a:r>
          </a:p>
          <a:p>
            <a:r>
              <a:rPr lang="en-GB"/>
              <a:t>It can misunderstand the environment.</a:t>
            </a:r>
          </a:p>
          <a:p>
            <a:r>
              <a:rPr lang="en-GB"/>
              <a:t>And that brings us to the most important point.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D955A-84B7-0269-CB05-B110430CC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6949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0960B-31FA-B615-520F-EBD8BB71F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A80B37-D945-C28A-0B07-94A0ACFBD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D66EDF-D7E5-D1C0-2E16-D5F39234F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Now let’s look at how people actually use these glasses in real life.</a:t>
            </a:r>
          </a:p>
          <a:p>
            <a:r>
              <a:rPr lang="en-GB"/>
              <a:t>Because what’s interesting is that most people don’t use them constantly.</a:t>
            </a:r>
          </a:p>
          <a:p>
            <a:r>
              <a:rPr lang="en-GB"/>
              <a:t>They use them in short bursts, for quick information.</a:t>
            </a:r>
          </a:p>
          <a:p>
            <a:r>
              <a:rPr lang="en-GB"/>
              <a:t>For example:</a:t>
            </a:r>
          </a:p>
          <a:p>
            <a:r>
              <a:rPr lang="en-GB"/>
              <a:t>A person might be cooking and want to confirm a tin.</a:t>
            </a:r>
          </a:p>
          <a:p>
            <a:r>
              <a:rPr lang="en-GB"/>
              <a:t>Instead of pulling out a phone, they can simply ask:</a:t>
            </a:r>
          </a:p>
          <a:p>
            <a:r>
              <a:rPr lang="en-GB"/>
              <a:t>“What is this?”</a:t>
            </a:r>
          </a:p>
          <a:p>
            <a:r>
              <a:rPr lang="en-GB"/>
              <a:t>Or they might be in a café and want to read a menu board.</a:t>
            </a:r>
          </a:p>
          <a:p>
            <a:r>
              <a:rPr lang="en-GB"/>
              <a:t>Or they might be shopping and want to check a price label.</a:t>
            </a:r>
          </a:p>
          <a:p>
            <a:r>
              <a:rPr lang="en-GB"/>
              <a:t>Or they might be walking through a building and want to confirm:</a:t>
            </a:r>
          </a:p>
          <a:p>
            <a:r>
              <a:rPr lang="en-GB"/>
              <a:t>“Is this the right door?”</a:t>
            </a:r>
          </a:p>
          <a:p>
            <a:r>
              <a:rPr lang="en-GB"/>
              <a:t>Another common use is confidence in social settings.</a:t>
            </a:r>
          </a:p>
          <a:p>
            <a:r>
              <a:rPr lang="en-GB"/>
              <a:t>If someone struggles with recognising faces, glasses-based tools can sometimes assist with identification — though that’s also an area that raises privacy questions and is not always reliable.</a:t>
            </a:r>
          </a:p>
          <a:p>
            <a:r>
              <a:rPr lang="en-GB"/>
              <a:t>Another practical use case is reading quick text like receipts or labels.</a:t>
            </a:r>
          </a:p>
          <a:p>
            <a:r>
              <a:rPr lang="en-GB"/>
              <a:t>And what I often hear from people is this:</a:t>
            </a:r>
          </a:p>
          <a:p>
            <a:r>
              <a:rPr lang="en-GB"/>
              <a:t>they don’t want to replace their phone.</a:t>
            </a:r>
          </a:p>
          <a:p>
            <a:r>
              <a:rPr lang="en-GB"/>
              <a:t>They want something that reduces friction.</a:t>
            </a:r>
          </a:p>
          <a:p>
            <a:r>
              <a:rPr lang="en-GB"/>
              <a:t>They want less effort.</a:t>
            </a:r>
          </a:p>
          <a:p>
            <a:r>
              <a:rPr lang="en-GB"/>
              <a:t>Less stopping and starting.</a:t>
            </a:r>
          </a:p>
          <a:p>
            <a:r>
              <a:rPr lang="en-GB"/>
              <a:t>Less awkward camera pointing.</a:t>
            </a:r>
          </a:p>
          <a:p>
            <a:r>
              <a:rPr lang="en-GB"/>
              <a:t>And in that sense, wearable glasses can be extremely helpful.</a:t>
            </a:r>
          </a:p>
          <a:p>
            <a:r>
              <a:rPr lang="en-GB"/>
              <a:t>But again, we must be honest.</a:t>
            </a:r>
          </a:p>
          <a:p>
            <a:r>
              <a:rPr lang="en-GB"/>
              <a:t>AI can misread text.</a:t>
            </a:r>
          </a:p>
          <a:p>
            <a:r>
              <a:rPr lang="en-GB"/>
              <a:t>It can misidentify objects.</a:t>
            </a:r>
          </a:p>
          <a:p>
            <a:r>
              <a:rPr lang="en-GB"/>
              <a:t>It can misunderstand the environment.</a:t>
            </a:r>
          </a:p>
          <a:p>
            <a:r>
              <a:rPr lang="en-GB"/>
              <a:t>And that brings us to the most important point.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BBFF2-4B83-2A23-35CF-BF8F82C3A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6695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CF823-B5A4-6F50-D73B-102C24F64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BDF933-EC6A-90EB-116C-AF28D53D3A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FF0AB4-6EFD-97C2-321D-26E17B616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Now let’s look at how people actually use these glasses in real life.</a:t>
            </a:r>
          </a:p>
          <a:p>
            <a:r>
              <a:rPr lang="en-GB"/>
              <a:t>Because what’s interesting is that most people don’t use them constantly.</a:t>
            </a:r>
          </a:p>
          <a:p>
            <a:r>
              <a:rPr lang="en-GB"/>
              <a:t>They use them in short bursts, for quick information.</a:t>
            </a:r>
          </a:p>
          <a:p>
            <a:r>
              <a:rPr lang="en-GB"/>
              <a:t>For example:</a:t>
            </a:r>
          </a:p>
          <a:p>
            <a:r>
              <a:rPr lang="en-GB"/>
              <a:t>A person might be cooking and want to confirm a tin.</a:t>
            </a:r>
          </a:p>
          <a:p>
            <a:r>
              <a:rPr lang="en-GB"/>
              <a:t>Instead of pulling out a phone, they can simply ask:</a:t>
            </a:r>
          </a:p>
          <a:p>
            <a:r>
              <a:rPr lang="en-GB"/>
              <a:t>“What is this?”</a:t>
            </a:r>
          </a:p>
          <a:p>
            <a:r>
              <a:rPr lang="en-GB"/>
              <a:t>Or they might be in a café and want to read a menu board.</a:t>
            </a:r>
          </a:p>
          <a:p>
            <a:r>
              <a:rPr lang="en-GB"/>
              <a:t>Or they might be shopping and want to check a price label.</a:t>
            </a:r>
          </a:p>
          <a:p>
            <a:r>
              <a:rPr lang="en-GB"/>
              <a:t>Or they might be walking through a building and want to confirm:</a:t>
            </a:r>
          </a:p>
          <a:p>
            <a:r>
              <a:rPr lang="en-GB"/>
              <a:t>“Is this the right door?”</a:t>
            </a:r>
          </a:p>
          <a:p>
            <a:r>
              <a:rPr lang="en-GB"/>
              <a:t>Another common use is confidence in social settings.</a:t>
            </a:r>
          </a:p>
          <a:p>
            <a:r>
              <a:rPr lang="en-GB"/>
              <a:t>If someone struggles with recognising faces, glasses-based tools can sometimes assist with identification — though that’s also an area that raises privacy questions and is not always reliable.</a:t>
            </a:r>
          </a:p>
          <a:p>
            <a:r>
              <a:rPr lang="en-GB"/>
              <a:t>Another practical use case is reading quick text like receipts or labels.</a:t>
            </a:r>
          </a:p>
          <a:p>
            <a:r>
              <a:rPr lang="en-GB"/>
              <a:t>And what I often hear from people is this:</a:t>
            </a:r>
          </a:p>
          <a:p>
            <a:r>
              <a:rPr lang="en-GB"/>
              <a:t>they don’t want to replace their phone.</a:t>
            </a:r>
          </a:p>
          <a:p>
            <a:r>
              <a:rPr lang="en-GB"/>
              <a:t>They want something that reduces friction.</a:t>
            </a:r>
          </a:p>
          <a:p>
            <a:r>
              <a:rPr lang="en-GB"/>
              <a:t>They want less effort.</a:t>
            </a:r>
          </a:p>
          <a:p>
            <a:r>
              <a:rPr lang="en-GB"/>
              <a:t>Less stopping and starting.</a:t>
            </a:r>
          </a:p>
          <a:p>
            <a:r>
              <a:rPr lang="en-GB"/>
              <a:t>Less awkward camera pointing.</a:t>
            </a:r>
          </a:p>
          <a:p>
            <a:r>
              <a:rPr lang="en-GB"/>
              <a:t>And in that sense, wearable glasses can be extremely helpful.</a:t>
            </a:r>
          </a:p>
          <a:p>
            <a:r>
              <a:rPr lang="en-GB"/>
              <a:t>But again, we must be honest.</a:t>
            </a:r>
          </a:p>
          <a:p>
            <a:r>
              <a:rPr lang="en-GB"/>
              <a:t>AI can misread text.</a:t>
            </a:r>
          </a:p>
          <a:p>
            <a:r>
              <a:rPr lang="en-GB"/>
              <a:t>It can misidentify objects.</a:t>
            </a:r>
          </a:p>
          <a:p>
            <a:r>
              <a:rPr lang="en-GB"/>
              <a:t>It can misunderstand the environment.</a:t>
            </a:r>
          </a:p>
          <a:p>
            <a:r>
              <a:rPr lang="en-GB"/>
              <a:t>And that brings us to the most important point.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FF9CA-D540-2330-7610-3F670224E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9634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42A56-B038-DA83-554D-48DF8544B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8BCF8D-3C35-E3A5-FEE7-02DDF2E4A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05FDD1-A43D-B9CA-1A0A-073E0C99DF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Now let’s look at how people actually use these glasses in real life.</a:t>
            </a:r>
          </a:p>
          <a:p>
            <a:r>
              <a:rPr lang="en-GB"/>
              <a:t>Because what’s interesting is that most people don’t use them constantly.</a:t>
            </a:r>
          </a:p>
          <a:p>
            <a:r>
              <a:rPr lang="en-GB"/>
              <a:t>They use them in short bursts, for quick information.</a:t>
            </a:r>
          </a:p>
          <a:p>
            <a:r>
              <a:rPr lang="en-GB"/>
              <a:t>For example:</a:t>
            </a:r>
          </a:p>
          <a:p>
            <a:r>
              <a:rPr lang="en-GB"/>
              <a:t>A person might be cooking and want to confirm a tin.</a:t>
            </a:r>
          </a:p>
          <a:p>
            <a:r>
              <a:rPr lang="en-GB"/>
              <a:t>Instead of pulling out a phone, they can simply ask:</a:t>
            </a:r>
          </a:p>
          <a:p>
            <a:r>
              <a:rPr lang="en-GB"/>
              <a:t>“What is this?”</a:t>
            </a:r>
          </a:p>
          <a:p>
            <a:r>
              <a:rPr lang="en-GB"/>
              <a:t>Or they might be in a café and want to read a menu board.</a:t>
            </a:r>
          </a:p>
          <a:p>
            <a:r>
              <a:rPr lang="en-GB"/>
              <a:t>Or they might be shopping and want to check a price label.</a:t>
            </a:r>
          </a:p>
          <a:p>
            <a:r>
              <a:rPr lang="en-GB"/>
              <a:t>Or they might be walking through a building and want to confirm:</a:t>
            </a:r>
          </a:p>
          <a:p>
            <a:r>
              <a:rPr lang="en-GB"/>
              <a:t>“Is this the right door?”</a:t>
            </a:r>
          </a:p>
          <a:p>
            <a:r>
              <a:rPr lang="en-GB"/>
              <a:t>Another common use is confidence in social settings.</a:t>
            </a:r>
          </a:p>
          <a:p>
            <a:r>
              <a:rPr lang="en-GB"/>
              <a:t>If someone struggles with recognising faces, glasses-based tools can sometimes assist with identification — though that’s also an area that raises privacy questions and is not always reliable.</a:t>
            </a:r>
          </a:p>
          <a:p>
            <a:r>
              <a:rPr lang="en-GB"/>
              <a:t>Another practical use case is reading quick text like receipts or labels.</a:t>
            </a:r>
          </a:p>
          <a:p>
            <a:r>
              <a:rPr lang="en-GB"/>
              <a:t>And what I often hear from people is this:</a:t>
            </a:r>
          </a:p>
          <a:p>
            <a:r>
              <a:rPr lang="en-GB"/>
              <a:t>they don’t want to replace their phone.</a:t>
            </a:r>
          </a:p>
          <a:p>
            <a:r>
              <a:rPr lang="en-GB"/>
              <a:t>They want something that reduces friction.</a:t>
            </a:r>
          </a:p>
          <a:p>
            <a:r>
              <a:rPr lang="en-GB"/>
              <a:t>They want less effort.</a:t>
            </a:r>
          </a:p>
          <a:p>
            <a:r>
              <a:rPr lang="en-GB"/>
              <a:t>Less stopping and starting.</a:t>
            </a:r>
          </a:p>
          <a:p>
            <a:r>
              <a:rPr lang="en-GB"/>
              <a:t>Less awkward camera pointing.</a:t>
            </a:r>
          </a:p>
          <a:p>
            <a:r>
              <a:rPr lang="en-GB"/>
              <a:t>And in that sense, wearable glasses can be extremely helpful.</a:t>
            </a:r>
          </a:p>
          <a:p>
            <a:r>
              <a:rPr lang="en-GB"/>
              <a:t>But again, we must be honest.</a:t>
            </a:r>
          </a:p>
          <a:p>
            <a:r>
              <a:rPr lang="en-GB"/>
              <a:t>AI can misread text.</a:t>
            </a:r>
          </a:p>
          <a:p>
            <a:r>
              <a:rPr lang="en-GB"/>
              <a:t>It can misidentify objects.</a:t>
            </a:r>
          </a:p>
          <a:p>
            <a:r>
              <a:rPr lang="en-GB"/>
              <a:t>It can misunderstand the environment.</a:t>
            </a:r>
          </a:p>
          <a:p>
            <a:r>
              <a:rPr lang="en-GB"/>
              <a:t>And that brings us to the most important point.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4F13B-A8E1-3B0C-434B-66A598C705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6472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4D087-BF3E-BAE8-76ED-B967EF02D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F44E07-7F3E-8BDA-EE12-593EBF8DA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723927-67D5-D9B9-D128-ED052295B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I want to finish with what I think is the most important message.</a:t>
            </a:r>
          </a:p>
          <a:p>
            <a:r>
              <a:rPr lang="en-GB"/>
              <a:t>Wearable technology is exciting.</a:t>
            </a:r>
          </a:p>
          <a:p>
            <a:r>
              <a:rPr lang="en-GB"/>
              <a:t>It’s improving rapidly.</a:t>
            </a:r>
          </a:p>
          <a:p>
            <a:r>
              <a:rPr lang="en-GB"/>
              <a:t>And it is genuinely empowering for many blind and low-vision users.</a:t>
            </a:r>
          </a:p>
          <a:p>
            <a:r>
              <a:rPr lang="en-GB"/>
              <a:t>But it does not replace Orientation and Mobility skills.</a:t>
            </a:r>
          </a:p>
          <a:p>
            <a:r>
              <a:rPr lang="en-GB"/>
              <a:t>O&amp;M training is still the most reliable and safest method for independent travel.</a:t>
            </a:r>
          </a:p>
          <a:p>
            <a:r>
              <a:rPr lang="en-GB"/>
              <a:t>A cane does not crash.</a:t>
            </a:r>
          </a:p>
          <a:p>
            <a:r>
              <a:rPr lang="en-GB"/>
              <a:t>A guide dog does not need Wi-Fi.</a:t>
            </a:r>
          </a:p>
          <a:p>
            <a:r>
              <a:rPr lang="en-GB"/>
              <a:t>A well-trained traveller does not depend on battery life.</a:t>
            </a:r>
          </a:p>
          <a:p>
            <a:r>
              <a:rPr lang="en-GB"/>
              <a:t>AI glasses can support someone, but they cannot be trusted as the primary tool for navigation or safety decisions.</a:t>
            </a:r>
          </a:p>
          <a:p>
            <a:r>
              <a:rPr lang="en-GB"/>
              <a:t>So in the best case, we see these technologies as layered support.</a:t>
            </a:r>
          </a:p>
          <a:p>
            <a:r>
              <a:rPr lang="en-GB"/>
              <a:t>You have your foundational skills first.</a:t>
            </a:r>
          </a:p>
          <a:p>
            <a:r>
              <a:rPr lang="en-GB"/>
              <a:t>Then you add tools like smartphones.</a:t>
            </a:r>
          </a:p>
          <a:p>
            <a:r>
              <a:rPr lang="en-GB"/>
              <a:t>Then you add wearable support like smart glasses, if appropriate.</a:t>
            </a:r>
          </a:p>
          <a:p>
            <a:r>
              <a:rPr lang="en-GB"/>
              <a:t>And finally, I want to highlight Vision Ireland.</a:t>
            </a:r>
          </a:p>
          <a:p>
            <a:r>
              <a:rPr lang="en-GB"/>
              <a:t>Vision Ireland provides services free of charge to people who are visually impaired, including:</a:t>
            </a:r>
          </a:p>
          <a:p>
            <a:r>
              <a:rPr lang="en-GB"/>
              <a:t>technology training </a:t>
            </a:r>
          </a:p>
          <a:p>
            <a:r>
              <a:rPr lang="en-GB"/>
              <a:t>low vision support </a:t>
            </a:r>
          </a:p>
          <a:p>
            <a:r>
              <a:rPr lang="en-GB"/>
              <a:t>daily living skills </a:t>
            </a:r>
          </a:p>
          <a:p>
            <a:r>
              <a:rPr lang="en-GB"/>
              <a:t>advice on assistive technology options </a:t>
            </a:r>
          </a:p>
          <a:p>
            <a:r>
              <a:rPr lang="en-GB"/>
              <a:t>and support pathways for accessing equipment </a:t>
            </a:r>
          </a:p>
          <a:p>
            <a:r>
              <a:rPr lang="en-GB"/>
              <a:t>And importantly: referrals can be made by anyone in the community.</a:t>
            </a:r>
          </a:p>
          <a:p>
            <a:r>
              <a:rPr lang="en-GB"/>
              <a:t>It doesn’t have to be a specialist referral.</a:t>
            </a:r>
          </a:p>
          <a:p>
            <a:r>
              <a:rPr lang="en-GB"/>
              <a:t>If someone is experiencing sight loss and needs support, they can be connected in.</a:t>
            </a:r>
          </a:p>
          <a:p>
            <a:r>
              <a:rPr lang="en-GB"/>
              <a:t>So I’ll end with this message:</a:t>
            </a:r>
          </a:p>
          <a:p>
            <a:r>
              <a:rPr lang="en-GB"/>
              <a:t>The goal of wearable technology isn’t to replace independence skills.</a:t>
            </a:r>
            <a:br>
              <a:rPr lang="en-GB"/>
            </a:br>
            <a:r>
              <a:rPr lang="en-GB"/>
              <a:t>It’s to enhance independence and reduce barriers.</a:t>
            </a:r>
          </a:p>
          <a:p>
            <a:r>
              <a:rPr lang="en-GB"/>
              <a:t>Thanks very much for listening.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D2005-3C39-B1B9-D11D-4D4AC0C0D3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7571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1C35F-22AE-6A2D-FC22-35ADCFAE2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AEDC8B-2BAF-E802-C6FB-ACA6BD2CEA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AFAEBC-5E2E-650B-8568-49ABBF117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I want to finish with what I think is the most important message.</a:t>
            </a:r>
          </a:p>
          <a:p>
            <a:r>
              <a:rPr lang="en-GB"/>
              <a:t>Wearable technology is exciting.</a:t>
            </a:r>
          </a:p>
          <a:p>
            <a:r>
              <a:rPr lang="en-GB"/>
              <a:t>It’s improving rapidly.</a:t>
            </a:r>
          </a:p>
          <a:p>
            <a:r>
              <a:rPr lang="en-GB"/>
              <a:t>And it is genuinely empowering for many blind and low-vision users.</a:t>
            </a:r>
          </a:p>
          <a:p>
            <a:r>
              <a:rPr lang="en-GB"/>
              <a:t>But it does not replace Orientation and Mobility skills.</a:t>
            </a:r>
          </a:p>
          <a:p>
            <a:r>
              <a:rPr lang="en-GB"/>
              <a:t>O&amp;M training is still the most reliable and safest method for independent travel.</a:t>
            </a:r>
          </a:p>
          <a:p>
            <a:r>
              <a:rPr lang="en-GB"/>
              <a:t>A cane does not crash.</a:t>
            </a:r>
          </a:p>
          <a:p>
            <a:r>
              <a:rPr lang="en-GB"/>
              <a:t>A guide dog does not need Wi-Fi.</a:t>
            </a:r>
          </a:p>
          <a:p>
            <a:r>
              <a:rPr lang="en-GB"/>
              <a:t>A well-trained traveller does not depend on battery life.</a:t>
            </a:r>
          </a:p>
          <a:p>
            <a:r>
              <a:rPr lang="en-GB"/>
              <a:t>AI glasses can support someone, but they cannot be trusted as the primary tool for navigation or safety decisions.</a:t>
            </a:r>
          </a:p>
          <a:p>
            <a:r>
              <a:rPr lang="en-GB"/>
              <a:t>So in the best case, we see these technologies as layered support.</a:t>
            </a:r>
          </a:p>
          <a:p>
            <a:r>
              <a:rPr lang="en-GB"/>
              <a:t>You have your foundational skills first.</a:t>
            </a:r>
          </a:p>
          <a:p>
            <a:r>
              <a:rPr lang="en-GB"/>
              <a:t>Then you add tools like smartphones.</a:t>
            </a:r>
          </a:p>
          <a:p>
            <a:r>
              <a:rPr lang="en-GB"/>
              <a:t>Then you add wearable support like smart glasses, if appropriate.</a:t>
            </a:r>
          </a:p>
          <a:p>
            <a:r>
              <a:rPr lang="en-GB"/>
              <a:t>And finally, I want to highlight Vision Ireland.</a:t>
            </a:r>
          </a:p>
          <a:p>
            <a:r>
              <a:rPr lang="en-GB"/>
              <a:t>Vision Ireland provides services free of charge to people who are visually impaired, including:</a:t>
            </a:r>
          </a:p>
          <a:p>
            <a:r>
              <a:rPr lang="en-GB"/>
              <a:t>technology training </a:t>
            </a:r>
          </a:p>
          <a:p>
            <a:r>
              <a:rPr lang="en-GB"/>
              <a:t>low vision support </a:t>
            </a:r>
          </a:p>
          <a:p>
            <a:r>
              <a:rPr lang="en-GB"/>
              <a:t>daily living skills </a:t>
            </a:r>
          </a:p>
          <a:p>
            <a:r>
              <a:rPr lang="en-GB"/>
              <a:t>advice on assistive technology options </a:t>
            </a:r>
          </a:p>
          <a:p>
            <a:r>
              <a:rPr lang="en-GB"/>
              <a:t>and support pathways for accessing equipment </a:t>
            </a:r>
          </a:p>
          <a:p>
            <a:r>
              <a:rPr lang="en-GB"/>
              <a:t>And importantly: referrals can be made by anyone in the community.</a:t>
            </a:r>
          </a:p>
          <a:p>
            <a:r>
              <a:rPr lang="en-GB"/>
              <a:t>It doesn’t have to be a specialist referral.</a:t>
            </a:r>
          </a:p>
          <a:p>
            <a:r>
              <a:rPr lang="en-GB"/>
              <a:t>If someone is experiencing sight loss and needs support, they can be connected in.</a:t>
            </a:r>
          </a:p>
          <a:p>
            <a:r>
              <a:rPr lang="en-GB"/>
              <a:t>So I’ll end with this message:</a:t>
            </a:r>
          </a:p>
          <a:p>
            <a:r>
              <a:rPr lang="en-GB"/>
              <a:t>The goal of wearable technology isn’t to replace independence skills.</a:t>
            </a:r>
            <a:br>
              <a:rPr lang="en-GB"/>
            </a:br>
            <a:r>
              <a:rPr lang="en-GB"/>
              <a:t>It’s to enhance independence and reduce barriers.</a:t>
            </a:r>
          </a:p>
          <a:p>
            <a:r>
              <a:rPr lang="en-GB"/>
              <a:t>Thanks very much for listening.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9D87E-DD1B-A055-CD9B-B3B50EB14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68749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04D29-8E35-D72D-D0CF-154A070A2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6242B2-3121-3FFD-AA54-FF40771EC6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25C613-3FFC-ECD5-6802-BD3400D7AB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Here’s the structure of the talk.</a:t>
            </a:r>
          </a:p>
          <a:p>
            <a:r>
              <a:rPr lang="en-GB"/>
              <a:t>First, I’ll briefly define what we mean by wearable vision technology, because that term gets used in different ways.</a:t>
            </a:r>
          </a:p>
          <a:p>
            <a:r>
              <a:rPr lang="en-GB"/>
              <a:t>Then I’ll talk about the early wave of smart glasses — the first attempts to bring computing into eyewear.</a:t>
            </a:r>
          </a:p>
          <a:p>
            <a:r>
              <a:rPr lang="en-GB"/>
              <a:t>After that, I’ll focus on specialist assistive devices like </a:t>
            </a:r>
            <a:r>
              <a:rPr lang="en-GB" b="1"/>
              <a:t>OrCam </a:t>
            </a:r>
            <a:r>
              <a:rPr lang="en-GB" b="1" err="1"/>
              <a:t>MyEye</a:t>
            </a:r>
            <a:r>
              <a:rPr lang="en-GB"/>
              <a:t>, which was one of the most recognisable wearable assistive products for many years.</a:t>
            </a:r>
          </a:p>
          <a:p>
            <a:r>
              <a:rPr lang="en-GB"/>
              <a:t>Then I’ll talk about services like </a:t>
            </a:r>
            <a:r>
              <a:rPr lang="en-GB" b="1"/>
              <a:t>Aira</a:t>
            </a:r>
            <a:r>
              <a:rPr lang="en-GB"/>
              <a:t>, which introduced a different model — not AI, but remote human assistance through wearable cameras.</a:t>
            </a:r>
          </a:p>
          <a:p>
            <a:r>
              <a:rPr lang="en-GB"/>
              <a:t>Then we’ll jump forward to today, and I’ll explain what makes Meta’s approach different.</a:t>
            </a:r>
          </a:p>
          <a:p>
            <a:r>
              <a:rPr lang="en-GB"/>
              <a:t>I’ll also share real-world examples, because the real value of assistive technology is not the marketing — it’s how people actually use it day to day.</a:t>
            </a:r>
          </a:p>
          <a:p>
            <a:r>
              <a:rPr lang="en-GB"/>
              <a:t>And finally, I’ll finish with a reality check: no matter how advanced wearable technology becomes, </a:t>
            </a:r>
            <a:r>
              <a:rPr lang="en-GB" b="1"/>
              <a:t>Orientation and Mobility skills remain the foundation</a:t>
            </a:r>
            <a:r>
              <a:rPr lang="en-GB"/>
              <a:t> of safe independent travel.</a:t>
            </a:r>
          </a:p>
          <a:p>
            <a:r>
              <a:rPr lang="en-GB"/>
              <a:t>And I’ll also mention Vision Ireland’s services and how people can access them.</a:t>
            </a:r>
          </a:p>
          <a:p>
            <a:endParaRPr lang="en-IE"/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169E7-BFA3-AA12-C9B8-308BBC0E08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56405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CDCB6-C065-F6A0-A278-5950B2D2F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7CF4C7-CD26-3E3D-1385-5F62027D2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1486AF-0F56-B0B2-BC13-31649EB23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altLang="en-US" sz="1200">
                <a:solidFill>
                  <a:srgbClr val="EB5D0B"/>
                </a:solidFill>
                <a:latin typeface="Calibri" panose="020F0502020204030204" pitchFamily="34" charset="0"/>
              </a:rPr>
              <a:t>1. Do the glasses come in different styles?</a:t>
            </a:r>
          </a:p>
          <a:p>
            <a:pPr algn="l"/>
            <a:r>
              <a:rPr lang="en-US" sz="2400" b="0" i="0">
                <a:effectLst/>
                <a:latin typeface="Calibri" panose="020F0502020204030204" pitchFamily="34" charset="0"/>
              </a:rPr>
              <a:t>Ray-Ban Meta smart glasses styles include:</a:t>
            </a:r>
          </a:p>
          <a:p>
            <a:pPr algn="l"/>
            <a:endParaRPr lang="en-US" sz="2400" b="0" i="0">
              <a:effectLst/>
              <a:latin typeface="Calibri" panose="020F050202020403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b="0" i="0">
                <a:effectLst/>
                <a:latin typeface="Calibri" panose="020F0502020204030204" pitchFamily="34" charset="0"/>
              </a:rPr>
              <a:t>Wayfarer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0" i="0">
                <a:effectLst/>
                <a:latin typeface="Calibri" panose="020F0502020204030204" pitchFamily="34" charset="0"/>
              </a:rPr>
              <a:t>Headliner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0" i="0">
                <a:effectLst/>
                <a:latin typeface="Calibri" panose="020F0502020204030204" pitchFamily="34" charset="0"/>
              </a:rPr>
              <a:t>Skyler</a:t>
            </a:r>
          </a:p>
          <a:p>
            <a:pPr marL="457200" indent="-457200" algn="l">
              <a:buFont typeface="+mj-lt"/>
              <a:buAutoNum type="arabicPeriod"/>
            </a:pPr>
            <a:endParaRPr lang="en-US" sz="2400" b="0" i="0"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2400">
                <a:latin typeface="Calibri" panose="020F0502020204030204" pitchFamily="34" charset="0"/>
              </a:rPr>
              <a:t>Each style offers a distinct look, with variations in frame </a:t>
            </a:r>
            <a:br>
              <a:rPr lang="en-US" sz="2400">
                <a:latin typeface="Calibri" panose="020F0502020204030204" pitchFamily="34" charset="0"/>
              </a:rPr>
            </a:br>
            <a:r>
              <a:rPr lang="en-US" sz="2400">
                <a:latin typeface="Calibri" panose="020F0502020204030204" pitchFamily="34" charset="0"/>
              </a:rPr>
              <a:t>shape and color options.</a:t>
            </a:r>
          </a:p>
          <a:p>
            <a:pPr algn="l"/>
            <a:endParaRPr lang="en-US" sz="2400">
              <a:latin typeface="Calibri" panose="020F0502020204030204" pitchFamily="34" charset="0"/>
            </a:endParaRPr>
          </a:p>
          <a:p>
            <a:pPr algn="l"/>
            <a:r>
              <a:rPr lang="en-US" sz="2400">
                <a:latin typeface="Calibri" panose="020F0502020204030204" pitchFamily="34" charset="0"/>
              </a:rPr>
              <a:t>They are also water resistant to light rain but not submersion</a:t>
            </a:r>
            <a:endParaRPr lang="en-US" sz="2400" b="0" i="0">
              <a:effectLst/>
              <a:latin typeface="Calibri" panose="020F050202020403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altLang="en-US" sz="1200">
              <a:solidFill>
                <a:srgbClr val="EB5D0B"/>
              </a:solidFill>
              <a:latin typeface="Calibri" panose="020F050202020403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altLang="en-US" sz="1200">
                <a:solidFill>
                  <a:srgbClr val="EB5D0B"/>
                </a:solidFill>
                <a:latin typeface="Calibri" panose="020F0502020204030204" pitchFamily="34" charset="0"/>
              </a:rPr>
              <a:t>2. What is the battery life?</a:t>
            </a:r>
          </a:p>
          <a:p>
            <a:pPr algn="l"/>
            <a:r>
              <a:rPr lang="en-US" sz="1200" b="1">
                <a:latin typeface="Calibri" panose="020F0502020204030204" pitchFamily="34" charset="0"/>
              </a:rPr>
              <a:t>Active Use: </a:t>
            </a:r>
            <a:r>
              <a:rPr lang="en-US" sz="1200">
                <a:latin typeface="Calibri" panose="020F0502020204030204" pitchFamily="34" charset="0"/>
              </a:rPr>
              <a:t>4-6 hours for standard activities like taking photos, listening to audio, or handling calls, with more intensive processes (streaming, video recording) resulting in shorter periods.</a:t>
            </a:r>
          </a:p>
          <a:p>
            <a:pPr algn="l"/>
            <a:endParaRPr lang="en-US" sz="1200">
              <a:latin typeface="Calibri" panose="020F0502020204030204" pitchFamily="34" charset="0"/>
            </a:endParaRPr>
          </a:p>
          <a:p>
            <a:pPr algn="l"/>
            <a:r>
              <a:rPr lang="en-US" sz="1200" b="1">
                <a:latin typeface="Calibri" panose="020F0502020204030204" pitchFamily="34" charset="0"/>
              </a:rPr>
              <a:t>Standby Time: </a:t>
            </a:r>
            <a:r>
              <a:rPr lang="en-US" sz="1200">
                <a:latin typeface="Calibri" panose="020F0502020204030204" pitchFamily="34" charset="0"/>
              </a:rPr>
              <a:t>14-19 hours when not actively using core features.</a:t>
            </a:r>
          </a:p>
          <a:p>
            <a:pPr algn="l"/>
            <a:endParaRPr lang="en-US" sz="1200">
              <a:latin typeface="Calibri" panose="020F0502020204030204" pitchFamily="34" charset="0"/>
            </a:endParaRPr>
          </a:p>
          <a:p>
            <a:pPr algn="l"/>
            <a:r>
              <a:rPr lang="en-US" sz="1200" b="1">
                <a:latin typeface="Calibri" panose="020F0502020204030204" pitchFamily="34" charset="0"/>
              </a:rPr>
              <a:t>Charging Case: </a:t>
            </a:r>
            <a:r>
              <a:rPr lang="en-US" sz="1200">
                <a:latin typeface="Calibri" panose="020F0502020204030204" pitchFamily="34" charset="0"/>
              </a:rPr>
              <a:t>The case provides up to 36 hours of total use and can quickly recharge the glasses, with a full charge in 60-75 minutes and a 15-minute charge providing roughly 1 to 1.5 hours of use.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altLang="en-US" sz="1200">
              <a:solidFill>
                <a:srgbClr val="EB5D0B"/>
              </a:solidFill>
              <a:latin typeface="Calibri" panose="020F050202020403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altLang="en-US" sz="1200">
                <a:solidFill>
                  <a:srgbClr val="EB5D0B"/>
                </a:solidFill>
                <a:latin typeface="Calibri" panose="020F0502020204030204" pitchFamily="34" charset="0"/>
              </a:rPr>
              <a:t>3. How do people know when the glasses are recording?</a:t>
            </a:r>
          </a:p>
          <a:p>
            <a:pPr algn="l"/>
            <a:r>
              <a:rPr lang="en-US" sz="1200">
                <a:latin typeface="Calibri" panose="020F0502020204030204" pitchFamily="34" charset="0"/>
              </a:rPr>
              <a:t>While recording a front-facing white capture LED lights up on the glasses during video recording or photo capture. This LED is designed to be visible to others.</a:t>
            </a:r>
          </a:p>
          <a:p>
            <a:pPr algn="l"/>
            <a:endParaRPr lang="en-US" sz="1200">
              <a:latin typeface="Calibri" panose="020F0502020204030204" pitchFamily="34" charset="0"/>
            </a:endParaRPr>
          </a:p>
          <a:p>
            <a:pPr algn="l"/>
            <a:r>
              <a:rPr lang="en-US" sz="1200">
                <a:latin typeface="Calibri" panose="020F0502020204030204" pitchFamily="34" charset="0"/>
              </a:rPr>
              <a:t>For photos, both the capture LED and an inward-facing notification LED blink white once.</a:t>
            </a:r>
          </a:p>
          <a:p>
            <a:pPr algn="l"/>
            <a:endParaRPr lang="en-US" sz="1200">
              <a:latin typeface="Calibri" panose="020F0502020204030204" pitchFamily="34" charset="0"/>
            </a:endParaRPr>
          </a:p>
          <a:p>
            <a:pPr algn="l"/>
            <a:r>
              <a:rPr lang="en-US" sz="1200">
                <a:latin typeface="Calibri" panose="020F0502020204030204" pitchFamily="34" charset="0"/>
              </a:rPr>
              <a:t>For videos, both LEDs stay solid white while recording. Additionally, the glasses may emit an audible sound to confirm photo capture, further signaling activity.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altLang="en-US" sz="1200">
              <a:solidFill>
                <a:srgbClr val="EB5D0B"/>
              </a:solidFill>
              <a:latin typeface="Calibri" panose="020F050202020403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altLang="en-US" sz="1200">
                <a:solidFill>
                  <a:srgbClr val="EB5D0B"/>
                </a:solidFill>
                <a:latin typeface="Calibri" panose="020F0502020204030204" pitchFamily="34" charset="0"/>
              </a:rPr>
              <a:t>4. How effective is the real time scene description for people with low or no vision?</a:t>
            </a:r>
          </a:p>
          <a:p>
            <a:pPr algn="l"/>
            <a:r>
              <a:rPr lang="en-US" sz="1200" u="none">
                <a:latin typeface="Calibri" panose="020F0502020204030204" pitchFamily="34" charset="0"/>
              </a:rPr>
              <a:t>Scene Description and Object Recognition</a:t>
            </a:r>
          </a:p>
          <a:p>
            <a:pPr algn="l"/>
            <a:r>
              <a:rPr lang="en-US" sz="1200">
                <a:latin typeface="Calibri" panose="020F0502020204030204" pitchFamily="34" charset="0"/>
              </a:rPr>
              <a:t>The glasses use built-in cameras and Meta's AI to describe scenes and objects. Scene description is accurate for common settings and text reading with OCR (optical character recognition) works reliably for most printed materials.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altLang="en-US" sz="1200">
              <a:solidFill>
                <a:srgbClr val="EB5D0B"/>
              </a:solidFill>
              <a:latin typeface="Calibri" panose="020F050202020403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altLang="en-US" sz="1200">
                <a:solidFill>
                  <a:srgbClr val="EB5D0B"/>
                </a:solidFill>
                <a:latin typeface="Calibri" panose="020F0502020204030204" pitchFamily="34" charset="0"/>
              </a:rPr>
              <a:t>5. How discreet is the technology for social comfort?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200">
                <a:latin typeface="Calibri" panose="020F0502020204030204" pitchFamily="34" charset="0"/>
              </a:rPr>
              <a:t>Almost identical to regular Ray-Ban models, avoiding the bulky or conspicuous look often associated with accessible tech.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200">
                <a:latin typeface="Calibri" panose="020F0502020204030204" pitchFamily="34" charset="0"/>
              </a:rPr>
              <a:t>The lightweight, traditional design helps users feel more included and confident, making them suitable for everyday social interactions.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200">
                <a:latin typeface="Calibri" panose="020F0502020204030204" pitchFamily="34" charset="0"/>
              </a:rPr>
              <a:t>The glasses are not constantly recording; speech and environment data are only stored after explicit activation, such as using the “Hey Meta” wake phrase.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200">
                <a:latin typeface="Calibri" panose="020F0502020204030204" pitchFamily="34" charset="0"/>
              </a:rPr>
              <a:t>An LED indicator on the glasses lights up whenever the camera is actively recording, designed to alert bystanders that photos or videos are being captured.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altLang="en-US" sz="1200">
              <a:solidFill>
                <a:srgbClr val="EB5D0B"/>
              </a:solidFill>
              <a:latin typeface="Calibri" panose="020F050202020403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altLang="en-US" sz="1200">
                <a:solidFill>
                  <a:srgbClr val="EB5D0B"/>
                </a:solidFill>
                <a:latin typeface="Calibri" panose="020F0502020204030204" pitchFamily="34" charset="0"/>
              </a:rPr>
              <a:t>6. Are these glasses useful as mobility aids?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>
                <a:latin typeface="Calibri" panose="020F0502020204030204" pitchFamily="34" charset="0"/>
              </a:rPr>
              <a:t>While they can give street names and identify obstacles, they do not offer continuous, real-time navigation or the reliability needed for use as dedicated mobility aids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altLang="en-US" sz="1200">
              <a:solidFill>
                <a:srgbClr val="EB5D0B"/>
              </a:solidFill>
              <a:latin typeface="Calibri" panose="020F050202020403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altLang="en-US" sz="1200">
                <a:solidFill>
                  <a:srgbClr val="EB5D0B"/>
                </a:solidFill>
                <a:latin typeface="Calibri" panose="020F0502020204030204" pitchFamily="34" charset="0"/>
              </a:rPr>
              <a:t>7. Can you get transition lenses or prescriptions lenses?</a:t>
            </a:r>
          </a:p>
          <a:p>
            <a:pPr algn="l"/>
            <a:r>
              <a:rPr lang="en-US" sz="1200">
                <a:latin typeface="Calibri" panose="020F0502020204030204" pitchFamily="34" charset="0"/>
              </a:rPr>
              <a:t>The lenses in the Ray-Ban Meta glasses do come with an option for transition lenses that change tint in sunlight. </a:t>
            </a:r>
          </a:p>
          <a:p>
            <a:pPr algn="l"/>
            <a:endParaRPr lang="en-US" sz="1200">
              <a:latin typeface="Calibri" panose="020F0502020204030204" pitchFamily="34" charset="0"/>
            </a:endParaRPr>
          </a:p>
          <a:p>
            <a:pPr algn="l"/>
            <a:r>
              <a:rPr lang="en-US" sz="1200">
                <a:latin typeface="Calibri" panose="020F0502020204030204" pitchFamily="34" charset="0"/>
              </a:rPr>
              <a:t>They automatically darken when exposed to UV light outdoors and return to clear indoors.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altLang="en-US" sz="1200">
              <a:solidFill>
                <a:srgbClr val="EB5D0B"/>
              </a:solidFill>
              <a:latin typeface="Calibri" panose="020F050202020403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altLang="en-US" sz="1200">
                <a:solidFill>
                  <a:srgbClr val="EB5D0B"/>
                </a:solidFill>
                <a:latin typeface="Calibri" panose="020F0502020204030204" pitchFamily="34" charset="0"/>
              </a:rPr>
              <a:t>8. Are they compatible with all smartphones?</a:t>
            </a:r>
          </a:p>
          <a:p>
            <a:pPr algn="l"/>
            <a:r>
              <a:rPr lang="en-US" sz="1200">
                <a:latin typeface="Calibri" panose="020F0502020204030204" pitchFamily="34" charset="0"/>
              </a:rPr>
              <a:t>The glasses are compatible with smartphones running iOS 14.2 and above, or Android 10 and above. Note that some Samsung phones like the A16 are reported as not compatible. </a:t>
            </a:r>
          </a:p>
          <a:p>
            <a:pPr algn="l"/>
            <a:endParaRPr lang="en-US" sz="1200">
              <a:latin typeface="Calibri" panose="020F0502020204030204" pitchFamily="34" charset="0"/>
            </a:endParaRPr>
          </a:p>
          <a:p>
            <a:pPr algn="l"/>
            <a:r>
              <a:rPr lang="en-US" sz="1200">
                <a:latin typeface="Calibri" panose="020F0502020204030204" pitchFamily="34" charset="0"/>
              </a:rPr>
              <a:t>The glasses require the Meta View app which must be downloadable on the phone for connectivity and use</a:t>
            </a:r>
            <a:endParaRPr lang="en-GB" altLang="en-US" sz="1200">
              <a:solidFill>
                <a:srgbClr val="EB5D0B"/>
              </a:solidFill>
              <a:latin typeface="Calibri" panose="020F0502020204030204" pitchFamily="34" charset="0"/>
            </a:endParaRPr>
          </a:p>
          <a:p>
            <a:endParaRPr lang="en-IE"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F4C20-C43C-83CC-F2D5-651752441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88257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57109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5D4B0-9301-2D3D-8398-5898FA46C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D050D5-A84A-B531-CBC1-E04411EC9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F2455A-5B9A-9425-C3C2-7352DF31F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Now, wearable technology isn’t new.</a:t>
            </a:r>
          </a:p>
          <a:p>
            <a:r>
              <a:rPr lang="en-GB"/>
              <a:t>The first wave of smart glasses — things like early Google Glass-style devices — promised a future where you could have information floating in front of you, where your glasses could record video, take photos, give directions, and act like a wearable computer.</a:t>
            </a:r>
          </a:p>
          <a:p>
            <a:r>
              <a:rPr lang="en-GB"/>
              <a:t>For blind and low-vision users, there was immediate interest.</a:t>
            </a:r>
          </a:p>
          <a:p>
            <a:r>
              <a:rPr lang="en-GB"/>
              <a:t>Because people thought:</a:t>
            </a:r>
          </a:p>
          <a:p>
            <a:r>
              <a:rPr lang="en-GB"/>
              <a:t>“If this can show information visually for sighted users, maybe it can speak information for blind users.”</a:t>
            </a:r>
          </a:p>
          <a:p>
            <a:r>
              <a:rPr lang="en-GB"/>
              <a:t>But the reality was that these early devices had serious limitations.</a:t>
            </a:r>
          </a:p>
          <a:p>
            <a:r>
              <a:rPr lang="en-GB"/>
              <a:t>Battery life was often poor.</a:t>
            </a:r>
          </a:p>
          <a:p>
            <a:r>
              <a:rPr lang="en-GB"/>
              <a:t>The devices were expensive.</a:t>
            </a:r>
          </a:p>
          <a:p>
            <a:r>
              <a:rPr lang="en-GB"/>
              <a:t>They were bulky.</a:t>
            </a:r>
          </a:p>
          <a:p>
            <a:r>
              <a:rPr lang="en-GB"/>
              <a:t>And accessibility was often not a priority.</a:t>
            </a:r>
          </a:p>
          <a:p>
            <a:r>
              <a:rPr lang="en-GB"/>
              <a:t>Even if the technology was impressive, the software and user interface wasn’t always usable for blind users.</a:t>
            </a:r>
          </a:p>
          <a:p>
            <a:r>
              <a:rPr lang="en-GB"/>
              <a:t>Also, socially, these glasses were very obvious.</a:t>
            </a:r>
          </a:p>
          <a:p>
            <a:r>
              <a:rPr lang="en-GB"/>
              <a:t>You didn’t look like you were wearing glasses — you looked like you were wearing a computer on your face.</a:t>
            </a:r>
          </a:p>
          <a:p>
            <a:r>
              <a:rPr lang="en-GB"/>
              <a:t>And for many people, that created stigma or discomfort.</a:t>
            </a:r>
          </a:p>
          <a:p>
            <a:r>
              <a:rPr lang="en-GB"/>
              <a:t>But even though this wave didn’t fully succeed, it laid the groundwork.</a:t>
            </a:r>
          </a:p>
          <a:p>
            <a:r>
              <a:rPr lang="en-GB"/>
              <a:t>It proved that wearable computing was possible.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A6BB9-F2EA-31F6-7C89-580B180DA9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6711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FF17E-6BDE-EF6B-CA56-8DD493CE6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E783AD-7475-6762-EFAD-85E4AB625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71EEE8-B477-2BF6-E94D-BCDFE4046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first: why do wearable devices matter at all?</a:t>
            </a:r>
          </a:p>
          <a:p>
            <a:r>
              <a:rPr lang="en-GB"/>
              <a:t>If we think about the last 15 years, smartphones have become one of the greatest assistive technology tools ever created.</a:t>
            </a:r>
          </a:p>
          <a:p>
            <a:r>
              <a:rPr lang="en-GB"/>
              <a:t>They have screen readers, magnification, OCR, navigation apps, object recognition, and even AI assistants.</a:t>
            </a:r>
          </a:p>
          <a:p>
            <a:r>
              <a:rPr lang="en-GB"/>
              <a:t>But smartphones have a practical limitation.</a:t>
            </a:r>
          </a:p>
          <a:p>
            <a:r>
              <a:rPr lang="en-GB"/>
              <a:t>You have to hold them.</a:t>
            </a:r>
          </a:p>
          <a:p>
            <a:r>
              <a:rPr lang="en-GB"/>
              <a:t>You have to take them out of your pocket or bag.</a:t>
            </a:r>
          </a:p>
          <a:p>
            <a:r>
              <a:rPr lang="en-GB"/>
              <a:t>You have to point the camera correctly.</a:t>
            </a:r>
          </a:p>
          <a:p>
            <a:r>
              <a:rPr lang="en-GB"/>
              <a:t>And in many real-life situations — like walking through a busy street, carrying shopping, using a cane, or holding someone’s arm — using a phone isn’t always convenient or safe.</a:t>
            </a:r>
          </a:p>
          <a:p>
            <a:r>
              <a:rPr lang="en-GB"/>
              <a:t>That’s where wearables come in.</a:t>
            </a:r>
          </a:p>
          <a:p>
            <a:r>
              <a:rPr lang="en-GB"/>
              <a:t>Wearables aim to make access to information:</a:t>
            </a:r>
          </a:p>
          <a:p>
            <a:r>
              <a:rPr lang="en-GB"/>
              <a:t>faster </a:t>
            </a:r>
          </a:p>
          <a:p>
            <a:r>
              <a:rPr lang="en-GB"/>
              <a:t>more discreet </a:t>
            </a:r>
          </a:p>
          <a:p>
            <a:r>
              <a:rPr lang="en-GB"/>
              <a:t>and hands-free </a:t>
            </a:r>
          </a:p>
          <a:p>
            <a:r>
              <a:rPr lang="en-GB"/>
              <a:t>Instead of pulling out a phone and opening an app, wearable tech ideally allows you to simply ask:</a:t>
            </a:r>
          </a:p>
          <a:p>
            <a:r>
              <a:rPr lang="en-GB"/>
              <a:t>“What am I looking at?”</a:t>
            </a:r>
            <a:br>
              <a:rPr lang="en-GB"/>
            </a:br>
            <a:r>
              <a:rPr lang="en-GB"/>
              <a:t>“What does this sign say?”</a:t>
            </a:r>
            <a:br>
              <a:rPr lang="en-GB"/>
            </a:br>
            <a:r>
              <a:rPr lang="en-GB"/>
              <a:t>“Which item is this?”</a:t>
            </a:r>
          </a:p>
          <a:p>
            <a:r>
              <a:rPr lang="en-GB"/>
              <a:t>And get an answer immediately.</a:t>
            </a:r>
          </a:p>
          <a:p>
            <a:r>
              <a:rPr lang="en-GB"/>
              <a:t>But it’s important to say this early:</a:t>
            </a:r>
          </a:p>
          <a:p>
            <a:r>
              <a:rPr lang="en-GB"/>
              <a:t>Wearables are not meant to replace independence skills.</a:t>
            </a:r>
          </a:p>
          <a:p>
            <a:r>
              <a:rPr lang="en-GB"/>
              <a:t>They are support tools.</a:t>
            </a:r>
          </a:p>
          <a:p>
            <a:r>
              <a:rPr lang="en-GB"/>
              <a:t>And in the best cases, they reduce effort and increase confidence.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09BC4-72A9-741A-AEFF-1D9A6393E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4401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4554B-FE3F-AE38-9CBC-52730A55C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DCCF7B-DFC8-8E7E-0AC3-192DBC5A85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63868F-462B-5C67-9F42-8103B4426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the next big step was the rise of specialist assistive wearables.</a:t>
            </a:r>
          </a:p>
          <a:p>
            <a:r>
              <a:rPr lang="en-GB"/>
              <a:t>And the most well-known example here is </a:t>
            </a:r>
            <a:r>
              <a:rPr lang="en-GB" b="1"/>
              <a:t>OrCam </a:t>
            </a:r>
            <a:r>
              <a:rPr lang="en-GB" b="1" err="1"/>
              <a:t>MyEye</a:t>
            </a:r>
            <a:r>
              <a:rPr lang="en-GB"/>
              <a:t>.</a:t>
            </a:r>
          </a:p>
          <a:p>
            <a:r>
              <a:rPr lang="en-GB"/>
              <a:t>OrCam was specifically designed for blind and low-vision users, and it attached to the side of a pair of glasses.</a:t>
            </a:r>
          </a:p>
          <a:p>
            <a:r>
              <a:rPr lang="en-GB"/>
              <a:t>It had a camera, a speaker, and onboard processing.</a:t>
            </a:r>
          </a:p>
          <a:p>
            <a:r>
              <a:rPr lang="en-GB"/>
              <a:t>And it focused on a few core tasks:</a:t>
            </a:r>
          </a:p>
          <a:p>
            <a:r>
              <a:rPr lang="en-GB"/>
              <a:t>reading printed text aloud </a:t>
            </a:r>
          </a:p>
          <a:p>
            <a:r>
              <a:rPr lang="en-GB"/>
              <a:t>recognising faces </a:t>
            </a:r>
          </a:p>
          <a:p>
            <a:r>
              <a:rPr lang="en-GB"/>
              <a:t>recognising products </a:t>
            </a:r>
          </a:p>
          <a:p>
            <a:r>
              <a:rPr lang="en-GB"/>
              <a:t>recognising money </a:t>
            </a:r>
          </a:p>
          <a:p>
            <a:r>
              <a:rPr lang="en-GB"/>
              <a:t>and identifying objects </a:t>
            </a:r>
          </a:p>
          <a:p>
            <a:r>
              <a:rPr lang="en-GB"/>
              <a:t>And for many people, this was genuinely life-changing.</a:t>
            </a:r>
          </a:p>
          <a:p>
            <a:r>
              <a:rPr lang="en-GB"/>
              <a:t>Because for the first time, you could walk into a room, point your head at something, and hear:</a:t>
            </a:r>
          </a:p>
          <a:p>
            <a:r>
              <a:rPr lang="en-GB"/>
              <a:t>“Milk.”</a:t>
            </a:r>
            <a:br>
              <a:rPr lang="en-GB"/>
            </a:br>
            <a:r>
              <a:rPr lang="en-GB"/>
              <a:t>“Cornflakes.”</a:t>
            </a:r>
            <a:br>
              <a:rPr lang="en-GB"/>
            </a:br>
            <a:r>
              <a:rPr lang="en-GB"/>
              <a:t>“Twenty euro note.”</a:t>
            </a:r>
            <a:br>
              <a:rPr lang="en-GB"/>
            </a:br>
            <a:r>
              <a:rPr lang="en-GB"/>
              <a:t>Or even “John is in front of you.”</a:t>
            </a:r>
          </a:p>
          <a:p>
            <a:r>
              <a:rPr lang="en-GB"/>
              <a:t>And for someone with sight loss, those are meaningful pieces of information.</a:t>
            </a:r>
          </a:p>
          <a:p>
            <a:r>
              <a:rPr lang="en-GB"/>
              <a:t>OrCam’s big strength was that it was designed as assistive technology first.</a:t>
            </a:r>
          </a:p>
          <a:p>
            <a:r>
              <a:rPr lang="en-GB"/>
              <a:t>It wasn’t a general consumer gadget.</a:t>
            </a:r>
          </a:p>
          <a:p>
            <a:r>
              <a:rPr lang="en-GB"/>
              <a:t>It was built with the blind user in mind.</a:t>
            </a:r>
          </a:p>
          <a:p>
            <a:r>
              <a:rPr lang="en-GB"/>
              <a:t>But there were also real-world limitations.</a:t>
            </a:r>
          </a:p>
          <a:p>
            <a:r>
              <a:rPr lang="en-GB"/>
              <a:t>The first one was cost.</a:t>
            </a:r>
          </a:p>
          <a:p>
            <a:r>
              <a:rPr lang="en-GB"/>
              <a:t>These devices were expensive, and that immediately made access difficult.</a:t>
            </a:r>
          </a:p>
          <a:p>
            <a:r>
              <a:rPr lang="en-GB"/>
              <a:t>The second was learning curve.</a:t>
            </a:r>
          </a:p>
          <a:p>
            <a:r>
              <a:rPr lang="en-GB"/>
              <a:t>It required training and practice to use effectively.</a:t>
            </a:r>
          </a:p>
          <a:p>
            <a:r>
              <a:rPr lang="en-GB"/>
              <a:t>It wasn’t just “put it on and it works”.</a:t>
            </a:r>
          </a:p>
          <a:p>
            <a:r>
              <a:rPr lang="en-GB"/>
              <a:t>And the third limitation is one we still see today with all AI and recognition tools:</a:t>
            </a:r>
          </a:p>
          <a:p>
            <a:r>
              <a:rPr lang="en-GB"/>
              <a:t>real life is messy.</a:t>
            </a:r>
          </a:p>
          <a:p>
            <a:r>
              <a:rPr lang="en-GB"/>
              <a:t>Lighting conditions vary.</a:t>
            </a:r>
          </a:p>
          <a:p>
            <a:r>
              <a:rPr lang="en-GB"/>
              <a:t>People move.</a:t>
            </a:r>
          </a:p>
          <a:p>
            <a:r>
              <a:rPr lang="en-GB"/>
              <a:t>Packaging changes.</a:t>
            </a:r>
          </a:p>
          <a:p>
            <a:r>
              <a:rPr lang="en-GB"/>
              <a:t>Background noise interferes.</a:t>
            </a:r>
          </a:p>
          <a:p>
            <a:r>
              <a:rPr lang="en-GB"/>
              <a:t>And the device could sometimes be wrong, slow, or inconsistent.</a:t>
            </a:r>
          </a:p>
          <a:p>
            <a:r>
              <a:rPr lang="en-GB"/>
              <a:t>So OrCam represented a major step forward, but it also highlighted the ongoing reality:</a:t>
            </a:r>
          </a:p>
          <a:p>
            <a:r>
              <a:rPr lang="en-GB"/>
              <a:t>assistive wearables can be incredibly helpful, but they are not perfect.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9DA4A-9236-D875-5D05-2EFFC9B89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7953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DA435-9A6F-9BF6-1D3F-D496AAEDE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9E3307-6EF0-3190-CB27-9BCE24F53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B54FCB-9371-A9A3-491D-E40CF1823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the next big step was the rise of specialist assistive wearables.</a:t>
            </a:r>
          </a:p>
          <a:p>
            <a:r>
              <a:rPr lang="en-GB"/>
              <a:t>And the most well-known example here is </a:t>
            </a:r>
            <a:r>
              <a:rPr lang="en-GB" b="1"/>
              <a:t>OrCam </a:t>
            </a:r>
            <a:r>
              <a:rPr lang="en-GB" b="1" err="1"/>
              <a:t>MyEye</a:t>
            </a:r>
            <a:r>
              <a:rPr lang="en-GB"/>
              <a:t>.</a:t>
            </a:r>
          </a:p>
          <a:p>
            <a:r>
              <a:rPr lang="en-GB"/>
              <a:t>OrCam was specifically designed for blind and low-vision users, and it attached to the side of a pair of glasses.</a:t>
            </a:r>
          </a:p>
          <a:p>
            <a:r>
              <a:rPr lang="en-GB"/>
              <a:t>It had a camera, a speaker, and onboard processing.</a:t>
            </a:r>
          </a:p>
          <a:p>
            <a:r>
              <a:rPr lang="en-GB"/>
              <a:t>And it focused on a few core tasks:</a:t>
            </a:r>
          </a:p>
          <a:p>
            <a:r>
              <a:rPr lang="en-GB"/>
              <a:t>reading printed text aloud </a:t>
            </a:r>
          </a:p>
          <a:p>
            <a:r>
              <a:rPr lang="en-GB"/>
              <a:t>recognising faces </a:t>
            </a:r>
          </a:p>
          <a:p>
            <a:r>
              <a:rPr lang="en-GB"/>
              <a:t>recognising products </a:t>
            </a:r>
          </a:p>
          <a:p>
            <a:r>
              <a:rPr lang="en-GB"/>
              <a:t>recognising money </a:t>
            </a:r>
          </a:p>
          <a:p>
            <a:r>
              <a:rPr lang="en-GB"/>
              <a:t>and identifying objects </a:t>
            </a:r>
          </a:p>
          <a:p>
            <a:r>
              <a:rPr lang="en-GB"/>
              <a:t>And for many people, this was genuinely life-changing.</a:t>
            </a:r>
          </a:p>
          <a:p>
            <a:r>
              <a:rPr lang="en-GB"/>
              <a:t>Because for the first time, you could walk into a room, point your head at something, and hear:</a:t>
            </a:r>
          </a:p>
          <a:p>
            <a:r>
              <a:rPr lang="en-GB"/>
              <a:t>“Milk.”</a:t>
            </a:r>
            <a:br>
              <a:rPr lang="en-GB"/>
            </a:br>
            <a:r>
              <a:rPr lang="en-GB"/>
              <a:t>“Cornflakes.”</a:t>
            </a:r>
            <a:br>
              <a:rPr lang="en-GB"/>
            </a:br>
            <a:r>
              <a:rPr lang="en-GB"/>
              <a:t>“Twenty euro note.”</a:t>
            </a:r>
            <a:br>
              <a:rPr lang="en-GB"/>
            </a:br>
            <a:r>
              <a:rPr lang="en-GB"/>
              <a:t>Or even “John is in front of you.”</a:t>
            </a:r>
          </a:p>
          <a:p>
            <a:r>
              <a:rPr lang="en-GB"/>
              <a:t>And for someone with sight loss, those are meaningful pieces of information.</a:t>
            </a:r>
          </a:p>
          <a:p>
            <a:r>
              <a:rPr lang="en-GB"/>
              <a:t>OrCam’s big strength was that it was designed as assistive technology first.</a:t>
            </a:r>
          </a:p>
          <a:p>
            <a:r>
              <a:rPr lang="en-GB"/>
              <a:t>It wasn’t a general consumer gadget.</a:t>
            </a:r>
          </a:p>
          <a:p>
            <a:r>
              <a:rPr lang="en-GB"/>
              <a:t>It was built with the blind user in mind.</a:t>
            </a:r>
          </a:p>
          <a:p>
            <a:r>
              <a:rPr lang="en-GB"/>
              <a:t>But there were also real-world limitations.</a:t>
            </a:r>
          </a:p>
          <a:p>
            <a:r>
              <a:rPr lang="en-GB"/>
              <a:t>The first one was cost.</a:t>
            </a:r>
          </a:p>
          <a:p>
            <a:r>
              <a:rPr lang="en-GB"/>
              <a:t>These devices were expensive, and that immediately made access difficult.</a:t>
            </a:r>
          </a:p>
          <a:p>
            <a:r>
              <a:rPr lang="en-GB"/>
              <a:t>The second was learning curve.</a:t>
            </a:r>
          </a:p>
          <a:p>
            <a:r>
              <a:rPr lang="en-GB"/>
              <a:t>It required training and practice to use effectively.</a:t>
            </a:r>
          </a:p>
          <a:p>
            <a:r>
              <a:rPr lang="en-GB"/>
              <a:t>It wasn’t just “put it on and it works”.</a:t>
            </a:r>
          </a:p>
          <a:p>
            <a:r>
              <a:rPr lang="en-GB"/>
              <a:t>And the third limitation is one we still see today with all AI and recognition tools:</a:t>
            </a:r>
          </a:p>
          <a:p>
            <a:r>
              <a:rPr lang="en-GB"/>
              <a:t>real life is messy.</a:t>
            </a:r>
          </a:p>
          <a:p>
            <a:r>
              <a:rPr lang="en-GB"/>
              <a:t>Lighting conditions vary.</a:t>
            </a:r>
          </a:p>
          <a:p>
            <a:r>
              <a:rPr lang="en-GB"/>
              <a:t>People move.</a:t>
            </a:r>
          </a:p>
          <a:p>
            <a:r>
              <a:rPr lang="en-GB"/>
              <a:t>Packaging changes.</a:t>
            </a:r>
          </a:p>
          <a:p>
            <a:r>
              <a:rPr lang="en-GB"/>
              <a:t>Background noise interferes.</a:t>
            </a:r>
          </a:p>
          <a:p>
            <a:r>
              <a:rPr lang="en-GB"/>
              <a:t>And the device could sometimes be wrong, slow, or inconsistent.</a:t>
            </a:r>
          </a:p>
          <a:p>
            <a:r>
              <a:rPr lang="en-GB"/>
              <a:t>So OrCam represented a major step forward, but it also highlighted the ongoing reality:</a:t>
            </a:r>
          </a:p>
          <a:p>
            <a:r>
              <a:rPr lang="en-GB"/>
              <a:t>assistive wearables can be incredibly helpful, but they are not perfect.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2509B-C0B8-5812-3145-BA61F141A8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3193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1390B-EEBD-B30E-CD75-E805C83D4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7E0EF8-AAA6-A9EF-4F75-EB85364B8B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FA081C-1BB6-9706-A206-8340E0DC5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Now, alongside AI-based devices like OrCam, we also saw a different model emerge.</a:t>
            </a:r>
          </a:p>
          <a:p>
            <a:r>
              <a:rPr lang="en-GB"/>
              <a:t>And the best example is </a:t>
            </a:r>
            <a:r>
              <a:rPr lang="en-GB" b="1"/>
              <a:t>Aira</a:t>
            </a:r>
            <a:r>
              <a:rPr lang="en-GB"/>
              <a:t>.</a:t>
            </a:r>
          </a:p>
          <a:p>
            <a:r>
              <a:rPr lang="en-GB"/>
              <a:t>Aira introduced a service where blind users could wear a camera — sometimes in glasses, sometimes on a phone — and connect to a trained remote agent.</a:t>
            </a:r>
          </a:p>
          <a:p>
            <a:r>
              <a:rPr lang="en-GB"/>
              <a:t>That agent could see what the user was seeing and provide real-time help.</a:t>
            </a:r>
          </a:p>
          <a:p>
            <a:r>
              <a:rPr lang="en-GB"/>
              <a:t>This was a big shift because instead of relying on computer recognition, it relied on human judgment.</a:t>
            </a:r>
          </a:p>
          <a:p>
            <a:r>
              <a:rPr lang="en-GB"/>
              <a:t>So the agent could describe complex scenes, answer questions, guide someone through an unfamiliar environment, help with travel, or read unusual information that AI might struggle with.</a:t>
            </a:r>
          </a:p>
          <a:p>
            <a:r>
              <a:rPr lang="en-GB"/>
              <a:t>The major strength of Aira and similar services is flexibility.</a:t>
            </a:r>
          </a:p>
          <a:p>
            <a:r>
              <a:rPr lang="en-GB"/>
              <a:t>Humans can interpret situations in ways AI often can’t.</a:t>
            </a:r>
          </a:p>
          <a:p>
            <a:r>
              <a:rPr lang="en-GB"/>
              <a:t>They can respond to uncertainty.</a:t>
            </a:r>
          </a:p>
          <a:p>
            <a:r>
              <a:rPr lang="en-GB"/>
              <a:t>They can handle context.</a:t>
            </a:r>
          </a:p>
          <a:p>
            <a:r>
              <a:rPr lang="en-GB"/>
              <a:t>And they can give confidence.</a:t>
            </a:r>
          </a:p>
          <a:p>
            <a:r>
              <a:rPr lang="en-GB"/>
              <a:t>But there were limitations too.</a:t>
            </a:r>
          </a:p>
          <a:p>
            <a:r>
              <a:rPr lang="en-GB"/>
              <a:t>The service typically required a subscription.</a:t>
            </a:r>
          </a:p>
          <a:p>
            <a:r>
              <a:rPr lang="en-GB"/>
              <a:t>It depended on internet connectivity.</a:t>
            </a:r>
          </a:p>
          <a:p>
            <a:r>
              <a:rPr lang="en-GB"/>
              <a:t>And availability varied by country.</a:t>
            </a:r>
          </a:p>
          <a:p>
            <a:r>
              <a:rPr lang="en-GB"/>
              <a:t>So while this was a powerful solution, it wasn’t always accessible to everyone.</a:t>
            </a:r>
          </a:p>
          <a:p>
            <a:r>
              <a:rPr lang="en-GB"/>
              <a:t>But Aira showed something important:</a:t>
            </a:r>
          </a:p>
          <a:p>
            <a:r>
              <a:rPr lang="en-GB"/>
              <a:t>the camera and the audio link mattered just as much as the intelligence behind it.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B8458-A05C-003A-DA5E-915435614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125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3B416-4B2E-BB6B-0EBB-9EC679958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758362-056B-8CB2-DB1F-D33C135EA0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7E89BF-A98E-2094-5DFD-74D911F57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Now, alongside AI-based devices like OrCam, we also saw a different model emerge.</a:t>
            </a:r>
          </a:p>
          <a:p>
            <a:r>
              <a:rPr lang="en-GB"/>
              <a:t>And the best example is </a:t>
            </a:r>
            <a:r>
              <a:rPr lang="en-GB" b="1"/>
              <a:t>Aira</a:t>
            </a:r>
            <a:r>
              <a:rPr lang="en-GB"/>
              <a:t>.</a:t>
            </a:r>
          </a:p>
          <a:p>
            <a:r>
              <a:rPr lang="en-GB"/>
              <a:t>Aira introduced a service where blind users could wear a camera — sometimes in glasses, sometimes on a phone — and connect to a trained remote agent.</a:t>
            </a:r>
          </a:p>
          <a:p>
            <a:r>
              <a:rPr lang="en-GB"/>
              <a:t>That agent could see what the user was seeing and provide real-time help.</a:t>
            </a:r>
          </a:p>
          <a:p>
            <a:r>
              <a:rPr lang="en-GB"/>
              <a:t>This was a big shift because instead of relying on computer recognition, it relied on human judgment.</a:t>
            </a:r>
          </a:p>
          <a:p>
            <a:r>
              <a:rPr lang="en-GB"/>
              <a:t>So the agent could describe complex scenes, answer questions, guide someone through an unfamiliar environment, help with travel, or read unusual information that AI might struggle with.</a:t>
            </a:r>
          </a:p>
          <a:p>
            <a:r>
              <a:rPr lang="en-GB"/>
              <a:t>The major strength of Aira and similar services is flexibility.</a:t>
            </a:r>
          </a:p>
          <a:p>
            <a:r>
              <a:rPr lang="en-GB"/>
              <a:t>Humans can interpret situations in ways AI often can’t.</a:t>
            </a:r>
          </a:p>
          <a:p>
            <a:r>
              <a:rPr lang="en-GB"/>
              <a:t>They can respond to uncertainty.</a:t>
            </a:r>
          </a:p>
          <a:p>
            <a:r>
              <a:rPr lang="en-GB"/>
              <a:t>They can handle context.</a:t>
            </a:r>
          </a:p>
          <a:p>
            <a:r>
              <a:rPr lang="en-GB"/>
              <a:t>And they can give confidence.</a:t>
            </a:r>
          </a:p>
          <a:p>
            <a:r>
              <a:rPr lang="en-GB"/>
              <a:t>But there were limitations too.</a:t>
            </a:r>
          </a:p>
          <a:p>
            <a:r>
              <a:rPr lang="en-GB"/>
              <a:t>The service typically required a subscription.</a:t>
            </a:r>
          </a:p>
          <a:p>
            <a:r>
              <a:rPr lang="en-GB"/>
              <a:t>It depended on internet connectivity.</a:t>
            </a:r>
          </a:p>
          <a:p>
            <a:r>
              <a:rPr lang="en-GB"/>
              <a:t>And availability varied by country.</a:t>
            </a:r>
          </a:p>
          <a:p>
            <a:r>
              <a:rPr lang="en-GB"/>
              <a:t>So while this was a powerful solution, it wasn’t always accessible to everyone.</a:t>
            </a:r>
          </a:p>
          <a:p>
            <a:r>
              <a:rPr lang="en-GB"/>
              <a:t>But Aira showed something important:</a:t>
            </a:r>
          </a:p>
          <a:p>
            <a:r>
              <a:rPr lang="en-GB"/>
              <a:t>the camera and the audio link mattered just as much as the intelligence behind it.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183CE-E996-803C-31FF-0A5E28B385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19445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CF30A-005A-4246-41DD-5FE33D370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023CCD-FA3B-920F-F034-E0F22AB347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BB340D-08F1-3A1E-51F5-7F6DDD34C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Now we come to the turning point.</a:t>
            </a:r>
          </a:p>
          <a:p>
            <a:r>
              <a:rPr lang="en-GB"/>
              <a:t>Over the last decade, mainstream technology has caught up in a huge way.</a:t>
            </a:r>
          </a:p>
          <a:p>
            <a:r>
              <a:rPr lang="en-GB"/>
              <a:t>We now have:</a:t>
            </a:r>
          </a:p>
          <a:p>
            <a:r>
              <a:rPr lang="en-GB"/>
              <a:t>much better cameras in small devices </a:t>
            </a:r>
          </a:p>
          <a:p>
            <a:r>
              <a:rPr lang="en-GB"/>
              <a:t>better microphones </a:t>
            </a:r>
          </a:p>
          <a:p>
            <a:r>
              <a:rPr lang="en-GB"/>
              <a:t>faster processing </a:t>
            </a:r>
          </a:p>
          <a:p>
            <a:r>
              <a:rPr lang="en-GB"/>
              <a:t>better battery performance </a:t>
            </a:r>
          </a:p>
          <a:p>
            <a:r>
              <a:rPr lang="en-GB"/>
              <a:t>and far better connectivity through mobile networks </a:t>
            </a:r>
          </a:p>
          <a:p>
            <a:r>
              <a:rPr lang="en-GB"/>
              <a:t>But the biggest shift has been AI becoming mainstream.</a:t>
            </a:r>
          </a:p>
          <a:p>
            <a:r>
              <a:rPr lang="en-GB"/>
              <a:t>Computer vision is no longer rare.</a:t>
            </a:r>
          </a:p>
          <a:p>
            <a:r>
              <a:rPr lang="en-GB"/>
              <a:t>OCR is now common.</a:t>
            </a:r>
          </a:p>
          <a:p>
            <a:r>
              <a:rPr lang="en-GB"/>
              <a:t>Image recognition is now built into everyday apps.</a:t>
            </a:r>
          </a:p>
          <a:p>
            <a:r>
              <a:rPr lang="en-GB"/>
              <a:t>And voice assistants have improved dramatically.</a:t>
            </a:r>
          </a:p>
          <a:p>
            <a:r>
              <a:rPr lang="en-GB"/>
              <a:t>We’ve moved from a world where assistive technology needed its own special hardware, to a world where mainstream devices already contain many of the core building blocks.</a:t>
            </a:r>
          </a:p>
          <a:p>
            <a:r>
              <a:rPr lang="en-GB"/>
              <a:t>And that’s what leads us to Meta.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AF5CD-3A87-6998-C767-3F330EB13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503B-6642-4D25-99A0-53EBF66670A6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632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Smiling blonde woman in a blue floral blouse holding a white mobility cane, seated against a plain black background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677202" y="-183182"/>
            <a:ext cx="15870933" cy="10653364"/>
          </a:xfrm>
          <a:custGeom>
            <a:avLst/>
            <a:gdLst/>
            <a:ahLst/>
            <a:cxnLst/>
            <a:rect l="l" t="t" r="r" b="b"/>
            <a:pathLst>
              <a:path w="15870933" h="10653364">
                <a:moveTo>
                  <a:pt x="0" y="0"/>
                </a:moveTo>
                <a:lnTo>
                  <a:pt x="15870933" y="0"/>
                </a:lnTo>
                <a:lnTo>
                  <a:pt x="15870933" y="10653364"/>
                </a:lnTo>
                <a:lnTo>
                  <a:pt x="0" y="106533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FB24A8-C9BC-4E36-4D5A-704314E8D1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55711" y="1360440"/>
            <a:ext cx="4669911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vi.ie</a:t>
            </a:r>
            <a:endParaRPr kumimoji="0" lang="en-IE" sz="5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565D29-0F38-8A8F-1B81-FF8116BF79D7}"/>
              </a:ext>
            </a:extLst>
          </p:cNvPr>
          <p:cNvSpPr txBox="1"/>
          <p:nvPr/>
        </p:nvSpPr>
        <p:spPr>
          <a:xfrm>
            <a:off x="2455712" y="7277100"/>
            <a:ext cx="4669911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>
                <a:solidFill>
                  <a:schemeClr val="bg1"/>
                </a:solidFill>
              </a:rPr>
              <a:t>1800 911 110</a:t>
            </a:r>
            <a:endParaRPr lang="en-IE" sz="54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ED2240-A5AC-1CAA-271B-452C62060509}"/>
              </a:ext>
            </a:extLst>
          </p:cNvPr>
          <p:cNvSpPr txBox="1"/>
          <p:nvPr/>
        </p:nvSpPr>
        <p:spPr>
          <a:xfrm>
            <a:off x="2455712" y="8191500"/>
            <a:ext cx="4669911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>
                <a:solidFill>
                  <a:schemeClr val="bg1"/>
                </a:solidFill>
              </a:rPr>
              <a:t>info@vi.ie</a:t>
            </a:r>
            <a:endParaRPr lang="en-IE" sz="5400">
              <a:solidFill>
                <a:schemeClr val="bg1"/>
              </a:solidFill>
            </a:endParaRPr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55711" y="2400300"/>
            <a:ext cx="4669911" cy="4669911"/>
          </a:xfrm>
          <a:custGeom>
            <a:avLst/>
            <a:gdLst/>
            <a:ahLst/>
            <a:cxnLst/>
            <a:rect l="l" t="t" r="r" b="b"/>
            <a:pathLst>
              <a:path w="4669911" h="4669911">
                <a:moveTo>
                  <a:pt x="0" y="0"/>
                </a:moveTo>
                <a:lnTo>
                  <a:pt x="4669911" y="0"/>
                </a:lnTo>
                <a:lnTo>
                  <a:pt x="4669911" y="4669911"/>
                </a:lnTo>
                <a:lnTo>
                  <a:pt x="0" y="4669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3A2483-307B-6673-F394-76CCBCD12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40F3CA93-FFE3-399A-C110-FAB027FEA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E7480EA-84B8-B0F7-A4B3-11C68B04F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FD02AA1-87C1-50EB-6D91-9D5BEF8E68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29938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What Changed</a:t>
            </a:r>
            <a:b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AI at Consumer Level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5FB4BD5-894E-8359-5E55-5C123D75579C}"/>
              </a:ext>
            </a:extLst>
          </p:cNvPr>
          <p:cNvSpPr txBox="1"/>
          <p:nvPr/>
        </p:nvSpPr>
        <p:spPr>
          <a:xfrm>
            <a:off x="2147116" y="4490155"/>
            <a:ext cx="8868702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800">
                <a:solidFill>
                  <a:srgbClr val="EB5D0B"/>
                </a:solidFill>
                <a:latin typeface="Calibri" panose="020F0502020204030204" pitchFamily="34" charset="0"/>
              </a:rPr>
              <a:t>AI image recognition becoming mainstream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800">
                <a:solidFill>
                  <a:srgbClr val="EB5D0B"/>
                </a:solidFill>
                <a:latin typeface="Calibri" panose="020F0502020204030204" pitchFamily="34" charset="0"/>
              </a:rPr>
              <a:t>Accessibility shifted from “specialist add-on” to expected feature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A0ED0A-29D0-05B7-F7F5-D10814D1F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399" y="7786561"/>
            <a:ext cx="3429000" cy="2500439"/>
          </a:xfrm>
          <a:prstGeom prst="rect">
            <a:avLst/>
          </a:prstGeom>
        </p:spPr>
      </p:pic>
      <p:pic>
        <p:nvPicPr>
          <p:cNvPr id="11" name="Picture 10" descr="3D face graphic">
            <a:extLst>
              <a:ext uri="{FF2B5EF4-FFF2-40B4-BE49-F238E27FC236}">
                <a16:creationId xmlns:a16="http://schemas.microsoft.com/office/drawing/2014/main" id="{C175C9E4-1DE4-E09B-4FDC-BDA40ECBD7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5" r="9641" b="-1"/>
          <a:stretch>
            <a:fillRect/>
          </a:stretch>
        </p:blipFill>
        <p:spPr>
          <a:xfrm>
            <a:off x="13639801" y="1454152"/>
            <a:ext cx="4630598" cy="520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71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2C2F4B-04FA-C278-0F38-7F45BB222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49B041C2-32B4-CF3F-099B-49E287F4A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98D300-CA3D-3C12-005C-ADBB3F40C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132BA2E-DD1F-490C-5A6D-14C53AEB22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29938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What Changed 2</a:t>
            </a:r>
            <a:b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AI at Consumer Level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32A2204-9B21-3215-56EE-588699741E5F}"/>
              </a:ext>
            </a:extLst>
          </p:cNvPr>
          <p:cNvSpPr txBox="1"/>
          <p:nvPr/>
        </p:nvSpPr>
        <p:spPr>
          <a:xfrm>
            <a:off x="2147116" y="4490155"/>
            <a:ext cx="8868702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altLang="en-US" sz="4800">
                <a:solidFill>
                  <a:srgbClr val="EB5D0B"/>
                </a:solidFill>
                <a:latin typeface="Calibri" panose="020F0502020204030204" pitchFamily="34" charset="0"/>
              </a:rPr>
              <a:t>But also: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800">
                <a:solidFill>
                  <a:srgbClr val="EB5D0B"/>
                </a:solidFill>
                <a:latin typeface="Calibri" panose="020F0502020204030204" pitchFamily="34" charset="0"/>
              </a:rPr>
              <a:t>Faster mobile networks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800">
                <a:solidFill>
                  <a:srgbClr val="EB5D0B"/>
                </a:solidFill>
                <a:latin typeface="Calibri" panose="020F0502020204030204" pitchFamily="34" charset="0"/>
              </a:rPr>
              <a:t>Better cameras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800">
                <a:solidFill>
                  <a:srgbClr val="EB5D0B"/>
                </a:solidFill>
                <a:latin typeface="Calibri" panose="020F0502020204030204" pitchFamily="34" charset="0"/>
              </a:rPr>
              <a:t>Better microphones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800">
                <a:solidFill>
                  <a:srgbClr val="EB5D0B"/>
                </a:solidFill>
                <a:latin typeface="Calibri" panose="020F0502020204030204" pitchFamily="34" charset="0"/>
              </a:rPr>
              <a:t>Better battery technology </a:t>
            </a:r>
          </a:p>
        </p:txBody>
      </p:sp>
      <p:pic>
        <p:nvPicPr>
          <p:cNvPr id="11" name="Picture 10" descr="3D face graphic">
            <a:extLst>
              <a:ext uri="{FF2B5EF4-FFF2-40B4-BE49-F238E27FC236}">
                <a16:creationId xmlns:a16="http://schemas.microsoft.com/office/drawing/2014/main" id="{18F1EDC2-8E2F-D6C1-79EE-B3A60D3A2B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5" r="9641" b="-1"/>
          <a:stretch>
            <a:fillRect/>
          </a:stretch>
        </p:blipFill>
        <p:spPr>
          <a:xfrm>
            <a:off x="13639801" y="1454152"/>
            <a:ext cx="4630598" cy="5209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D2D874-4E8F-A6FD-F98F-8B48BDBB5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8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3A935-D37C-3F6F-EBBF-907445E9A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4A15C322-B4C5-606B-7FC1-870E60D4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5C03DD7-66B1-5871-2024-3BC1E2AA0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3698D8B-22F5-BD9B-CD56-D25AC352B1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29569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Meta Smart Glasses</a:t>
            </a:r>
            <a:b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sz="4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Why They’re Different</a:t>
            </a: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354825C-075A-793B-07B0-86B9A5D3106C}"/>
              </a:ext>
            </a:extLst>
          </p:cNvPr>
          <p:cNvSpPr txBox="1"/>
          <p:nvPr/>
        </p:nvSpPr>
        <p:spPr>
          <a:xfrm>
            <a:off x="2147116" y="4490155"/>
            <a:ext cx="8868702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Consumer Design Aesthetic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	</a:t>
            </a:r>
            <a:r>
              <a:rPr lang="en-GB" altLang="en-US" sz="4400" err="1">
                <a:solidFill>
                  <a:srgbClr val="EB5D0B"/>
                </a:solidFill>
                <a:latin typeface="Calibri" panose="020F0502020204030204" pitchFamily="34" charset="0"/>
              </a:rPr>
              <a:t>RayBan</a:t>
            </a: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 &amp; Oakley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Open-ear audio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Built-in camera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Voice interaction </a:t>
            </a:r>
          </a:p>
        </p:txBody>
      </p:sp>
      <p:pic>
        <p:nvPicPr>
          <p:cNvPr id="8" name="Picture 7" descr="Black Ray-Ban smart sunglasses with dark tinted lenses, built-in cameras, and a glossy frame shown on a white background.">
            <a:extLst>
              <a:ext uri="{FF2B5EF4-FFF2-40B4-BE49-F238E27FC236}">
                <a16:creationId xmlns:a16="http://schemas.microsoft.com/office/drawing/2014/main" id="{4951754D-8E6B-F976-DE33-47DAB581E3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826"/>
          <a:stretch>
            <a:fillRect/>
          </a:stretch>
        </p:blipFill>
        <p:spPr>
          <a:xfrm>
            <a:off x="12302325" y="3049261"/>
            <a:ext cx="5968074" cy="3447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33E94E-DFCB-4272-FF5F-0B3D78015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07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DA8E1A-CD2D-58EC-41FF-BC744484F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31FD859A-ECAE-8523-029A-1095C891A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F3971E9-98D3-2BC4-3045-334417701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09474BB-DA74-CB32-8C6A-546217EEBD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29569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Meta Smart Glasses 2</a:t>
            </a:r>
            <a:b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sz="4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Why They’re Different</a:t>
            </a: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F97C431-EFF5-7861-6DD9-B14D90495F8E}"/>
              </a:ext>
            </a:extLst>
          </p:cNvPr>
          <p:cNvSpPr txBox="1"/>
          <p:nvPr/>
        </p:nvSpPr>
        <p:spPr>
          <a:xfrm>
            <a:off x="2147116" y="4490154"/>
            <a:ext cx="9750010" cy="4370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AI features: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Identify objects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Read short text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Describe surroundings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Mainstream product with access benefits</a:t>
            </a:r>
          </a:p>
        </p:txBody>
      </p:sp>
      <p:pic>
        <p:nvPicPr>
          <p:cNvPr id="7" name="Picture 6" descr="Four pairs of Ray-Ban smart sunglasses displayed side by side in black, gold, navy, and white frames with different lens tints, plus a black strap on the left.">
            <a:extLst>
              <a:ext uri="{FF2B5EF4-FFF2-40B4-BE49-F238E27FC236}">
                <a16:creationId xmlns:a16="http://schemas.microsoft.com/office/drawing/2014/main" id="{C09B4D30-AF43-FD66-E98F-29148AD3FC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53" r="11105" b="-1"/>
          <a:stretch>
            <a:fillRect/>
          </a:stretch>
        </p:blipFill>
        <p:spPr>
          <a:xfrm>
            <a:off x="12830577" y="3188407"/>
            <a:ext cx="5433960" cy="3455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4ADE2-0355-FC72-B16C-E965EC47B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31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896C5-BF57-CFEE-D600-32FDF534D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2757291F-BBF7-14F5-1438-82A335067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92D2B6C-7E57-DA60-FB92-CD6EE40CF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D8ACA2B-0530-F69C-87FC-A2B7FE9F382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29631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Real-Life Use Cases</a:t>
            </a:r>
            <a:b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What People Actually Do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FDA5865-5BCE-2DD6-E310-0ADB81281521}"/>
              </a:ext>
            </a:extLst>
          </p:cNvPr>
          <p:cNvSpPr txBox="1"/>
          <p:nvPr/>
        </p:nvSpPr>
        <p:spPr>
          <a:xfrm>
            <a:off x="2147116" y="4490154"/>
            <a:ext cx="9750010" cy="2939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Reading quick information: </a:t>
            </a:r>
          </a:p>
          <a:p>
            <a:pPr marL="571500" lvl="0" indent="-5715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Labels</a:t>
            </a:r>
          </a:p>
          <a:p>
            <a:pPr marL="571500" lvl="0" indent="-5715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Menus</a:t>
            </a:r>
          </a:p>
          <a:p>
            <a:pPr marL="571500" lvl="0" indent="-5715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Signs </a:t>
            </a:r>
          </a:p>
        </p:txBody>
      </p:sp>
      <p:pic>
        <p:nvPicPr>
          <p:cNvPr id="7" name="Picture 6" descr="Screenshot of a BBC News article titled “I’m blind - AI glasses allow me to work again,” showing a man wearing sunglasses, a cap, and a backpack standing beside a stone wall.">
            <a:extLst>
              <a:ext uri="{FF2B5EF4-FFF2-40B4-BE49-F238E27FC236}">
                <a16:creationId xmlns:a16="http://schemas.microsoft.com/office/drawing/2014/main" id="{3A0EE887-8DDE-5924-D608-3169BC2CA8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6998" y="2956764"/>
            <a:ext cx="4201002" cy="3911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74C7E5-B72F-9807-DBB4-1E667285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67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3611D-649D-C410-DE52-64D99B634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988AFD2F-9723-4AB2-267F-61FDBFB24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77310C-01CE-63BD-DE8C-50BAFCB53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E745E20-8BCA-3DD0-D1AE-EA28EBB5FBF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29631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Real-Life Use Cases 2</a:t>
            </a:r>
            <a:b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What People Actually Do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pic>
        <p:nvPicPr>
          <p:cNvPr id="7" name="Picture 6" descr="Screenshot of a BBC News article titled “I’m blind - AI glasses allow me to work again,” showing a man wearing sunglasses, a cap, and a backpack standing beside a stone wall.">
            <a:extLst>
              <a:ext uri="{FF2B5EF4-FFF2-40B4-BE49-F238E27FC236}">
                <a16:creationId xmlns:a16="http://schemas.microsoft.com/office/drawing/2014/main" id="{D0741999-1568-ACB8-1DCF-97F089C985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056" y="4914900"/>
            <a:ext cx="9919794" cy="9235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4850C9-DCC5-F6EA-9797-42B179439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98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C97911-356F-DD30-3C2D-6A7EA78EF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C3AA634B-DBDF-2466-5C34-B0B646FF1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31B72E1-520E-19D3-7609-2CD9DDC3E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67CC8E4-1A77-FE06-5330-712E759066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29631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Real-Life Use Cases 3</a:t>
            </a:r>
            <a:b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What People Actually Do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32932BC-8B79-92E9-6CF8-A836A81C140A}"/>
              </a:ext>
            </a:extLst>
          </p:cNvPr>
          <p:cNvSpPr txBox="1"/>
          <p:nvPr/>
        </p:nvSpPr>
        <p:spPr>
          <a:xfrm>
            <a:off x="2147116" y="4490154"/>
            <a:ext cx="9750010" cy="2939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Independence in public spaces: </a:t>
            </a:r>
          </a:p>
          <a:p>
            <a:pPr marL="571500" lvl="0" indent="-5715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Checking bus numbers</a:t>
            </a:r>
          </a:p>
          <a:p>
            <a:pPr marL="571500" lvl="0" indent="-5715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Receipts</a:t>
            </a:r>
          </a:p>
          <a:p>
            <a:pPr marL="571500" lvl="0" indent="-5715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Prices</a:t>
            </a:r>
          </a:p>
        </p:txBody>
      </p:sp>
      <p:pic>
        <p:nvPicPr>
          <p:cNvPr id="9" name="Picture 8" descr="Photo of Clarke Reynolds in a multicolored running shirt outside a yellow building, with his face obscured and a sculpture visible behind him. He is wearing the Meta Glasses and the article mentions that he is&#10;“By day, 45-year-old Clarke Reynolds is a creator who turns braille into works of art to help raise awareness of sight loss.&#10;&#10;But he said that running has given him ‘another opportunity to spread the word’.&#10;&#10;He previously completed the London marathon with the help of a physical guide runner - but plans running his next with the help of a worldwide network of virtual volunteers.&#10;&#10;Reynolds is planning on running the Brighton marathon later this month.”">
            <a:extLst>
              <a:ext uri="{FF2B5EF4-FFF2-40B4-BE49-F238E27FC236}">
                <a16:creationId xmlns:a16="http://schemas.microsoft.com/office/drawing/2014/main" id="{52217AB5-8051-25A4-6168-B8A733B151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0" y="2828271"/>
            <a:ext cx="3648799" cy="4010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261FAE-4E12-4BC9-2CB3-187A2AE0D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40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3D3A2C-55AC-4EF2-81BB-B07948A42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72BA4220-ED0B-F8C5-3D8A-2818DB2A4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93682D0-26A9-68B7-88C9-8C9EC45F1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5E0A9C0-6473-A200-5E44-67EAB6124F1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29631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Real-Life Use Cases 4</a:t>
            </a:r>
            <a:b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What People Actually Do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pic>
        <p:nvPicPr>
          <p:cNvPr id="9" name="Picture 8" descr="Photo of Clarke Reynolds in a multicolored running shirt outside a yellow building, with his face obscured and a sculpture visible behind him. He is wearing the Meta Glasses and the article mentions that he is&#10;“By day, 45-year-old Clarke Reynolds is a creator who turns braille into works of art to help raise awareness of sight loss.&#10;&#10;But he said that running has given him ‘another opportunity to spread the word’.&#10;&#10;He previously completed the London marathon with the help of a physical guide runner - but plans running his next with the help of a worldwide network of virtual volunteers.&#10;&#10;Reynolds is planning on running the Brighton marathon later this month.”">
            <a:extLst>
              <a:ext uri="{FF2B5EF4-FFF2-40B4-BE49-F238E27FC236}">
                <a16:creationId xmlns:a16="http://schemas.microsoft.com/office/drawing/2014/main" id="{D5287318-A1D8-A1AF-CFAA-B358EC206AC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864" y="4914900"/>
            <a:ext cx="7252536" cy="7971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31CDFC-1440-FAA0-3C45-DA378896C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84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40418-8BA2-D286-01E3-8C850D892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A2143346-AA86-D48A-F35F-EDB850BC4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3890B2B-CB06-5E0A-30CB-2054CEEF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8F68CE1-A4ED-D67D-C245-24C4F9AB674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153054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Real-Life Use Cases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11706D4-98E4-F288-CC11-CCB4BC3FC081}"/>
              </a:ext>
            </a:extLst>
          </p:cNvPr>
          <p:cNvSpPr txBox="1"/>
          <p:nvPr/>
        </p:nvSpPr>
        <p:spPr>
          <a:xfrm>
            <a:off x="2091892" y="5190025"/>
            <a:ext cx="9750010" cy="2108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But: 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Not consistent enough for safely navigating</a:t>
            </a:r>
          </a:p>
        </p:txBody>
      </p:sp>
      <p:pic>
        <p:nvPicPr>
          <p:cNvPr id="7" name="Picture 6" descr="A man wearing sunglasses and a light blue shirt uses a white cane while walking down a street, with an older man walking beside him and parked cars and trees in the background.">
            <a:extLst>
              <a:ext uri="{FF2B5EF4-FFF2-40B4-BE49-F238E27FC236}">
                <a16:creationId xmlns:a16="http://schemas.microsoft.com/office/drawing/2014/main" id="{033A180B-18A6-A6D4-FA71-944A5629CA6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800" y="3005752"/>
            <a:ext cx="4791245" cy="3328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B6143A-CE24-A5FB-6E79-90D339B15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11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E90ACB-76B7-2220-BA9E-175A55A3B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A84FE161-A794-67BE-D992-06ED7478E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8FDF555-A816-C0B7-E6F7-1B6F4A818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7C5E4F5-7107-EEAB-A29C-19777A03A7F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29938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 Important Message</a:t>
            </a:r>
            <a:b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Support Pathways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0F26360-FD20-FF1C-A0E2-FCE493679378}"/>
              </a:ext>
            </a:extLst>
          </p:cNvPr>
          <p:cNvSpPr txBox="1"/>
          <p:nvPr/>
        </p:nvSpPr>
        <p:spPr>
          <a:xfrm>
            <a:off x="2147116" y="4490154"/>
            <a:ext cx="975001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Wearables are helpful.</a:t>
            </a:r>
            <a:b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</a:b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But:</a:t>
            </a:r>
          </a:p>
          <a:p>
            <a:pPr marL="571500" lvl="0" indent="-5715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Orientation &amp; Mobility skills remain essential </a:t>
            </a:r>
          </a:p>
          <a:p>
            <a:pPr marL="571500" lvl="0" indent="-5715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AI can be wrong, or unavailable </a:t>
            </a:r>
          </a:p>
        </p:txBody>
      </p:sp>
      <p:grpSp>
        <p:nvGrpSpPr>
          <p:cNvPr id="9" name="Group 4" descr="A person in a light gray sweater is sitting and looking down at a tablet, holding it with both hands.">
            <a:extLst>
              <a:ext uri="{FF2B5EF4-FFF2-40B4-BE49-F238E27FC236}">
                <a16:creationId xmlns:a16="http://schemas.microsoft.com/office/drawing/2014/main" id="{7B3333ED-B7F1-91AE-81EE-D397CD8C554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4965349" y="3009900"/>
            <a:ext cx="2732255" cy="3782245"/>
            <a:chOff x="0" y="0"/>
            <a:chExt cx="6350000" cy="95250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CC090D34-9258-F852-9533-34C72AF9AF15}"/>
                </a:ext>
              </a:extLst>
            </p:cNvPr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t="-91" b="-91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D72427A-2FFE-5188-1588-44FD34FD3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15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2D25A5-4934-1D79-B2DD-48389D9C5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9C92BBE-A4CF-11B4-4AC7-22C5A1B8D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5679E1C-BABE-E5A0-8F4E-0D611ADD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3C208AD-FDCC-3946-F570-EDAE6799C5F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30646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Kigelia" panose="020B0502040204020203" pitchFamily="34" charset="0"/>
                <a:cs typeface="Kigelia" panose="020B0502040204020203" pitchFamily="34" charset="0"/>
                <a:sym typeface="Canva Sans Bold"/>
              </a:rPr>
              <a:t>From Assistive Wearables to</a:t>
            </a:r>
            <a:br>
              <a:rPr kumimoji="0" lang="en-GB" sz="7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Kigelia" panose="020B0502040204020203" pitchFamily="34" charset="0"/>
                <a:cs typeface="Kigelia" panose="020B0502040204020203" pitchFamily="34" charset="0"/>
                <a:sym typeface="Canva Sans Bold"/>
              </a:rPr>
            </a:br>
            <a:r>
              <a:rPr kumimoji="0" lang="en-GB" sz="7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Kigelia" panose="020B0502040204020203" pitchFamily="34" charset="0"/>
                <a:cs typeface="Kigelia" panose="020B0502040204020203" pitchFamily="34" charset="0"/>
                <a:sym typeface="Canva Sans Bold"/>
              </a:rPr>
              <a:t>AI Smart Glasses</a:t>
            </a:r>
            <a:endParaRPr kumimoji="0" lang="en-US" sz="7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Kigelia" panose="020B0502040204020203" pitchFamily="34" charset="0"/>
              <a:cs typeface="Kigelia" panose="020B0502040204020203" pitchFamily="34" charset="0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1ED0E35-A6A2-ABC4-CAB1-60651CA79C4D}"/>
              </a:ext>
            </a:extLst>
          </p:cNvPr>
          <p:cNvSpPr txBox="1"/>
          <p:nvPr/>
        </p:nvSpPr>
        <p:spPr>
          <a:xfrm>
            <a:off x="2043864" y="4886362"/>
            <a:ext cx="1264515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GB" sz="6000">
                <a:solidFill>
                  <a:srgbClr val="EB5D0B"/>
                </a:solidFill>
                <a:latin typeface="Calibri" panose="020F0502020204030204" pitchFamily="34" charset="0"/>
              </a:rPr>
              <a:t>An Evolution</a:t>
            </a:r>
            <a:endParaRPr lang="en-US" sz="6000" b="1">
              <a:solidFill>
                <a:srgbClr val="EB5D0B"/>
              </a:solidFill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917DF34-D120-D604-BEC0-EF029E22B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4B54BC03-37E8-5EB8-942E-7CE5FDEC51B5}"/>
              </a:ext>
            </a:extLst>
          </p:cNvPr>
          <p:cNvSpPr txBox="1"/>
          <p:nvPr/>
        </p:nvSpPr>
        <p:spPr>
          <a:xfrm>
            <a:off x="2043864" y="8420100"/>
            <a:ext cx="1068153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500" b="1">
                <a:solidFill>
                  <a:schemeClr val="bg1"/>
                </a:solidFill>
                <a:latin typeface="Calibri" panose="020F0502020204030204" pitchFamily="34" charset="0"/>
                <a:ea typeface="Canva Sans Bold"/>
                <a:cs typeface="Canva Sans Bold"/>
                <a:sym typeface="Canva Sans Bold"/>
              </a:rPr>
              <a:t>Dorian Salzmann</a:t>
            </a:r>
            <a:br>
              <a:rPr lang="en-GB" sz="3500" b="1">
                <a:solidFill>
                  <a:schemeClr val="bg1"/>
                </a:solidFill>
                <a:latin typeface="Calibri" panose="020F0502020204030204" pitchFamily="34" charset="0"/>
                <a:ea typeface="Canva Sans Bold"/>
                <a:cs typeface="Canva Sans Bold"/>
                <a:sym typeface="Canva Sans Bold"/>
              </a:rPr>
            </a:br>
            <a:r>
              <a:rPr lang="en-GB" sz="3500" b="1">
                <a:solidFill>
                  <a:schemeClr val="bg1"/>
                </a:solidFill>
                <a:latin typeface="Calibri" panose="020F0502020204030204" pitchFamily="34" charset="0"/>
                <a:ea typeface="Canva Sans Bold"/>
                <a:cs typeface="Canva Sans Bold"/>
                <a:sym typeface="Canva Sans Bold"/>
              </a:rPr>
              <a:t>Technology Trainer</a:t>
            </a:r>
            <a:endParaRPr lang="en-US" sz="3500" b="1">
              <a:solidFill>
                <a:schemeClr val="bg1"/>
              </a:solidFill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803221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8E22F0-8F17-29F6-2AC0-88DC88EA2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606A6A88-45E9-7DA4-B780-FEF086A5F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7" name="Freeform 2" descr="A man in a pink button-down shirt stands against a white background, holding a black cane or walking stick in one hand.">
            <a:extLst>
              <a:ext uri="{FF2B5EF4-FFF2-40B4-BE49-F238E27FC236}">
                <a16:creationId xmlns:a16="http://schemas.microsoft.com/office/drawing/2014/main" id="{B1730B33-A708-19F7-ECA5-5B720635FF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2643953" y="2617779"/>
            <a:ext cx="6412100" cy="4357863"/>
          </a:xfrm>
          <a:custGeom>
            <a:avLst/>
            <a:gdLst/>
            <a:ahLst/>
            <a:cxnLst/>
            <a:rect l="l" t="t" r="r" b="b"/>
            <a:pathLst>
              <a:path w="15876661" h="10855667">
                <a:moveTo>
                  <a:pt x="0" y="0"/>
                </a:moveTo>
                <a:lnTo>
                  <a:pt x="15876660" y="0"/>
                </a:lnTo>
                <a:lnTo>
                  <a:pt x="15876660" y="10855666"/>
                </a:lnTo>
                <a:lnTo>
                  <a:pt x="0" y="1085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0761BB6-DD81-EF63-74A4-7E468A4CC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CE5F13F-8AC9-FFC4-0A7B-8FF2FD82DB6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796336" cy="29631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 Important Message 2</a:t>
            </a:r>
            <a:b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Support Pathways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E42A6D3-82BB-D875-F0BC-BE9621AFF466}"/>
              </a:ext>
            </a:extLst>
          </p:cNvPr>
          <p:cNvSpPr txBox="1"/>
          <p:nvPr/>
        </p:nvSpPr>
        <p:spPr>
          <a:xfrm>
            <a:off x="2147116" y="4490154"/>
            <a:ext cx="9750010" cy="4447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Vision Ireland support:</a:t>
            </a:r>
          </a:p>
          <a:p>
            <a:pPr marL="571500" lvl="0" indent="-5715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Technology training </a:t>
            </a:r>
          </a:p>
          <a:p>
            <a:pPr marL="571500" lvl="0" indent="-5715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Low vision services </a:t>
            </a:r>
          </a:p>
          <a:p>
            <a:pPr marL="571500" lvl="0" indent="-5715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Independent living skills support </a:t>
            </a:r>
          </a:p>
          <a:p>
            <a:pPr marL="571500" lvl="0" indent="-5715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Referrals can come from anyone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altLang="en-US" sz="4400">
              <a:solidFill>
                <a:srgbClr val="EB5D0B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5F5516-692D-687B-9854-C236A870C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01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255BF9-4FD5-4026-B868-D1DA24557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3964C60F-DB5E-8A9A-C1F0-9A5A6CE56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E375C7F-B083-856D-57BB-E3EAD87C4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E8DDE3A-FF17-F4B1-0704-0ECBCDC5C5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1138736" cy="315272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Frequently Asked Questions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12FA979-E4E9-30B9-F184-D505F04F9346}"/>
              </a:ext>
            </a:extLst>
          </p:cNvPr>
          <p:cNvSpPr txBox="1"/>
          <p:nvPr/>
        </p:nvSpPr>
        <p:spPr>
          <a:xfrm>
            <a:off x="2030123" y="4888948"/>
            <a:ext cx="11900736" cy="4970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3200">
                <a:solidFill>
                  <a:srgbClr val="EB5D0B"/>
                </a:solidFill>
                <a:latin typeface="Calibri" panose="020F0502020204030204" pitchFamily="34" charset="0"/>
              </a:rPr>
              <a:t>Do the glasses come in different styles?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3200">
                <a:solidFill>
                  <a:srgbClr val="EB5D0B"/>
                </a:solidFill>
                <a:latin typeface="Calibri" panose="020F0502020204030204" pitchFamily="34" charset="0"/>
              </a:rPr>
              <a:t>What is the battery life?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3200">
                <a:solidFill>
                  <a:srgbClr val="EB5D0B"/>
                </a:solidFill>
                <a:latin typeface="Calibri" panose="020F0502020204030204" pitchFamily="34" charset="0"/>
              </a:rPr>
              <a:t>How do people know when the glasses are recording?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3200">
                <a:solidFill>
                  <a:srgbClr val="EB5D0B"/>
                </a:solidFill>
                <a:latin typeface="Calibri" panose="020F0502020204030204" pitchFamily="34" charset="0"/>
              </a:rPr>
              <a:t>How effective is the real time scene description for people with low or no vision?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3200">
                <a:solidFill>
                  <a:srgbClr val="EB5D0B"/>
                </a:solidFill>
                <a:latin typeface="Calibri" panose="020F0502020204030204" pitchFamily="34" charset="0"/>
              </a:rPr>
              <a:t>How discreet is the technology for social comfort?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3200">
                <a:solidFill>
                  <a:srgbClr val="EB5D0B"/>
                </a:solidFill>
                <a:latin typeface="Calibri" panose="020F0502020204030204" pitchFamily="34" charset="0"/>
              </a:rPr>
              <a:t>Are these glasses useful as mobility aids?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3200">
                <a:solidFill>
                  <a:srgbClr val="EB5D0B"/>
                </a:solidFill>
                <a:latin typeface="Calibri" panose="020F0502020204030204" pitchFamily="34" charset="0"/>
              </a:rPr>
              <a:t>Can you get transition lenses or prescriptions lenses?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3200">
                <a:solidFill>
                  <a:srgbClr val="EB5D0B"/>
                </a:solidFill>
                <a:latin typeface="Calibri" panose="020F0502020204030204" pitchFamily="34" charset="0"/>
              </a:rPr>
              <a:t>Are they compatible with all smartphones?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1CE279-ACA5-7A00-BB24-CBAA07A1B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  <p:grpSp>
        <p:nvGrpSpPr>
          <p:cNvPr id="2" name="Group 4" descr="A woman with curly hair is seated indoors, holding a white mug with both hands.">
            <a:extLst>
              <a:ext uri="{FF2B5EF4-FFF2-40B4-BE49-F238E27FC236}">
                <a16:creationId xmlns:a16="http://schemas.microsoft.com/office/drawing/2014/main" id="{671D4097-A6FC-F75D-6459-CDFAAFE649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3944600" y="98360"/>
            <a:ext cx="4191000" cy="6654988"/>
            <a:chOff x="0" y="0"/>
            <a:chExt cx="6350000" cy="95250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9209965-ECE2-A18D-0AA5-BFE621BE1862}"/>
                </a:ext>
              </a:extLst>
            </p:cNvPr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62704" r="-6270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27588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FA2D77-93B1-B57D-5ED6-881900AB4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598346-CD15-7924-BE9F-E6C51161D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1200" y="-674457"/>
            <a:ext cx="861060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Contact Info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25F404A-7C52-54E6-CDD7-A52798F844AD}"/>
              </a:ext>
            </a:extLst>
          </p:cNvPr>
          <p:cNvSpPr txBox="1">
            <a:spLocks/>
          </p:cNvSpPr>
          <p:nvPr/>
        </p:nvSpPr>
        <p:spPr>
          <a:xfrm>
            <a:off x="2455711" y="1360440"/>
            <a:ext cx="4669911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vi.ie</a:t>
            </a:r>
            <a:endParaRPr kumimoji="0" lang="en-IE" sz="5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Freeform 2" descr="Smiling blonde woman in a blue floral blouse holding a white mobility cane, seated against a plain black background.">
            <a:extLst>
              <a:ext uri="{FF2B5EF4-FFF2-40B4-BE49-F238E27FC236}">
                <a16:creationId xmlns:a16="http://schemas.microsoft.com/office/drawing/2014/main" id="{8B1B67C0-D2F0-917C-E6F3-7952205FA7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677202" y="-183182"/>
            <a:ext cx="15870933" cy="10653364"/>
          </a:xfrm>
          <a:custGeom>
            <a:avLst/>
            <a:gdLst/>
            <a:ahLst/>
            <a:cxnLst/>
            <a:rect l="l" t="t" r="r" b="b"/>
            <a:pathLst>
              <a:path w="15870933" h="10653364">
                <a:moveTo>
                  <a:pt x="0" y="0"/>
                </a:moveTo>
                <a:lnTo>
                  <a:pt x="15870933" y="0"/>
                </a:lnTo>
                <a:lnTo>
                  <a:pt x="15870933" y="10653364"/>
                </a:lnTo>
                <a:lnTo>
                  <a:pt x="0" y="10653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9642B3D-81C2-D93F-E322-E4DB24227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55712" y="2385623"/>
            <a:ext cx="4669911" cy="4669911"/>
          </a:xfrm>
          <a:custGeom>
            <a:avLst/>
            <a:gdLst/>
            <a:ahLst/>
            <a:cxnLst/>
            <a:rect l="l" t="t" r="r" b="b"/>
            <a:pathLst>
              <a:path w="4669911" h="4669911">
                <a:moveTo>
                  <a:pt x="0" y="0"/>
                </a:moveTo>
                <a:lnTo>
                  <a:pt x="4669911" y="0"/>
                </a:lnTo>
                <a:lnTo>
                  <a:pt x="4669911" y="4669911"/>
                </a:lnTo>
                <a:lnTo>
                  <a:pt x="0" y="46699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D5314-2B62-B2F0-95AF-AF3C5E984E0C}"/>
              </a:ext>
            </a:extLst>
          </p:cNvPr>
          <p:cNvSpPr txBox="1"/>
          <p:nvPr/>
        </p:nvSpPr>
        <p:spPr>
          <a:xfrm>
            <a:off x="2455712" y="7277100"/>
            <a:ext cx="4669911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>
                <a:solidFill>
                  <a:schemeClr val="bg1"/>
                </a:solidFill>
                <a:latin typeface="Calibri" panose="020F0502020204030204" pitchFamily="34" charset="0"/>
              </a:rPr>
              <a:t>1800 911 110</a:t>
            </a:r>
            <a:endParaRPr lang="en-IE" sz="5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83F6E-CAA5-5B95-FA2E-0351BBEC463F}"/>
              </a:ext>
            </a:extLst>
          </p:cNvPr>
          <p:cNvSpPr txBox="1"/>
          <p:nvPr/>
        </p:nvSpPr>
        <p:spPr>
          <a:xfrm>
            <a:off x="2455712" y="8191500"/>
            <a:ext cx="4669911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>
                <a:solidFill>
                  <a:schemeClr val="bg1"/>
                </a:solidFill>
                <a:latin typeface="Calibri" panose="020F0502020204030204" pitchFamily="34" charset="0"/>
              </a:rPr>
              <a:t>info@vi.ie</a:t>
            </a:r>
            <a:endParaRPr lang="en-IE" sz="5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897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3B33AE-C22D-EED4-A055-AFC473D6A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CDE080EF-7EF0-95F1-7805-73250EB2F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3E64F41-FF07-E1DA-65D5-C6FFCCEC4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DD33CCE-4BE4-65B6-3B91-5A034F81A7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153054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What I’ll Cover Today</a:t>
            </a:r>
            <a:endParaRPr kumimoji="0" lang="en-US" sz="9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52E8C6E-E81E-BA96-28FD-53CC6B88799D}"/>
              </a:ext>
            </a:extLst>
          </p:cNvPr>
          <p:cNvSpPr txBox="1"/>
          <p:nvPr/>
        </p:nvSpPr>
        <p:spPr>
          <a:xfrm>
            <a:off x="2038002" y="2938662"/>
            <a:ext cx="12363798" cy="5823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EB5D0B"/>
                </a:solidFill>
                <a:latin typeface="Calibri" panose="020F0502020204030204" pitchFamily="34" charset="0"/>
              </a:rPr>
              <a:t>What “wearable vision tech” really means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EB5D0B"/>
                </a:solidFill>
                <a:latin typeface="Calibri" panose="020F0502020204030204" pitchFamily="34" charset="0"/>
              </a:rPr>
              <a:t>The first wave of smart glasses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EB5D0B"/>
                </a:solidFill>
                <a:latin typeface="Calibri" panose="020F0502020204030204" pitchFamily="34" charset="0"/>
              </a:rPr>
              <a:t>OrCam </a:t>
            </a:r>
            <a:r>
              <a:rPr lang="en-GB" sz="3200" err="1">
                <a:solidFill>
                  <a:srgbClr val="EB5D0B"/>
                </a:solidFill>
                <a:latin typeface="Calibri" panose="020F0502020204030204" pitchFamily="34" charset="0"/>
              </a:rPr>
              <a:t>MyEye</a:t>
            </a:r>
            <a:r>
              <a:rPr lang="en-GB" sz="3200">
                <a:solidFill>
                  <a:srgbClr val="EB5D0B"/>
                </a:solidFill>
                <a:latin typeface="Calibri" panose="020F0502020204030204" pitchFamily="34" charset="0"/>
              </a:rPr>
              <a:t> and specialist assistive wearables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EB5D0B"/>
                </a:solidFill>
                <a:latin typeface="Calibri" panose="020F0502020204030204" pitchFamily="34" charset="0"/>
              </a:rPr>
              <a:t>Aira and live remote assistance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EB5D0B"/>
                </a:solidFill>
                <a:latin typeface="Calibri" panose="020F0502020204030204" pitchFamily="34" charset="0"/>
              </a:rPr>
              <a:t>What makes Meta glasses different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EB5D0B"/>
                </a:solidFill>
                <a:latin typeface="Calibri" panose="020F0502020204030204" pitchFamily="34" charset="0"/>
              </a:rPr>
              <a:t>Real-life use cases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EB5D0B"/>
                </a:solidFill>
                <a:latin typeface="Calibri" panose="020F0502020204030204" pitchFamily="34" charset="0"/>
              </a:rPr>
              <a:t>The reality check: O&amp;M still matters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EB5D0B"/>
                </a:solidFill>
                <a:latin typeface="Calibri" panose="020F0502020204030204" pitchFamily="34" charset="0"/>
              </a:rPr>
              <a:t>Where Vision Ireland fits in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2749AC-EC81-CBDE-027F-8CF2EFBDB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65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18DC8C-3721-B80F-415C-00CE80D6C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39A49E3E-0DF4-E190-6776-535BCB8B6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29C5C8F-024C-CE37-C1D9-C2D0D056B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9ED9017-5608-BA52-DAD6-F5B2512998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30492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Early Smart Glasses</a:t>
            </a:r>
            <a:b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Big Promises, Limited Reality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9D11309-EB8B-F733-3824-A8C2EA87CB23}"/>
              </a:ext>
            </a:extLst>
          </p:cNvPr>
          <p:cNvSpPr txBox="1"/>
          <p:nvPr/>
        </p:nvSpPr>
        <p:spPr>
          <a:xfrm>
            <a:off x="2061449" y="4273796"/>
            <a:ext cx="12363798" cy="4448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>
                <a:solidFill>
                  <a:srgbClr val="EB5D0B"/>
                </a:solidFill>
                <a:latin typeface="Calibri" panose="020F0502020204030204" pitchFamily="34" charset="0"/>
              </a:rPr>
              <a:t>Early consumer smart glasses tried to do too much </a:t>
            </a:r>
          </a:p>
          <a:p>
            <a:pPr>
              <a:lnSpc>
                <a:spcPct val="150000"/>
              </a:lnSpc>
            </a:pPr>
            <a:r>
              <a:rPr lang="en-GB" sz="2800">
                <a:solidFill>
                  <a:srgbClr val="EB5D0B"/>
                </a:solidFill>
                <a:latin typeface="Calibri" panose="020F0502020204030204" pitchFamily="34" charset="0"/>
              </a:rPr>
              <a:t>Problems included: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EB5D0B"/>
                </a:solidFill>
                <a:latin typeface="Calibri" panose="020F0502020204030204" pitchFamily="34" charset="0"/>
              </a:rPr>
              <a:t>Poor battery life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EB5D0B"/>
                </a:solidFill>
                <a:latin typeface="Calibri" panose="020F0502020204030204" pitchFamily="34" charset="0"/>
              </a:rPr>
              <a:t>High cost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EB5D0B"/>
                </a:solidFill>
                <a:latin typeface="Calibri" panose="020F0502020204030204" pitchFamily="34" charset="0"/>
              </a:rPr>
              <a:t>Limited accessibility support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EB5D0B"/>
                </a:solidFill>
                <a:latin typeface="Calibri" panose="020F0502020204030204" pitchFamily="34" charset="0"/>
              </a:rPr>
              <a:t>Social stigma / bulky design </a:t>
            </a:r>
          </a:p>
          <a:p>
            <a:pPr>
              <a:lnSpc>
                <a:spcPct val="150000"/>
              </a:lnSpc>
            </a:pPr>
            <a:r>
              <a:rPr lang="en-GB" sz="2800">
                <a:solidFill>
                  <a:srgbClr val="EB5D0B"/>
                </a:solidFill>
                <a:latin typeface="Calibri" panose="020F0502020204030204" pitchFamily="34" charset="0"/>
              </a:rPr>
              <a:t>But they introduced the concept of wearable computing </a:t>
            </a:r>
          </a:p>
        </p:txBody>
      </p:sp>
      <p:pic>
        <p:nvPicPr>
          <p:cNvPr id="7" name="Picture 3" descr="Google logo above a pair of Google Glass smart glasses with a small camera module on the frame, shown on a white background.">
            <a:extLst>
              <a:ext uri="{FF2B5EF4-FFF2-40B4-BE49-F238E27FC236}">
                <a16:creationId xmlns:a16="http://schemas.microsoft.com/office/drawing/2014/main" id="{187F59A8-166E-0057-2022-50EEE9673B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-2" r="-405" b="-9"/>
          <a:stretch>
            <a:fillRect/>
          </a:stretch>
        </p:blipFill>
        <p:spPr bwMode="auto">
          <a:xfrm>
            <a:off x="12243841" y="3225327"/>
            <a:ext cx="6036343" cy="33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596360-7A4E-33A5-2611-68B2FA4FD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74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3E3847-944F-E591-5AC1-8B3E5A5B7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0108601C-E9E9-E0B3-6298-B68668AD9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1940ED0-F84C-0341-DFE0-847E0B8E8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AD82F7D-C653-9191-6CC9-1ABAE6C2EE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153054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Why Wearables Matter</a:t>
            </a:r>
            <a:endParaRPr kumimoji="0" lang="en-US" sz="9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8B37F5B-F211-CB84-A5F5-45563740FDEC}"/>
              </a:ext>
            </a:extLst>
          </p:cNvPr>
          <p:cNvSpPr txBox="1"/>
          <p:nvPr/>
        </p:nvSpPr>
        <p:spPr>
          <a:xfrm>
            <a:off x="2043864" y="3155242"/>
            <a:ext cx="12363798" cy="5432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>
                <a:solidFill>
                  <a:srgbClr val="EB5D0B"/>
                </a:solidFill>
                <a:latin typeface="Calibri" panose="020F0502020204030204" pitchFamily="34" charset="0"/>
              </a:rPr>
              <a:t>Phones are powerful…</a:t>
            </a:r>
            <a:br>
              <a:rPr lang="en-GB" sz="4000">
                <a:solidFill>
                  <a:srgbClr val="EB5D0B"/>
                </a:solidFill>
                <a:latin typeface="Calibri" panose="020F0502020204030204" pitchFamily="34" charset="0"/>
              </a:rPr>
            </a:br>
            <a:r>
              <a:rPr lang="en-GB" sz="4000">
                <a:solidFill>
                  <a:srgbClr val="EB5D0B"/>
                </a:solidFill>
                <a:latin typeface="Calibri" panose="020F0502020204030204" pitchFamily="34" charset="0"/>
              </a:rPr>
              <a:t>but not always practical </a:t>
            </a:r>
          </a:p>
          <a:p>
            <a:pPr>
              <a:lnSpc>
                <a:spcPct val="150000"/>
              </a:lnSpc>
            </a:pPr>
            <a:r>
              <a:rPr lang="en-GB" sz="4000">
                <a:solidFill>
                  <a:srgbClr val="EB5D0B"/>
                </a:solidFill>
                <a:latin typeface="Calibri" panose="020F0502020204030204" pitchFamily="34" charset="0"/>
              </a:rPr>
              <a:t>Wearables allow: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>
                <a:solidFill>
                  <a:srgbClr val="EB5D0B"/>
                </a:solidFill>
                <a:latin typeface="Calibri" panose="020F0502020204030204" pitchFamily="34" charset="0"/>
              </a:rPr>
              <a:t>Hands-free access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>
                <a:solidFill>
                  <a:srgbClr val="EB5D0B"/>
                </a:solidFill>
                <a:latin typeface="Calibri" panose="020F0502020204030204" pitchFamily="34" charset="0"/>
              </a:rPr>
              <a:t>Faster “in-the-moment” information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>
                <a:solidFill>
                  <a:srgbClr val="EB5D0B"/>
                </a:solidFill>
                <a:latin typeface="Calibri" panose="020F0502020204030204" pitchFamily="34" charset="0"/>
              </a:rPr>
              <a:t>More independence in public spaces </a:t>
            </a:r>
          </a:p>
        </p:txBody>
      </p:sp>
      <p:pic>
        <p:nvPicPr>
          <p:cNvPr id="10" name="Picture 3" descr="Man sitting on a bench at a bus stop holding a white cane and speaking into a smartphone, with buildings and pedestrians in the background.">
            <a:extLst>
              <a:ext uri="{FF2B5EF4-FFF2-40B4-BE49-F238E27FC236}">
                <a16:creationId xmlns:a16="http://schemas.microsoft.com/office/drawing/2014/main" id="{4A663E51-37ED-9CCF-E7FC-B038D02DD69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7" r="1" b="1"/>
          <a:stretch>
            <a:fillRect/>
          </a:stretch>
        </p:blipFill>
        <p:spPr bwMode="auto">
          <a:xfrm>
            <a:off x="12854038" y="3314551"/>
            <a:ext cx="5433962" cy="344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CBD82F-50AE-220C-8C24-2FB4CD9C4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00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3B972-B736-1140-3FFF-9898A6631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4EA1F324-A16D-F1C9-3EA4-903389F56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EE37DB0-C9D0-E313-620E-6BCED3A7B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952E038-AED2-F6DC-03A8-B6BDA8EB9B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29938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Specialist Wearables</a:t>
            </a:r>
            <a:b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OrCam </a:t>
            </a:r>
            <a:r>
              <a:rPr kumimoji="0" lang="en-GB" sz="44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MyEye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0B145D8-8514-9AAA-F742-F9E110D8A13C}"/>
              </a:ext>
            </a:extLst>
          </p:cNvPr>
          <p:cNvSpPr txBox="1"/>
          <p:nvPr/>
        </p:nvSpPr>
        <p:spPr>
          <a:xfrm>
            <a:off x="2147116" y="4616049"/>
            <a:ext cx="8868702" cy="4262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3600">
                <a:solidFill>
                  <a:srgbClr val="EB5D0B"/>
                </a:solidFill>
                <a:latin typeface="Calibri" panose="020F0502020204030204" pitchFamily="34" charset="0"/>
              </a:rPr>
              <a:t>Designed specifically for People who are Blind or Visually Impaired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3600">
                <a:solidFill>
                  <a:srgbClr val="EB5D0B"/>
                </a:solidFill>
                <a:latin typeface="Calibri" panose="020F0502020204030204" pitchFamily="34" charset="0"/>
              </a:rPr>
              <a:t>Key features: 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3600">
                <a:solidFill>
                  <a:srgbClr val="EB5D0B"/>
                </a:solidFill>
                <a:latin typeface="Calibri" panose="020F0502020204030204" pitchFamily="34" charset="0"/>
              </a:rPr>
              <a:t>Text-to-speech reading 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3600">
                <a:solidFill>
                  <a:srgbClr val="EB5D0B"/>
                </a:solidFill>
                <a:latin typeface="Calibri" panose="020F0502020204030204" pitchFamily="34" charset="0"/>
              </a:rPr>
              <a:t>Face recognition 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3600">
                <a:solidFill>
                  <a:srgbClr val="EB5D0B"/>
                </a:solidFill>
                <a:latin typeface="Calibri" panose="020F0502020204030204" pitchFamily="34" charset="0"/>
              </a:rPr>
              <a:t>Product recognition 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3600">
                <a:solidFill>
                  <a:srgbClr val="EB5D0B"/>
                </a:solidFill>
                <a:latin typeface="Calibri" panose="020F0502020204030204" pitchFamily="34" charset="0"/>
              </a:rPr>
              <a:t>Money recognition </a:t>
            </a:r>
          </a:p>
        </p:txBody>
      </p:sp>
      <p:pic>
        <p:nvPicPr>
          <p:cNvPr id="9" name="Picture 3" descr="Black eyeglasses with a rectangular camera or recording module attached along one temple, shown on a white background.">
            <a:extLst>
              <a:ext uri="{FF2B5EF4-FFF2-40B4-BE49-F238E27FC236}">
                <a16:creationId xmlns:a16="http://schemas.microsoft.com/office/drawing/2014/main" id="{BDCA099D-7204-8B6C-8204-60CFD435FFC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t="3" r="4194" b="-1"/>
          <a:stretch>
            <a:fillRect/>
          </a:stretch>
        </p:blipFill>
        <p:spPr bwMode="auto">
          <a:xfrm>
            <a:off x="13563600" y="3267246"/>
            <a:ext cx="4716584" cy="330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01237C-9D96-83AD-E210-C7C96664C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60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A63613-3C02-FF4D-F978-6AC8A3493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02B515D6-F2C6-F439-6D9D-357C70706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390E09B-85CB-3F9D-B51E-707C1588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ED85C56-9EC5-770B-BBB2-92AD300010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29938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Specialist Wearables 2</a:t>
            </a:r>
            <a:b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OrCam </a:t>
            </a:r>
            <a:r>
              <a:rPr kumimoji="0" lang="en-GB" sz="44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MyEye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22D8E5B-5247-EBA8-C0C7-ECA956E55C0D}"/>
              </a:ext>
            </a:extLst>
          </p:cNvPr>
          <p:cNvSpPr txBox="1"/>
          <p:nvPr/>
        </p:nvSpPr>
        <p:spPr>
          <a:xfrm>
            <a:off x="2147116" y="4616049"/>
            <a:ext cx="8868702" cy="4370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Limitations: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Cost €3,500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Battery Life  &lt; 2 Hours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Not always reliable in real-world environments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400">
                <a:solidFill>
                  <a:srgbClr val="EB5D0B"/>
                </a:solidFill>
                <a:latin typeface="Calibri" panose="020F0502020204030204" pitchFamily="34" charset="0"/>
              </a:rPr>
              <a:t>‘Aesthetics’</a:t>
            </a:r>
            <a:endParaRPr lang="en-US" altLang="en-US" sz="4400">
              <a:solidFill>
                <a:srgbClr val="EB5D0B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3" descr="Black eyeglasses with a rectangular camera or recording module attached along one temple, shown on a white background.">
            <a:extLst>
              <a:ext uri="{FF2B5EF4-FFF2-40B4-BE49-F238E27FC236}">
                <a16:creationId xmlns:a16="http://schemas.microsoft.com/office/drawing/2014/main" id="{F3961EAA-DF0F-CF61-BD14-07AFDACFF4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t="3" r="4194" b="-1"/>
          <a:stretch>
            <a:fillRect/>
          </a:stretch>
        </p:blipFill>
        <p:spPr bwMode="auto">
          <a:xfrm>
            <a:off x="13563600" y="3267246"/>
            <a:ext cx="4716584" cy="330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224315-065A-A243-3A1C-9FED958E6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1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BED6C5-AD74-17D7-E2B3-17D551439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>
            <a:extLst>
              <a:ext uri="{FF2B5EF4-FFF2-40B4-BE49-F238E27FC236}">
                <a16:creationId xmlns:a16="http://schemas.microsoft.com/office/drawing/2014/main" id="{FCA052BB-1723-1D1E-1BEE-278D76E896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2D92DA4-99C5-EF93-9D1C-B1278DC9F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68B21C4-54F3-9254-A311-C0EDF2363B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29631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Live Human Help</a:t>
            </a:r>
            <a:b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Aira (and Similar Services)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2E97B9F-FC90-5616-D1D8-7E54FE048A86}"/>
              </a:ext>
            </a:extLst>
          </p:cNvPr>
          <p:cNvSpPr txBox="1"/>
          <p:nvPr/>
        </p:nvSpPr>
        <p:spPr>
          <a:xfrm>
            <a:off x="2147116" y="4616049"/>
            <a:ext cx="8868702" cy="4262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altLang="en-US" sz="3600">
                <a:solidFill>
                  <a:srgbClr val="EB5D0B"/>
                </a:solidFill>
                <a:latin typeface="Calibri" panose="020F0502020204030204" pitchFamily="34" charset="0"/>
              </a:rPr>
              <a:t>Aira introduced a different idea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altLang="en-US" sz="3600">
                <a:solidFill>
                  <a:srgbClr val="EB5D0B"/>
                </a:solidFill>
                <a:latin typeface="Calibri" panose="020F0502020204030204" pitchFamily="34" charset="0"/>
              </a:rPr>
              <a:t>Remote human assistance through a camera feed 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altLang="en-US" sz="3600">
                <a:solidFill>
                  <a:srgbClr val="EB5D0B"/>
                </a:solidFill>
                <a:latin typeface="Calibri" panose="020F0502020204030204" pitchFamily="34" charset="0"/>
              </a:rPr>
              <a:t>Strengths: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3600">
                <a:solidFill>
                  <a:srgbClr val="EB5D0B"/>
                </a:solidFill>
                <a:latin typeface="Calibri" panose="020F0502020204030204" pitchFamily="34" charset="0"/>
              </a:rPr>
              <a:t>Human judgment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3600">
                <a:solidFill>
                  <a:srgbClr val="EB5D0B"/>
                </a:solidFill>
                <a:latin typeface="Calibri" panose="020F0502020204030204" pitchFamily="34" charset="0"/>
              </a:rPr>
              <a:t>Navigation support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3600">
                <a:solidFill>
                  <a:srgbClr val="EB5D0B"/>
                </a:solidFill>
                <a:latin typeface="Calibri" panose="020F0502020204030204" pitchFamily="34" charset="0"/>
              </a:rPr>
              <a:t>Complex situations </a:t>
            </a:r>
          </a:p>
        </p:txBody>
      </p:sp>
      <p:pic>
        <p:nvPicPr>
          <p:cNvPr id="7" name="Picture 3" descr="A collage of three blind or visually impaired people using assistive devices in public settings: one reading a braille menu with a cane nearby, one shopping while using a cane, and one using an ATM with a cane and smartphone.">
            <a:extLst>
              <a:ext uri="{FF2B5EF4-FFF2-40B4-BE49-F238E27FC236}">
                <a16:creationId xmlns:a16="http://schemas.microsoft.com/office/drawing/2014/main" id="{78C00E0D-5F0B-B16F-C210-F44375F1C3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75"/>
          <a:stretch>
            <a:fillRect/>
          </a:stretch>
        </p:blipFill>
        <p:spPr bwMode="auto">
          <a:xfrm>
            <a:off x="13435815" y="1316244"/>
            <a:ext cx="5100357" cy="580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imple logo reading “aira,” with a turquoise circle containing a white lowercase “a” on the left and the word “aira” in black text on a white background.">
            <a:extLst>
              <a:ext uri="{FF2B5EF4-FFF2-40B4-BE49-F238E27FC236}">
                <a16:creationId xmlns:a16="http://schemas.microsoft.com/office/drawing/2014/main" id="{6958FA1C-5032-7AEC-3AAE-91CD5CE951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" t="-2" r="4162"/>
          <a:stretch>
            <a:fillRect/>
          </a:stretch>
        </p:blipFill>
        <p:spPr>
          <a:xfrm>
            <a:off x="13226135" y="3721704"/>
            <a:ext cx="2707432" cy="997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DA30F7-983D-462E-A291-BC4F9123C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47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D0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492D45-696D-5F32-09D3-DDA3DD0C2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>
            <a:extLst>
              <a:ext uri="{FF2B5EF4-FFF2-40B4-BE49-F238E27FC236}">
                <a16:creationId xmlns:a16="http://schemas.microsoft.com/office/drawing/2014/main" id="{DC3EE9B1-7202-D546-75A2-7F1D3FF77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100F34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39DA614-E0F0-ED51-9816-048A54311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1467" y="4117709"/>
            <a:ext cx="872705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EB76F70-B9A0-C463-BC2B-EC3AF565F86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3864" y="1475205"/>
            <a:ext cx="14304944" cy="29631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Live Human Help</a:t>
            </a:r>
            <a:b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Aira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D80E071-15DD-E273-7CD3-CAF937D9D0C0}"/>
              </a:ext>
            </a:extLst>
          </p:cNvPr>
          <p:cNvSpPr txBox="1"/>
          <p:nvPr/>
        </p:nvSpPr>
        <p:spPr>
          <a:xfrm>
            <a:off x="2147116" y="4616049"/>
            <a:ext cx="8868702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altLang="en-US" sz="4800">
                <a:solidFill>
                  <a:srgbClr val="EB5D0B"/>
                </a:solidFill>
                <a:latin typeface="Calibri" panose="020F0502020204030204" pitchFamily="34" charset="0"/>
              </a:rPr>
              <a:t>Limitations: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800">
                <a:solidFill>
                  <a:srgbClr val="EB5D0B"/>
                </a:solidFill>
                <a:latin typeface="Calibri" panose="020F0502020204030204" pitchFamily="34" charset="0"/>
              </a:rPr>
              <a:t>Subscription costs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800">
                <a:solidFill>
                  <a:srgbClr val="EB5D0B"/>
                </a:solidFill>
                <a:latin typeface="Calibri" panose="020F0502020204030204" pitchFamily="34" charset="0"/>
              </a:rPr>
              <a:t>Connectivity needed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4800">
                <a:solidFill>
                  <a:srgbClr val="EB5D0B"/>
                </a:solidFill>
                <a:latin typeface="Calibri" panose="020F0502020204030204" pitchFamily="34" charset="0"/>
              </a:rPr>
              <a:t>Not always available in every region</a:t>
            </a:r>
          </a:p>
        </p:txBody>
      </p:sp>
      <p:pic>
        <p:nvPicPr>
          <p:cNvPr id="7" name="Picture 3" descr="A collage of three blind or visually impaired people using assistive devices in public settings: one reading a braille menu with a cane nearby, one shopping while using a cane, and one using an ATM with a cane and smartphone.">
            <a:extLst>
              <a:ext uri="{FF2B5EF4-FFF2-40B4-BE49-F238E27FC236}">
                <a16:creationId xmlns:a16="http://schemas.microsoft.com/office/drawing/2014/main" id="{325376F8-C8D0-4B18-C6E6-298649884E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75"/>
          <a:stretch>
            <a:fillRect/>
          </a:stretch>
        </p:blipFill>
        <p:spPr bwMode="auto">
          <a:xfrm>
            <a:off x="13435815" y="1316244"/>
            <a:ext cx="5100357" cy="580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imple logo reading “aira,” with a turquoise circle containing a white lowercase “a” on the left and the word “aira” in black text on a white background.">
            <a:extLst>
              <a:ext uri="{FF2B5EF4-FFF2-40B4-BE49-F238E27FC236}">
                <a16:creationId xmlns:a16="http://schemas.microsoft.com/office/drawing/2014/main" id="{44313A55-EFD7-83D6-83F7-679B76327C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" t="-2" r="4162"/>
          <a:stretch>
            <a:fillRect/>
          </a:stretch>
        </p:blipFill>
        <p:spPr>
          <a:xfrm>
            <a:off x="13226135" y="3721704"/>
            <a:ext cx="2707432" cy="997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DF7153-2FE4-B357-3132-94816D9D7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374244"/>
            <a:ext cx="3429000" cy="2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49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16e479-0dd5-4804-90b2-b021d65978fe">
      <Terms xmlns="http://schemas.microsoft.com/office/infopath/2007/PartnerControls"/>
    </lcf76f155ced4ddcb4097134ff3c332f>
    <TaxCatchAll xmlns="4ce5584e-5f0e-4fd3-a3b6-c328330b3f2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18236C5C5AA44EA07659CC33D883B7" ma:contentTypeVersion="15" ma:contentTypeDescription="Create a new document." ma:contentTypeScope="" ma:versionID="841780d47e36cf49c97c7ebb8bad3fa5">
  <xsd:schema xmlns:xsd="http://www.w3.org/2001/XMLSchema" xmlns:xs="http://www.w3.org/2001/XMLSchema" xmlns:p="http://schemas.microsoft.com/office/2006/metadata/properties" xmlns:ns2="1316e479-0dd5-4804-90b2-b021d65978fe" xmlns:ns3="4ce5584e-5f0e-4fd3-a3b6-c328330b3f2d" targetNamespace="http://schemas.microsoft.com/office/2006/metadata/properties" ma:root="true" ma:fieldsID="d5e80a9dc54126306ce8ac9233aa9298" ns2:_="" ns3:_="">
    <xsd:import namespace="1316e479-0dd5-4804-90b2-b021d65978fe"/>
    <xsd:import namespace="4ce5584e-5f0e-4fd3-a3b6-c328330b3f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6e479-0dd5-4804-90b2-b021d65978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18109bd-626c-4cb5-b457-7c830300b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5584e-5f0e-4fd3-a3b6-c328330b3f2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7cb71a9-d6a4-4de9-8779-cae39dc6d9da}" ma:internalName="TaxCatchAll" ma:showField="CatchAllData" ma:web="4ce5584e-5f0e-4fd3-a3b6-c328330b3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46240B-53AD-41DB-9A4B-32CC44D81A82}">
  <ds:schemaRefs>
    <ds:schemaRef ds:uri="1316e479-0dd5-4804-90b2-b021d65978fe"/>
    <ds:schemaRef ds:uri="4ce5584e-5f0e-4fd3-a3b6-c328330b3f2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E0B6D3C-5B2E-4FCB-AD05-7943E98D41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DCABDE-05A8-4855-A3E3-A7A475F81303}">
  <ds:schemaRefs>
    <ds:schemaRef ds:uri="1316e479-0dd5-4804-90b2-b021d65978fe"/>
    <ds:schemaRef ds:uri="4ce5584e-5f0e-4fd3-a3b6-c328330b3f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22</Slides>
  <Notes>21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vi.ie</vt:lpstr>
      <vt:lpstr>From Assistive Wearables to AI Smart Glasses</vt:lpstr>
      <vt:lpstr>What I’ll Cover Today</vt:lpstr>
      <vt:lpstr>Early Smart Glasses Big Promises, Limited Reality</vt:lpstr>
      <vt:lpstr>Why Wearables Matter</vt:lpstr>
      <vt:lpstr>Specialist Wearables OrCam MyEye</vt:lpstr>
      <vt:lpstr>Specialist Wearables 2 OrCam MyEye</vt:lpstr>
      <vt:lpstr>Live Human Help Aira (and Similar Services)</vt:lpstr>
      <vt:lpstr>Live Human Help Aira</vt:lpstr>
      <vt:lpstr>What Changed AI at Consumer Level</vt:lpstr>
      <vt:lpstr>What Changed 2 AI at Consumer Level</vt:lpstr>
      <vt:lpstr>Meta Smart Glasses Why They’re Different</vt:lpstr>
      <vt:lpstr>Meta Smart Glasses 2 Why They’re Different</vt:lpstr>
      <vt:lpstr>Real-Life Use Cases What People Actually Do</vt:lpstr>
      <vt:lpstr>Real-Life Use Cases 2 What People Actually Do</vt:lpstr>
      <vt:lpstr>Real-Life Use Cases 3 What People Actually Do</vt:lpstr>
      <vt:lpstr>Real-Life Use Cases 4 What People Actually Do</vt:lpstr>
      <vt:lpstr>Real-Life Use Cases</vt:lpstr>
      <vt:lpstr>An Important Message Support Pathways</vt:lpstr>
      <vt:lpstr>An Important Message 2 Support Pathways</vt:lpstr>
      <vt:lpstr>Frequently Asked Questions</vt:lpstr>
      <vt:lpstr>Contact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Ireland Slide Deck</dc:title>
  <cp:revision>1</cp:revision>
  <dcterms:created xsi:type="dcterms:W3CDTF">2006-08-16T00:00:00Z</dcterms:created>
  <dcterms:modified xsi:type="dcterms:W3CDTF">2026-05-15T10:45:35Z</dcterms:modified>
  <dc:identifier>DAGuFPf2BzA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0x0101007A18236C5C5AA44EA07659CC33D883B7</vt:lpwstr>
  </property>
  <property fmtid="{D5CDD505-2E9C-101B-9397-08002B2CF9AE}" pid="3" name="MediaServiceImageTags">
    <vt:lpwstr/>
  </property>
</Properties>
</file>