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23"/>
  </p:notesMasterIdLst>
  <p:sldIdLst>
    <p:sldId id="256" r:id="rId6"/>
    <p:sldId id="266" r:id="rId7"/>
    <p:sldId id="257" r:id="rId8"/>
    <p:sldId id="267" r:id="rId9"/>
    <p:sldId id="268" r:id="rId10"/>
    <p:sldId id="269" r:id="rId11"/>
    <p:sldId id="270" r:id="rId12"/>
    <p:sldId id="265" r:id="rId13"/>
    <p:sldId id="273" r:id="rId14"/>
    <p:sldId id="272" r:id="rId15"/>
    <p:sldId id="274" r:id="rId16"/>
    <p:sldId id="271" r:id="rId17"/>
    <p:sldId id="275" r:id="rId18"/>
    <p:sldId id="259" r:id="rId19"/>
    <p:sldId id="260" r:id="rId20"/>
    <p:sldId id="262" r:id="rId21"/>
    <p:sldId id="264" r:id="rId22"/>
  </p:sldIdLst>
  <p:sldSz cx="12192000" cy="6858000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kIVkYbhsiDcy57ACLBfJ1MlKse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Dalton" initials="ED" lastIdx="1" clrIdx="0">
    <p:extLst>
      <p:ext uri="{19B8F6BF-5375-455C-9EA6-DF929625EA0E}">
        <p15:presenceInfo xmlns:p15="http://schemas.microsoft.com/office/powerpoint/2012/main" userId="0fb8aefd3f1c01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0738D-D0A3-42C0-AD2C-1A7932AF4330}" v="35" dt="2026-05-15T11:01:44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0" autoAdjust="0"/>
  </p:normalViewPr>
  <p:slideViewPr>
    <p:cSldViewPr snapToGrid="0">
      <p:cViewPr varScale="1">
        <p:scale>
          <a:sx n="65" d="100"/>
          <a:sy n="65" d="100"/>
        </p:scale>
        <p:origin x="62" y="576"/>
      </p:cViewPr>
      <p:guideLst/>
    </p:cSldViewPr>
  </p:slideViewPr>
  <p:outlineViewPr>
    <p:cViewPr>
      <p:scale>
        <a:sx n="33" d="100"/>
        <a:sy n="33" d="100"/>
      </p:scale>
      <p:origin x="0" y="-34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a Clarke" userId="49a24fcf-a83e-4685-ac20-054a94ac13fe" providerId="ADAL" clId="{C46CF4D8-4AE9-4AA3-8C06-5F9B4FB588E9}"/>
    <pc:docChg chg="undo custSel modSld">
      <pc:chgData name="Cara Clarke" userId="49a24fcf-a83e-4685-ac20-054a94ac13fe" providerId="ADAL" clId="{C46CF4D8-4AE9-4AA3-8C06-5F9B4FB588E9}" dt="2026-05-15T11:09:24.526" v="154"/>
      <pc:docMkLst>
        <pc:docMk/>
      </pc:docMkLst>
      <pc:sldChg chg="modSp mod">
        <pc:chgData name="Cara Clarke" userId="49a24fcf-a83e-4685-ac20-054a94ac13fe" providerId="ADAL" clId="{C46CF4D8-4AE9-4AA3-8C06-5F9B4FB588E9}" dt="2026-05-15T10:59:11.698" v="96" actId="13244"/>
        <pc:sldMkLst>
          <pc:docMk/>
          <pc:sldMk cId="0" sldId="256"/>
        </pc:sldMkLst>
        <pc:picChg chg="ord">
          <ac:chgData name="Cara Clarke" userId="49a24fcf-a83e-4685-ac20-054a94ac13fe" providerId="ADAL" clId="{C46CF4D8-4AE9-4AA3-8C06-5F9B4FB588E9}" dt="2026-05-15T10:59:11.698" v="96" actId="13244"/>
          <ac:picMkLst>
            <pc:docMk/>
            <pc:sldMk cId="0" sldId="256"/>
            <ac:picMk id="216" creationId="{00000000-0000-0000-0000-000000000000}"/>
          </ac:picMkLst>
        </pc:picChg>
        <pc:picChg chg="mod">
          <ac:chgData name="Cara Clarke" userId="49a24fcf-a83e-4685-ac20-054a94ac13fe" providerId="ADAL" clId="{C46CF4D8-4AE9-4AA3-8C06-5F9B4FB588E9}" dt="2026-05-15T10:50:46.112" v="0" actId="962"/>
          <ac:picMkLst>
            <pc:docMk/>
            <pc:sldMk cId="0" sldId="256"/>
            <ac:picMk id="218" creationId="{00000000-0000-0000-0000-000000000000}"/>
          </ac:picMkLst>
        </pc:picChg>
      </pc:sldChg>
      <pc:sldChg chg="modSp mod">
        <pc:chgData name="Cara Clarke" userId="49a24fcf-a83e-4685-ac20-054a94ac13fe" providerId="ADAL" clId="{C46CF4D8-4AE9-4AA3-8C06-5F9B4FB588E9}" dt="2026-05-15T10:51:39.587" v="7" actId="962"/>
        <pc:sldMkLst>
          <pc:docMk/>
          <pc:sldMk cId="0" sldId="257"/>
        </pc:sldMkLst>
        <pc:picChg chg="mod">
          <ac:chgData name="Cara Clarke" userId="49a24fcf-a83e-4685-ac20-054a94ac13fe" providerId="ADAL" clId="{C46CF4D8-4AE9-4AA3-8C06-5F9B4FB588E9}" dt="2026-05-15T10:51:24.186" v="6" actId="962"/>
          <ac:picMkLst>
            <pc:docMk/>
            <pc:sldMk cId="0" sldId="257"/>
            <ac:picMk id="226" creationId="{00000000-0000-0000-0000-000000000000}"/>
          </ac:picMkLst>
        </pc:picChg>
        <pc:picChg chg="mod">
          <ac:chgData name="Cara Clarke" userId="49a24fcf-a83e-4685-ac20-054a94ac13fe" providerId="ADAL" clId="{C46CF4D8-4AE9-4AA3-8C06-5F9B4FB588E9}" dt="2026-05-15T10:51:39.587" v="7" actId="962"/>
          <ac:picMkLst>
            <pc:docMk/>
            <pc:sldMk cId="0" sldId="257"/>
            <ac:picMk id="227" creationId="{00000000-0000-0000-0000-000000000000}"/>
          </ac:picMkLst>
        </pc:picChg>
      </pc:sldChg>
      <pc:sldChg chg="delSp modSp mod">
        <pc:chgData name="Cara Clarke" userId="49a24fcf-a83e-4685-ac20-054a94ac13fe" providerId="ADAL" clId="{C46CF4D8-4AE9-4AA3-8C06-5F9B4FB588E9}" dt="2026-05-15T11:05:40.452" v="119"/>
        <pc:sldMkLst>
          <pc:docMk/>
          <pc:sldMk cId="0" sldId="259"/>
        </pc:sldMkLst>
        <pc:spChg chg="del">
          <ac:chgData name="Cara Clarke" userId="49a24fcf-a83e-4685-ac20-054a94ac13fe" providerId="ADAL" clId="{C46CF4D8-4AE9-4AA3-8C06-5F9B4FB588E9}" dt="2026-05-15T10:58:20.060" v="59" actId="478"/>
          <ac:spMkLst>
            <pc:docMk/>
            <pc:sldMk cId="0" sldId="259"/>
            <ac:spMk id="3" creationId="{AED43045-92F1-05A7-9C0E-A90B19D56816}"/>
          </ac:spMkLst>
        </pc:spChg>
        <pc:spChg chg="ord">
          <ac:chgData name="Cara Clarke" userId="49a24fcf-a83e-4685-ac20-054a94ac13fe" providerId="ADAL" clId="{C46CF4D8-4AE9-4AA3-8C06-5F9B4FB588E9}" dt="2026-05-15T11:05:40.452" v="119"/>
          <ac:spMkLst>
            <pc:docMk/>
            <pc:sldMk cId="0" sldId="259"/>
            <ac:spMk id="239" creationId="{00000000-0000-0000-0000-000000000000}"/>
          </ac:spMkLst>
        </pc:spChg>
        <pc:picChg chg="ord">
          <ac:chgData name="Cara Clarke" userId="49a24fcf-a83e-4685-ac20-054a94ac13fe" providerId="ADAL" clId="{C46CF4D8-4AE9-4AA3-8C06-5F9B4FB588E9}" dt="2026-05-15T11:05:40.452" v="119"/>
          <ac:picMkLst>
            <pc:docMk/>
            <pc:sldMk cId="0" sldId="259"/>
            <ac:picMk id="4" creationId="{F797E630-8264-A3DF-B6F4-C7E141E4B2B2}"/>
          </ac:picMkLst>
        </pc:picChg>
        <pc:picChg chg="ord">
          <ac:chgData name="Cara Clarke" userId="49a24fcf-a83e-4685-ac20-054a94ac13fe" providerId="ADAL" clId="{C46CF4D8-4AE9-4AA3-8C06-5F9B4FB588E9}" dt="2026-05-15T11:05:40.452" v="119"/>
          <ac:picMkLst>
            <pc:docMk/>
            <pc:sldMk cId="0" sldId="259"/>
            <ac:picMk id="8" creationId="{496FFEF0-C5B0-FBA4-44F7-F9F4C97DCFF9}"/>
          </ac:picMkLst>
        </pc:picChg>
        <pc:picChg chg="ord">
          <ac:chgData name="Cara Clarke" userId="49a24fcf-a83e-4685-ac20-054a94ac13fe" providerId="ADAL" clId="{C46CF4D8-4AE9-4AA3-8C06-5F9B4FB588E9}" dt="2026-05-15T11:05:40.452" v="119"/>
          <ac:picMkLst>
            <pc:docMk/>
            <pc:sldMk cId="0" sldId="259"/>
            <ac:picMk id="241" creationId="{00000000-0000-0000-0000-000000000000}"/>
          </ac:picMkLst>
        </pc:picChg>
        <pc:picChg chg="mod ord">
          <ac:chgData name="Cara Clarke" userId="49a24fcf-a83e-4685-ac20-054a94ac13fe" providerId="ADAL" clId="{C46CF4D8-4AE9-4AA3-8C06-5F9B4FB588E9}" dt="2026-05-15T11:05:40.452" v="119"/>
          <ac:picMkLst>
            <pc:docMk/>
            <pc:sldMk cId="0" sldId="259"/>
            <ac:picMk id="243" creationId="{00000000-0000-0000-0000-000000000000}"/>
          </ac:picMkLst>
        </pc:picChg>
      </pc:sldChg>
      <pc:sldChg chg="modSp mod">
        <pc:chgData name="Cara Clarke" userId="49a24fcf-a83e-4685-ac20-054a94ac13fe" providerId="ADAL" clId="{C46CF4D8-4AE9-4AA3-8C06-5F9B4FB588E9}" dt="2026-05-15T11:05:58.398" v="120"/>
        <pc:sldMkLst>
          <pc:docMk/>
          <pc:sldMk cId="0" sldId="260"/>
        </pc:sldMkLst>
        <pc:spChg chg="ord">
          <ac:chgData name="Cara Clarke" userId="49a24fcf-a83e-4685-ac20-054a94ac13fe" providerId="ADAL" clId="{C46CF4D8-4AE9-4AA3-8C06-5F9B4FB588E9}" dt="2026-05-15T11:05:58.398" v="120"/>
          <ac:spMkLst>
            <pc:docMk/>
            <pc:sldMk cId="0" sldId="260"/>
            <ac:spMk id="248" creationId="{00000000-0000-0000-0000-000000000000}"/>
          </ac:spMkLst>
        </pc:spChg>
        <pc:picChg chg="ord">
          <ac:chgData name="Cara Clarke" userId="49a24fcf-a83e-4685-ac20-054a94ac13fe" providerId="ADAL" clId="{C46CF4D8-4AE9-4AA3-8C06-5F9B4FB588E9}" dt="2026-05-15T11:05:58.398" v="120"/>
          <ac:picMkLst>
            <pc:docMk/>
            <pc:sldMk cId="0" sldId="260"/>
            <ac:picMk id="2" creationId="{F6586019-1450-98B7-21DD-28DFA9805E35}"/>
          </ac:picMkLst>
        </pc:picChg>
        <pc:picChg chg="ord">
          <ac:chgData name="Cara Clarke" userId="49a24fcf-a83e-4685-ac20-054a94ac13fe" providerId="ADAL" clId="{C46CF4D8-4AE9-4AA3-8C06-5F9B4FB588E9}" dt="2026-05-15T11:05:58.398" v="120"/>
          <ac:picMkLst>
            <pc:docMk/>
            <pc:sldMk cId="0" sldId="260"/>
            <ac:picMk id="5" creationId="{CDB95BFB-7E00-19A0-4FCA-65CEC715EF7D}"/>
          </ac:picMkLst>
        </pc:picChg>
        <pc:picChg chg="mod ord">
          <ac:chgData name="Cara Clarke" userId="49a24fcf-a83e-4685-ac20-054a94ac13fe" providerId="ADAL" clId="{C46CF4D8-4AE9-4AA3-8C06-5F9B4FB588E9}" dt="2026-05-15T11:05:58.398" v="120"/>
          <ac:picMkLst>
            <pc:docMk/>
            <pc:sldMk cId="0" sldId="260"/>
            <ac:picMk id="251" creationId="{00000000-0000-0000-0000-000000000000}"/>
          </ac:picMkLst>
        </pc:picChg>
      </pc:sldChg>
      <pc:sldChg chg="addSp delSp modSp mod">
        <pc:chgData name="Cara Clarke" userId="49a24fcf-a83e-4685-ac20-054a94ac13fe" providerId="ADAL" clId="{C46CF4D8-4AE9-4AA3-8C06-5F9B4FB588E9}" dt="2026-05-15T11:09:10.652" v="153" actId="13244"/>
        <pc:sldMkLst>
          <pc:docMk/>
          <pc:sldMk cId="0" sldId="262"/>
        </pc:sldMkLst>
        <pc:spChg chg="ord">
          <ac:chgData name="Cara Clarke" userId="49a24fcf-a83e-4685-ac20-054a94ac13fe" providerId="ADAL" clId="{C46CF4D8-4AE9-4AA3-8C06-5F9B4FB588E9}" dt="2026-05-15T11:09:06.413" v="152"/>
          <ac:spMkLst>
            <pc:docMk/>
            <pc:sldMk cId="0" sldId="262"/>
            <ac:spMk id="5" creationId="{F3C7DCD3-1863-1505-F4ED-937AAE108CCC}"/>
          </ac:spMkLst>
        </pc:spChg>
        <pc:spChg chg="add del mod ord">
          <ac:chgData name="Cara Clarke" userId="49a24fcf-a83e-4685-ac20-054a94ac13fe" providerId="ADAL" clId="{C46CF4D8-4AE9-4AA3-8C06-5F9B4FB588E9}" dt="2026-05-15T11:09:06.413" v="152"/>
          <ac:spMkLst>
            <pc:docMk/>
            <pc:sldMk cId="0" sldId="262"/>
            <ac:spMk id="10" creationId="{AC61A383-52FB-0809-7A4E-6E15C71EB7A6}"/>
          </ac:spMkLst>
        </pc:spChg>
        <pc:spChg chg="ord">
          <ac:chgData name="Cara Clarke" userId="49a24fcf-a83e-4685-ac20-054a94ac13fe" providerId="ADAL" clId="{C46CF4D8-4AE9-4AA3-8C06-5F9B4FB588E9}" dt="2026-05-15T11:09:10.652" v="153" actId="13244"/>
          <ac:spMkLst>
            <pc:docMk/>
            <pc:sldMk cId="0" sldId="262"/>
            <ac:spMk id="11" creationId="{D2CAB483-BBAB-CE6E-B69D-AECD058BB572}"/>
          </ac:spMkLst>
        </pc:spChg>
        <pc:spChg chg="ord">
          <ac:chgData name="Cara Clarke" userId="49a24fcf-a83e-4685-ac20-054a94ac13fe" providerId="ADAL" clId="{C46CF4D8-4AE9-4AA3-8C06-5F9B4FB588E9}" dt="2026-05-15T11:09:06.413" v="152"/>
          <ac:spMkLst>
            <pc:docMk/>
            <pc:sldMk cId="0" sldId="262"/>
            <ac:spMk id="265" creationId="{00000000-0000-0000-0000-000000000000}"/>
          </ac:spMkLst>
        </pc:spChg>
        <pc:picChg chg="mod ord">
          <ac:chgData name="Cara Clarke" userId="49a24fcf-a83e-4685-ac20-054a94ac13fe" providerId="ADAL" clId="{C46CF4D8-4AE9-4AA3-8C06-5F9B4FB588E9}" dt="2026-05-15T11:09:06.413" v="152"/>
          <ac:picMkLst>
            <pc:docMk/>
            <pc:sldMk cId="0" sldId="262"/>
            <ac:picMk id="7" creationId="{1BEC011E-805D-4F5F-ACF0-DECFAC0E543C}"/>
          </ac:picMkLst>
        </pc:picChg>
        <pc:picChg chg="mod ord">
          <ac:chgData name="Cara Clarke" userId="49a24fcf-a83e-4685-ac20-054a94ac13fe" providerId="ADAL" clId="{C46CF4D8-4AE9-4AA3-8C06-5F9B4FB588E9}" dt="2026-05-15T11:09:06.413" v="152"/>
          <ac:picMkLst>
            <pc:docMk/>
            <pc:sldMk cId="0" sldId="262"/>
            <ac:picMk id="9" creationId="{207A2740-FF4A-83B5-E026-48CB207D8BE9}"/>
          </ac:picMkLst>
        </pc:picChg>
        <pc:picChg chg="mod ord">
          <ac:chgData name="Cara Clarke" userId="49a24fcf-a83e-4685-ac20-054a94ac13fe" providerId="ADAL" clId="{C46CF4D8-4AE9-4AA3-8C06-5F9B4FB588E9}" dt="2026-05-15T11:09:06.413" v="152"/>
          <ac:picMkLst>
            <pc:docMk/>
            <pc:sldMk cId="0" sldId="262"/>
            <ac:picMk id="268" creationId="{00000000-0000-0000-0000-000000000000}"/>
          </ac:picMkLst>
        </pc:picChg>
      </pc:sldChg>
      <pc:sldChg chg="modSp mod">
        <pc:chgData name="Cara Clarke" userId="49a24fcf-a83e-4685-ac20-054a94ac13fe" providerId="ADAL" clId="{C46CF4D8-4AE9-4AA3-8C06-5F9B4FB588E9}" dt="2026-05-15T10:51:09.406" v="4" actId="962"/>
        <pc:sldMkLst>
          <pc:docMk/>
          <pc:sldMk cId="3011608924" sldId="266"/>
        </pc:sldMkLst>
        <pc:picChg chg="mod">
          <ac:chgData name="Cara Clarke" userId="49a24fcf-a83e-4685-ac20-054a94ac13fe" providerId="ADAL" clId="{C46CF4D8-4AE9-4AA3-8C06-5F9B4FB588E9}" dt="2026-05-15T10:51:09.406" v="4" actId="962"/>
          <ac:picMkLst>
            <pc:docMk/>
            <pc:sldMk cId="3011608924" sldId="266"/>
            <ac:picMk id="5" creationId="{93C4E7F3-3E56-D5CD-ADCB-64E72FEC1180}"/>
          </ac:picMkLst>
        </pc:picChg>
      </pc:sldChg>
      <pc:sldChg chg="addSp delSp modSp mod">
        <pc:chgData name="Cara Clarke" userId="49a24fcf-a83e-4685-ac20-054a94ac13fe" providerId="ADAL" clId="{C46CF4D8-4AE9-4AA3-8C06-5F9B4FB588E9}" dt="2026-05-15T11:07:46.617" v="140" actId="13244"/>
        <pc:sldMkLst>
          <pc:docMk/>
          <pc:sldMk cId="1553355402" sldId="267"/>
        </pc:sldMkLst>
        <pc:spChg chg="mod topLvl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3" creationId="{CC333030-3899-839A-2B79-0C178BD61E3A}"/>
          </ac:spMkLst>
        </pc:spChg>
        <pc:spChg chg="mod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4" creationId="{B4590344-5713-19BE-F3AE-B38A8B8C5DC5}"/>
          </ac:spMkLst>
        </pc:spChg>
        <pc:spChg chg="mod topLvl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5" creationId="{99281D62-B9FF-CD15-4F00-AE186FD5153C}"/>
          </ac:spMkLst>
        </pc:spChg>
        <pc:spChg chg="mod topLvl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7" creationId="{F42898EF-7D73-FF38-5527-8CE0E90FE4CA}"/>
          </ac:spMkLst>
        </pc:spChg>
        <pc:spChg chg="mod topLvl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8" creationId="{43A75A36-F8EE-BA41-DC68-E5D0684ADD68}"/>
          </ac:spMkLst>
        </pc:spChg>
        <pc:spChg chg="mod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9" creationId="{C0B0D86C-BE36-69C4-4D03-3018E9FD8657}"/>
          </ac:spMkLst>
        </pc:spChg>
        <pc:spChg chg="mod">
          <ac:chgData name="Cara Clarke" userId="49a24fcf-a83e-4685-ac20-054a94ac13fe" providerId="ADAL" clId="{C46CF4D8-4AE9-4AA3-8C06-5F9B4FB588E9}" dt="2026-05-15T11:01:44.103" v="100" actId="164"/>
          <ac:spMkLst>
            <pc:docMk/>
            <pc:sldMk cId="1553355402" sldId="267"/>
            <ac:spMk id="10" creationId="{F785A24F-F9BC-1B26-3715-A943FD03B944}"/>
          </ac:spMkLst>
        </pc:spChg>
        <pc:spChg chg="ord">
          <ac:chgData name="Cara Clarke" userId="49a24fcf-a83e-4685-ac20-054a94ac13fe" providerId="ADAL" clId="{C46CF4D8-4AE9-4AA3-8C06-5F9B4FB588E9}" dt="2026-05-15T11:07:22.376" v="134"/>
          <ac:spMkLst>
            <pc:docMk/>
            <pc:sldMk cId="1553355402" sldId="267"/>
            <ac:spMk id="11" creationId="{1395B3E1-F909-172B-CEE5-521D1C63EB61}"/>
          </ac:spMkLst>
        </pc:spChg>
        <pc:spChg chg="mod ord topLvl">
          <ac:chgData name="Cara Clarke" userId="49a24fcf-a83e-4685-ac20-054a94ac13fe" providerId="ADAL" clId="{C46CF4D8-4AE9-4AA3-8C06-5F9B4FB588E9}" dt="2026-05-15T11:07:27.095" v="135" actId="13244"/>
          <ac:spMkLst>
            <pc:docMk/>
            <pc:sldMk cId="1553355402" sldId="267"/>
            <ac:spMk id="12" creationId="{368EA7E8-2965-F047-E935-0C16F953B6EE}"/>
          </ac:spMkLst>
        </pc:spChg>
        <pc:spChg chg="mod ord topLvl">
          <ac:chgData name="Cara Clarke" userId="49a24fcf-a83e-4685-ac20-054a94ac13fe" providerId="ADAL" clId="{C46CF4D8-4AE9-4AA3-8C06-5F9B4FB588E9}" dt="2026-05-15T11:07:22.376" v="134"/>
          <ac:spMkLst>
            <pc:docMk/>
            <pc:sldMk cId="1553355402" sldId="267"/>
            <ac:spMk id="13" creationId="{35CB79A8-7F2C-C192-B1F8-5BA4D5885392}"/>
          </ac:spMkLst>
        </pc:spChg>
        <pc:spChg chg="mod ord topLvl">
          <ac:chgData name="Cara Clarke" userId="49a24fcf-a83e-4685-ac20-054a94ac13fe" providerId="ADAL" clId="{C46CF4D8-4AE9-4AA3-8C06-5F9B4FB588E9}" dt="2026-05-15T11:07:40.448" v="137" actId="13244"/>
          <ac:spMkLst>
            <pc:docMk/>
            <pc:sldMk cId="1553355402" sldId="267"/>
            <ac:spMk id="14" creationId="{636D6A0E-68D1-E142-1A66-352ED7DCB352}"/>
          </ac:spMkLst>
        </pc:spChg>
        <pc:spChg chg="mod ord topLvl">
          <ac:chgData name="Cara Clarke" userId="49a24fcf-a83e-4685-ac20-054a94ac13fe" providerId="ADAL" clId="{C46CF4D8-4AE9-4AA3-8C06-5F9B4FB588E9}" dt="2026-05-15T11:07:42.570" v="138" actId="13244"/>
          <ac:spMkLst>
            <pc:docMk/>
            <pc:sldMk cId="1553355402" sldId="267"/>
            <ac:spMk id="15" creationId="{B4CF696F-CDC2-159E-E4C1-48B9CCE45B2C}"/>
          </ac:spMkLst>
        </pc:spChg>
        <pc:spChg chg="mod ord topLvl">
          <ac:chgData name="Cara Clarke" userId="49a24fcf-a83e-4685-ac20-054a94ac13fe" providerId="ADAL" clId="{C46CF4D8-4AE9-4AA3-8C06-5F9B4FB588E9}" dt="2026-05-15T11:07:44.471" v="139" actId="13244"/>
          <ac:spMkLst>
            <pc:docMk/>
            <pc:sldMk cId="1553355402" sldId="267"/>
            <ac:spMk id="16" creationId="{8242F917-CB54-A5B9-4D69-C9B60A1C0672}"/>
          </ac:spMkLst>
        </pc:spChg>
        <pc:spChg chg="ord">
          <ac:chgData name="Cara Clarke" userId="49a24fcf-a83e-4685-ac20-054a94ac13fe" providerId="ADAL" clId="{C46CF4D8-4AE9-4AA3-8C06-5F9B4FB588E9}" dt="2026-05-15T11:07:46.617" v="140" actId="13244"/>
          <ac:spMkLst>
            <pc:docMk/>
            <pc:sldMk cId="1553355402" sldId="267"/>
            <ac:spMk id="17" creationId="{20CE2B48-4C57-6E69-88F1-563F3F716FEB}"/>
          </ac:spMkLst>
        </pc:spChg>
        <pc:spChg chg="mod ord topLvl">
          <ac:chgData name="Cara Clarke" userId="49a24fcf-a83e-4685-ac20-054a94ac13fe" providerId="ADAL" clId="{C46CF4D8-4AE9-4AA3-8C06-5F9B4FB588E9}" dt="2026-05-15T11:07:33.382" v="136" actId="13244"/>
          <ac:spMkLst>
            <pc:docMk/>
            <pc:sldMk cId="1553355402" sldId="267"/>
            <ac:spMk id="18" creationId="{461B903C-C4C1-AB91-E38A-B1C6E0879B74}"/>
          </ac:spMkLst>
        </pc:spChg>
        <pc:spChg chg="ord">
          <ac:chgData name="Cara Clarke" userId="49a24fcf-a83e-4685-ac20-054a94ac13fe" providerId="ADAL" clId="{C46CF4D8-4AE9-4AA3-8C06-5F9B4FB588E9}" dt="2026-05-15T11:07:22.376" v="134"/>
          <ac:spMkLst>
            <pc:docMk/>
            <pc:sldMk cId="1553355402" sldId="267"/>
            <ac:spMk id="19" creationId="{F6D984C0-9AE3-8BE8-D1EF-E199F2262E2B}"/>
          </ac:spMkLst>
        </pc:spChg>
        <pc:spChg chg="add mod ord">
          <ac:chgData name="Cara Clarke" userId="49a24fcf-a83e-4685-ac20-054a94ac13fe" providerId="ADAL" clId="{C46CF4D8-4AE9-4AA3-8C06-5F9B4FB588E9}" dt="2026-05-15T11:07:22.376" v="134"/>
          <ac:spMkLst>
            <pc:docMk/>
            <pc:sldMk cId="1553355402" sldId="267"/>
            <ac:spMk id="20" creationId="{7ED8601C-F3E0-E417-0EF3-4289ED683845}"/>
          </ac:spMkLst>
        </pc:spChg>
        <pc:grpChg chg="mod">
          <ac:chgData name="Cara Clarke" userId="49a24fcf-a83e-4685-ac20-054a94ac13fe" providerId="ADAL" clId="{C46CF4D8-4AE9-4AA3-8C06-5F9B4FB588E9}" dt="2026-05-15T11:00:27.154" v="98" actId="962"/>
          <ac:grpSpMkLst>
            <pc:docMk/>
            <pc:sldMk cId="1553355402" sldId="267"/>
            <ac:grpSpMk id="2" creationId="{4F6D0ED6-3D73-A36A-64AD-2698339FB158}"/>
          </ac:grpSpMkLst>
        </pc:grpChg>
        <pc:grpChg chg="add mod">
          <ac:chgData name="Cara Clarke" userId="49a24fcf-a83e-4685-ac20-054a94ac13fe" providerId="ADAL" clId="{C46CF4D8-4AE9-4AA3-8C06-5F9B4FB588E9}" dt="2026-05-15T11:01:53.748" v="101" actId="962"/>
          <ac:grpSpMkLst>
            <pc:docMk/>
            <pc:sldMk cId="1553355402" sldId="267"/>
            <ac:grpSpMk id="21" creationId="{5C094E44-BFD4-7E63-C160-CC4414870CCE}"/>
          </ac:grpSpMkLst>
        </pc:grpChg>
      </pc:sldChg>
      <pc:sldChg chg="modSp mod">
        <pc:chgData name="Cara Clarke" userId="49a24fcf-a83e-4685-ac20-054a94ac13fe" providerId="ADAL" clId="{C46CF4D8-4AE9-4AA3-8C06-5F9B4FB588E9}" dt="2026-05-15T11:09:24.526" v="154"/>
        <pc:sldMkLst>
          <pc:docMk/>
          <pc:sldMk cId="633200979" sldId="268"/>
        </pc:sldMkLst>
        <pc:spChg chg="ord">
          <ac:chgData name="Cara Clarke" userId="49a24fcf-a83e-4685-ac20-054a94ac13fe" providerId="ADAL" clId="{C46CF4D8-4AE9-4AA3-8C06-5F9B4FB588E9}" dt="2026-05-15T11:09:24.526" v="154"/>
          <ac:spMkLst>
            <pc:docMk/>
            <pc:sldMk cId="633200979" sldId="268"/>
            <ac:spMk id="2" creationId="{4CEAB242-FB3D-E7BC-40D6-4E01BAD845D5}"/>
          </ac:spMkLst>
        </pc:spChg>
        <pc:spChg chg="mod ord">
          <ac:chgData name="Cara Clarke" userId="49a24fcf-a83e-4685-ac20-054a94ac13fe" providerId="ADAL" clId="{C46CF4D8-4AE9-4AA3-8C06-5F9B4FB588E9}" dt="2026-05-15T11:09:24.526" v="154"/>
          <ac:spMkLst>
            <pc:docMk/>
            <pc:sldMk cId="633200979" sldId="268"/>
            <ac:spMk id="10" creationId="{2838DF09-108E-234B-B873-B4BD517C6465}"/>
          </ac:spMkLst>
        </pc:spChg>
        <pc:spChg chg="mod ord">
          <ac:chgData name="Cara Clarke" userId="49a24fcf-a83e-4685-ac20-054a94ac13fe" providerId="ADAL" clId="{C46CF4D8-4AE9-4AA3-8C06-5F9B4FB588E9}" dt="2026-05-15T11:09:24.526" v="154"/>
          <ac:spMkLst>
            <pc:docMk/>
            <pc:sldMk cId="633200979" sldId="268"/>
            <ac:spMk id="13" creationId="{7FC5E017-B152-0CE4-6B34-2812B521F12C}"/>
          </ac:spMkLst>
        </pc:spChg>
        <pc:picChg chg="mod ord">
          <ac:chgData name="Cara Clarke" userId="49a24fcf-a83e-4685-ac20-054a94ac13fe" providerId="ADAL" clId="{C46CF4D8-4AE9-4AA3-8C06-5F9B4FB588E9}" dt="2026-05-15T11:09:24.526" v="154"/>
          <ac:picMkLst>
            <pc:docMk/>
            <pc:sldMk cId="633200979" sldId="268"/>
            <ac:picMk id="9" creationId="{3C538839-DCEA-7C84-EF51-2CD165A82196}"/>
          </ac:picMkLst>
        </pc:picChg>
        <pc:picChg chg="mod ord">
          <ac:chgData name="Cara Clarke" userId="49a24fcf-a83e-4685-ac20-054a94ac13fe" providerId="ADAL" clId="{C46CF4D8-4AE9-4AA3-8C06-5F9B4FB588E9}" dt="2026-05-15T11:09:24.526" v="154"/>
          <ac:picMkLst>
            <pc:docMk/>
            <pc:sldMk cId="633200979" sldId="268"/>
            <ac:picMk id="12" creationId="{56AFC2CB-83E6-EECA-A27E-AF6A781E78C7}"/>
          </ac:picMkLst>
        </pc:picChg>
      </pc:sldChg>
      <pc:sldChg chg="modSp mod">
        <pc:chgData name="Cara Clarke" userId="49a24fcf-a83e-4685-ac20-054a94ac13fe" providerId="ADAL" clId="{C46CF4D8-4AE9-4AA3-8C06-5F9B4FB588E9}" dt="2026-05-15T11:04:36.774" v="114"/>
        <pc:sldMkLst>
          <pc:docMk/>
          <pc:sldMk cId="2279479603" sldId="271"/>
        </pc:sldMkLst>
        <pc:spChg chg="ord">
          <ac:chgData name="Cara Clarke" userId="49a24fcf-a83e-4685-ac20-054a94ac13fe" providerId="ADAL" clId="{C46CF4D8-4AE9-4AA3-8C06-5F9B4FB588E9}" dt="2026-05-15T11:04:36.774" v="114"/>
          <ac:spMkLst>
            <pc:docMk/>
            <pc:sldMk cId="2279479603" sldId="271"/>
            <ac:spMk id="2" creationId="{AF54C8AA-5341-61D5-F404-EF492DD9970F}"/>
          </ac:spMkLst>
        </pc:spChg>
        <pc:spChg chg="ord">
          <ac:chgData name="Cara Clarke" userId="49a24fcf-a83e-4685-ac20-054a94ac13fe" providerId="ADAL" clId="{C46CF4D8-4AE9-4AA3-8C06-5F9B4FB588E9}" dt="2026-05-15T11:04:36.774" v="114"/>
          <ac:spMkLst>
            <pc:docMk/>
            <pc:sldMk cId="2279479603" sldId="271"/>
            <ac:spMk id="10" creationId="{C03628AF-331E-7D2F-B926-153498F6DE4F}"/>
          </ac:spMkLst>
        </pc:spChg>
        <pc:spChg chg="ord">
          <ac:chgData name="Cara Clarke" userId="49a24fcf-a83e-4685-ac20-054a94ac13fe" providerId="ADAL" clId="{C46CF4D8-4AE9-4AA3-8C06-5F9B4FB588E9}" dt="2026-05-15T11:04:36.774" v="114"/>
          <ac:spMkLst>
            <pc:docMk/>
            <pc:sldMk cId="2279479603" sldId="271"/>
            <ac:spMk id="16" creationId="{CBD21E4C-A403-2A4C-EE6A-FFAF6AF3E137}"/>
          </ac:spMkLst>
        </pc:spChg>
        <pc:picChg chg="ord">
          <ac:chgData name="Cara Clarke" userId="49a24fcf-a83e-4685-ac20-054a94ac13fe" providerId="ADAL" clId="{C46CF4D8-4AE9-4AA3-8C06-5F9B4FB588E9}" dt="2026-05-15T11:04:36.774" v="114"/>
          <ac:picMkLst>
            <pc:docMk/>
            <pc:sldMk cId="2279479603" sldId="271"/>
            <ac:picMk id="9" creationId="{18440DAB-EE4E-8A11-6AA3-350F72844483}"/>
          </ac:picMkLst>
        </pc:picChg>
        <pc:picChg chg="ord">
          <ac:chgData name="Cara Clarke" userId="49a24fcf-a83e-4685-ac20-054a94ac13fe" providerId="ADAL" clId="{C46CF4D8-4AE9-4AA3-8C06-5F9B4FB588E9}" dt="2026-05-15T11:04:36.774" v="114"/>
          <ac:picMkLst>
            <pc:docMk/>
            <pc:sldMk cId="2279479603" sldId="271"/>
            <ac:picMk id="11" creationId="{32271EC8-FCDA-855D-C158-1D90C308FF3F}"/>
          </ac:picMkLst>
        </pc:picChg>
        <pc:picChg chg="ord">
          <ac:chgData name="Cara Clarke" userId="49a24fcf-a83e-4685-ac20-054a94ac13fe" providerId="ADAL" clId="{C46CF4D8-4AE9-4AA3-8C06-5F9B4FB588E9}" dt="2026-05-15T11:04:36.774" v="114"/>
          <ac:picMkLst>
            <pc:docMk/>
            <pc:sldMk cId="2279479603" sldId="271"/>
            <ac:picMk id="14" creationId="{74079059-7C87-5C06-6A2A-A53AF2C0B500}"/>
          </ac:picMkLst>
        </pc:picChg>
      </pc:sldChg>
      <pc:sldChg chg="delSp modSp mod">
        <pc:chgData name="Cara Clarke" userId="49a24fcf-a83e-4685-ac20-054a94ac13fe" providerId="ADAL" clId="{C46CF4D8-4AE9-4AA3-8C06-5F9B4FB588E9}" dt="2026-05-15T11:04:00.543" v="112" actId="478"/>
        <pc:sldMkLst>
          <pc:docMk/>
          <pc:sldMk cId="1997683092" sldId="272"/>
        </pc:sldMkLst>
        <pc:spChg chg="del">
          <ac:chgData name="Cara Clarke" userId="49a24fcf-a83e-4685-ac20-054a94ac13fe" providerId="ADAL" clId="{C46CF4D8-4AE9-4AA3-8C06-5F9B4FB588E9}" dt="2026-05-15T11:03:57.648" v="111" actId="478"/>
          <ac:spMkLst>
            <pc:docMk/>
            <pc:sldMk cId="1997683092" sldId="272"/>
            <ac:spMk id="3" creationId="{270A342F-31E2-4C0C-FBD4-F378F094BDA1}"/>
          </ac:spMkLst>
        </pc:spChg>
        <pc:spChg chg="del">
          <ac:chgData name="Cara Clarke" userId="49a24fcf-a83e-4685-ac20-054a94ac13fe" providerId="ADAL" clId="{C46CF4D8-4AE9-4AA3-8C06-5F9B4FB588E9}" dt="2026-05-15T11:04:00.543" v="112" actId="478"/>
          <ac:spMkLst>
            <pc:docMk/>
            <pc:sldMk cId="1997683092" sldId="272"/>
            <ac:spMk id="4" creationId="{74ECC3CB-9818-ADE5-012A-9AA0ED999AD5}"/>
          </ac:spMkLst>
        </pc:spChg>
        <pc:picChg chg="mod">
          <ac:chgData name="Cara Clarke" userId="49a24fcf-a83e-4685-ac20-054a94ac13fe" providerId="ADAL" clId="{C46CF4D8-4AE9-4AA3-8C06-5F9B4FB588E9}" dt="2026-05-15T10:55:17.226" v="45" actId="962"/>
          <ac:picMkLst>
            <pc:docMk/>
            <pc:sldMk cId="1997683092" sldId="272"/>
            <ac:picMk id="6" creationId="{71057B7D-355E-31EC-E3B0-A6D21126CE85}"/>
          </ac:picMkLst>
        </pc:picChg>
      </pc:sldChg>
      <pc:sldChg chg="delSp modSp mod">
        <pc:chgData name="Cara Clarke" userId="49a24fcf-a83e-4685-ac20-054a94ac13fe" providerId="ADAL" clId="{C46CF4D8-4AE9-4AA3-8C06-5F9B4FB588E9}" dt="2026-05-15T11:03:46.103" v="110"/>
        <pc:sldMkLst>
          <pc:docMk/>
          <pc:sldMk cId="1248873694" sldId="273"/>
        </pc:sldMkLst>
        <pc:spChg chg="ord">
          <ac:chgData name="Cara Clarke" userId="49a24fcf-a83e-4685-ac20-054a94ac13fe" providerId="ADAL" clId="{C46CF4D8-4AE9-4AA3-8C06-5F9B4FB588E9}" dt="2026-05-15T11:03:46.103" v="110"/>
          <ac:spMkLst>
            <pc:docMk/>
            <pc:sldMk cId="1248873694" sldId="273"/>
            <ac:spMk id="2" creationId="{F83669A1-3A16-D820-4E99-9CD65A757046}"/>
          </ac:spMkLst>
        </pc:spChg>
        <pc:spChg chg="del">
          <ac:chgData name="Cara Clarke" userId="49a24fcf-a83e-4685-ac20-054a94ac13fe" providerId="ADAL" clId="{C46CF4D8-4AE9-4AA3-8C06-5F9B4FB588E9}" dt="2026-05-15T11:03:38.839" v="107" actId="478"/>
          <ac:spMkLst>
            <pc:docMk/>
            <pc:sldMk cId="1248873694" sldId="273"/>
            <ac:spMk id="3" creationId="{CDA7BB70-3804-77EC-8CB4-0FD7BDC2B13B}"/>
          </ac:spMkLst>
        </pc:spChg>
        <pc:spChg chg="del">
          <ac:chgData name="Cara Clarke" userId="49a24fcf-a83e-4685-ac20-054a94ac13fe" providerId="ADAL" clId="{C46CF4D8-4AE9-4AA3-8C06-5F9B4FB588E9}" dt="2026-05-15T11:03:41.260" v="108" actId="478"/>
          <ac:spMkLst>
            <pc:docMk/>
            <pc:sldMk cId="1248873694" sldId="273"/>
            <ac:spMk id="4" creationId="{F80E7BAD-6C1B-2295-0CAE-AD96DCD9E6FA}"/>
          </ac:spMkLst>
        </pc:spChg>
        <pc:picChg chg="ord">
          <ac:chgData name="Cara Clarke" userId="49a24fcf-a83e-4685-ac20-054a94ac13fe" providerId="ADAL" clId="{C46CF4D8-4AE9-4AA3-8C06-5F9B4FB588E9}" dt="2026-05-15T11:03:46.103" v="110"/>
          <ac:picMkLst>
            <pc:docMk/>
            <pc:sldMk cId="1248873694" sldId="273"/>
            <ac:picMk id="6" creationId="{01319B79-9D69-C2E9-6B0E-02F26220925F}"/>
          </ac:picMkLst>
        </pc:picChg>
        <pc:picChg chg="ord">
          <ac:chgData name="Cara Clarke" userId="49a24fcf-a83e-4685-ac20-054a94ac13fe" providerId="ADAL" clId="{C46CF4D8-4AE9-4AA3-8C06-5F9B4FB588E9}" dt="2026-05-15T11:03:46.103" v="110"/>
          <ac:picMkLst>
            <pc:docMk/>
            <pc:sldMk cId="1248873694" sldId="273"/>
            <ac:picMk id="8" creationId="{C8A05EAA-7BB0-5CC1-5CE4-77F7685D7361}"/>
          </ac:picMkLst>
        </pc:picChg>
        <pc:picChg chg="ord">
          <ac:chgData name="Cara Clarke" userId="49a24fcf-a83e-4685-ac20-054a94ac13fe" providerId="ADAL" clId="{C46CF4D8-4AE9-4AA3-8C06-5F9B4FB588E9}" dt="2026-05-15T11:03:46.103" v="110"/>
          <ac:picMkLst>
            <pc:docMk/>
            <pc:sldMk cId="1248873694" sldId="273"/>
            <ac:picMk id="10" creationId="{955C83BE-7934-672A-24C1-66FD36897B3F}"/>
          </ac:picMkLst>
        </pc:picChg>
      </pc:sldChg>
      <pc:sldChg chg="modSp mod">
        <pc:chgData name="Cara Clarke" userId="49a24fcf-a83e-4685-ac20-054a94ac13fe" providerId="ADAL" clId="{C46CF4D8-4AE9-4AA3-8C06-5F9B4FB588E9}" dt="2026-05-15T11:04:20.083" v="113" actId="13244"/>
        <pc:sldMkLst>
          <pc:docMk/>
          <pc:sldMk cId="1789960498" sldId="274"/>
        </pc:sldMkLst>
        <pc:picChg chg="mod">
          <ac:chgData name="Cara Clarke" userId="49a24fcf-a83e-4685-ac20-054a94ac13fe" providerId="ADAL" clId="{C46CF4D8-4AE9-4AA3-8C06-5F9B4FB588E9}" dt="2026-05-15T10:55:39.718" v="51" actId="962"/>
          <ac:picMkLst>
            <pc:docMk/>
            <pc:sldMk cId="1789960498" sldId="274"/>
            <ac:picMk id="6" creationId="{32CCBCDB-2CD2-315F-2FD4-190F88D970F8}"/>
          </ac:picMkLst>
        </pc:picChg>
        <pc:picChg chg="mod ord">
          <ac:chgData name="Cara Clarke" userId="49a24fcf-a83e-4685-ac20-054a94ac13fe" providerId="ADAL" clId="{C46CF4D8-4AE9-4AA3-8C06-5F9B4FB588E9}" dt="2026-05-15T11:04:20.083" v="113" actId="13244"/>
          <ac:picMkLst>
            <pc:docMk/>
            <pc:sldMk cId="1789960498" sldId="274"/>
            <ac:picMk id="10" creationId="{823D2EB8-049C-B62C-E709-B09FD6D45806}"/>
          </ac:picMkLst>
        </pc:picChg>
      </pc:sldChg>
      <pc:sldChg chg="delSp modSp mod">
        <pc:chgData name="Cara Clarke" userId="49a24fcf-a83e-4685-ac20-054a94ac13fe" providerId="ADAL" clId="{C46CF4D8-4AE9-4AA3-8C06-5F9B4FB588E9}" dt="2026-05-15T11:05:27.242" v="118"/>
        <pc:sldMkLst>
          <pc:docMk/>
          <pc:sldMk cId="4042544745" sldId="275"/>
        </pc:sldMkLst>
        <pc:spChg chg="ord">
          <ac:chgData name="Cara Clarke" userId="49a24fcf-a83e-4685-ac20-054a94ac13fe" providerId="ADAL" clId="{C46CF4D8-4AE9-4AA3-8C06-5F9B4FB588E9}" dt="2026-05-15T11:05:27.242" v="118"/>
          <ac:spMkLst>
            <pc:docMk/>
            <pc:sldMk cId="4042544745" sldId="275"/>
            <ac:spMk id="2" creationId="{917CABBA-89F3-DE7C-4A03-DF56CDC70EAD}"/>
          </ac:spMkLst>
        </pc:spChg>
        <pc:spChg chg="del">
          <ac:chgData name="Cara Clarke" userId="49a24fcf-a83e-4685-ac20-054a94ac13fe" providerId="ADAL" clId="{C46CF4D8-4AE9-4AA3-8C06-5F9B4FB588E9}" dt="2026-05-15T11:04:53.364" v="115" actId="478"/>
          <ac:spMkLst>
            <pc:docMk/>
            <pc:sldMk cId="4042544745" sldId="275"/>
            <ac:spMk id="3" creationId="{26E04DFD-F601-6274-51B6-3E3163A3BC4E}"/>
          </ac:spMkLst>
        </pc:spChg>
        <pc:spChg chg="del">
          <ac:chgData name="Cara Clarke" userId="49a24fcf-a83e-4685-ac20-054a94ac13fe" providerId="ADAL" clId="{C46CF4D8-4AE9-4AA3-8C06-5F9B4FB588E9}" dt="2026-05-15T11:05:09.125" v="116" actId="478"/>
          <ac:spMkLst>
            <pc:docMk/>
            <pc:sldMk cId="4042544745" sldId="275"/>
            <ac:spMk id="4" creationId="{3FD905FA-4C15-15F0-C8CB-9F4DADD63024}"/>
          </ac:spMkLst>
        </pc:spChg>
        <pc:picChg chg="ord">
          <ac:chgData name="Cara Clarke" userId="49a24fcf-a83e-4685-ac20-054a94ac13fe" providerId="ADAL" clId="{C46CF4D8-4AE9-4AA3-8C06-5F9B4FB588E9}" dt="2026-05-15T11:05:27.242" v="118"/>
          <ac:picMkLst>
            <pc:docMk/>
            <pc:sldMk cId="4042544745" sldId="275"/>
            <ac:picMk id="6" creationId="{320A633D-1C4A-0A8B-1CA0-4F9BBF76C563}"/>
          </ac:picMkLst>
        </pc:picChg>
        <pc:picChg chg="ord">
          <ac:chgData name="Cara Clarke" userId="49a24fcf-a83e-4685-ac20-054a94ac13fe" providerId="ADAL" clId="{C46CF4D8-4AE9-4AA3-8C06-5F9B4FB588E9}" dt="2026-05-15T11:05:27.242" v="118"/>
          <ac:picMkLst>
            <pc:docMk/>
            <pc:sldMk cId="4042544745" sldId="275"/>
            <ac:picMk id="8" creationId="{A50C21C6-5A09-22D9-8A05-113E081EB63F}"/>
          </ac:picMkLst>
        </pc:picChg>
        <pc:picChg chg="ord">
          <ac:chgData name="Cara Clarke" userId="49a24fcf-a83e-4685-ac20-054a94ac13fe" providerId="ADAL" clId="{C46CF4D8-4AE9-4AA3-8C06-5F9B4FB588E9}" dt="2026-05-15T11:05:27.242" v="118"/>
          <ac:picMkLst>
            <pc:docMk/>
            <pc:sldMk cId="4042544745" sldId="275"/>
            <ac:picMk id="10" creationId="{C0C098F6-55E3-F543-E1D5-B9DCF49352BA}"/>
          </ac:picMkLst>
        </pc:picChg>
        <pc:picChg chg="ord">
          <ac:chgData name="Cara Clarke" userId="49a24fcf-a83e-4685-ac20-054a94ac13fe" providerId="ADAL" clId="{C46CF4D8-4AE9-4AA3-8C06-5F9B4FB588E9}" dt="2026-05-15T11:05:27.242" v="118"/>
          <ac:picMkLst>
            <pc:docMk/>
            <pc:sldMk cId="4042544745" sldId="275"/>
            <ac:picMk id="12" creationId="{FC38696D-0132-8FCE-13C8-964BAAD2BE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 txBox="1">
            <a:spLocks noGrp="1"/>
          </p:cNvSpPr>
          <p:nvPr>
            <p:ph type="ctrTitle"/>
          </p:nvPr>
        </p:nvSpPr>
        <p:spPr>
          <a:xfrm>
            <a:off x="1092419" y="596019"/>
            <a:ext cx="10014008" cy="321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subTitle" idx="1"/>
          </p:nvPr>
        </p:nvSpPr>
        <p:spPr>
          <a:xfrm>
            <a:off x="1092419" y="3886200"/>
            <a:ext cx="10014008" cy="2219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1091131" y="2060898"/>
            <a:ext cx="10015296" cy="404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1092419" y="3270699"/>
            <a:ext cx="10014008" cy="182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1092419" y="5103810"/>
            <a:ext cx="10014008" cy="99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1091130" y="2060899"/>
            <a:ext cx="4913431" cy="403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6187441" y="2060898"/>
            <a:ext cx="4918985" cy="403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1475075" y="2060898"/>
            <a:ext cx="4529484" cy="73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1091130" y="2786028"/>
            <a:ext cx="4913431" cy="33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6546867" y="2060899"/>
            <a:ext cx="4559560" cy="72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200"/>
              <a:buNone/>
              <a:defRPr sz="22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6172220" y="2786028"/>
            <a:ext cx="4935360" cy="33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>
            <a:spLocks noGrp="1"/>
          </p:cNvSpPr>
          <p:nvPr>
            <p:ph type="title"/>
          </p:nvPr>
        </p:nvSpPr>
        <p:spPr>
          <a:xfrm>
            <a:off x="1091130" y="1754928"/>
            <a:ext cx="363936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entury Gothic"/>
              <a:buNone/>
              <a:defRPr sz="22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body" idx="1"/>
          </p:nvPr>
        </p:nvSpPr>
        <p:spPr>
          <a:xfrm>
            <a:off x="5105142" y="596019"/>
            <a:ext cx="6001285" cy="550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spcBef>
                <a:spcPts val="6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spcBef>
                <a:spcPts val="600"/>
              </a:spcBef>
              <a:spcAft>
                <a:spcPts val="6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body" idx="2"/>
          </p:nvPr>
        </p:nvSpPr>
        <p:spPr>
          <a:xfrm>
            <a:off x="1091130" y="3126528"/>
            <a:ext cx="363936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2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 txBox="1">
            <a:spLocks noGrp="1"/>
          </p:cNvSpPr>
          <p:nvPr>
            <p:ph type="title"/>
          </p:nvPr>
        </p:nvSpPr>
        <p:spPr>
          <a:xfrm>
            <a:off x="1091130" y="1898269"/>
            <a:ext cx="589840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>
            <a:spLocks noGrp="1"/>
          </p:cNvSpPr>
          <p:nvPr>
            <p:ph type="pic" idx="2"/>
          </p:nvPr>
        </p:nvSpPr>
        <p:spPr>
          <a:xfrm>
            <a:off x="7353923" y="-18288"/>
            <a:ext cx="3333416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43"/>
          <p:cNvSpPr txBox="1">
            <a:spLocks noGrp="1"/>
          </p:cNvSpPr>
          <p:nvPr>
            <p:ph type="body" idx="1"/>
          </p:nvPr>
        </p:nvSpPr>
        <p:spPr>
          <a:xfrm>
            <a:off x="1089758" y="3269869"/>
            <a:ext cx="589840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dt" idx="10"/>
          </p:nvPr>
        </p:nvSpPr>
        <p:spPr>
          <a:xfrm>
            <a:off x="6031532" y="6181345"/>
            <a:ext cx="9580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ftr" idx="11"/>
          </p:nvPr>
        </p:nvSpPr>
        <p:spPr>
          <a:xfrm>
            <a:off x="1091131" y="6181345"/>
            <a:ext cx="494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sldNum" idx="12"/>
          </p:nvPr>
        </p:nvSpPr>
        <p:spPr>
          <a:xfrm>
            <a:off x="10699016" y="6181344"/>
            <a:ext cx="406915" cy="32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4"/>
          <p:cNvSpPr txBox="1">
            <a:spLocks noGrp="1"/>
          </p:cNvSpPr>
          <p:nvPr>
            <p:ph type="title"/>
          </p:nvPr>
        </p:nvSpPr>
        <p:spPr>
          <a:xfrm>
            <a:off x="1223570" y="4377486"/>
            <a:ext cx="9884009" cy="90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4"/>
          <p:cNvSpPr>
            <a:spLocks noGrp="1"/>
          </p:cNvSpPr>
          <p:nvPr>
            <p:ph type="pic" idx="2"/>
          </p:nvPr>
        </p:nvSpPr>
        <p:spPr>
          <a:xfrm>
            <a:off x="1223571" y="996188"/>
            <a:ext cx="9735236" cy="298112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4"/>
          <p:cNvSpPr txBox="1">
            <a:spLocks noGrp="1"/>
          </p:cNvSpPr>
          <p:nvPr>
            <p:ph type="body" idx="1"/>
          </p:nvPr>
        </p:nvSpPr>
        <p:spPr>
          <a:xfrm>
            <a:off x="1223570" y="5284990"/>
            <a:ext cx="9884009" cy="81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ftr" idx="11"/>
          </p:nvPr>
        </p:nvSpPr>
        <p:spPr>
          <a:xfrm>
            <a:off x="1223571" y="6181345"/>
            <a:ext cx="71163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 txBox="1">
            <a:spLocks noGrp="1"/>
          </p:cNvSpPr>
          <p:nvPr>
            <p:ph type="title"/>
          </p:nvPr>
        </p:nvSpPr>
        <p:spPr>
          <a:xfrm>
            <a:off x="1091129" y="596018"/>
            <a:ext cx="10015299" cy="313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body" idx="1"/>
          </p:nvPr>
        </p:nvSpPr>
        <p:spPr>
          <a:xfrm>
            <a:off x="1091129" y="4343400"/>
            <a:ext cx="10015299" cy="175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45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5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5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6"/>
          <p:cNvSpPr txBox="1"/>
          <p:nvPr/>
        </p:nvSpPr>
        <p:spPr>
          <a:xfrm>
            <a:off x="778425" y="860276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62" name="Google Shape;162;p46"/>
          <p:cNvSpPr txBox="1"/>
          <p:nvPr/>
        </p:nvSpPr>
        <p:spPr>
          <a:xfrm>
            <a:off x="10518430" y="2985923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63" name="Google Shape;163;p46"/>
          <p:cNvSpPr txBox="1">
            <a:spLocks noGrp="1"/>
          </p:cNvSpPr>
          <p:nvPr>
            <p:ph type="title"/>
          </p:nvPr>
        </p:nvSpPr>
        <p:spPr>
          <a:xfrm>
            <a:off x="1446590" y="596019"/>
            <a:ext cx="9298820" cy="304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6"/>
          <p:cNvSpPr txBox="1">
            <a:spLocks noGrp="1"/>
          </p:cNvSpPr>
          <p:nvPr>
            <p:ph type="body" idx="1"/>
          </p:nvPr>
        </p:nvSpPr>
        <p:spPr>
          <a:xfrm>
            <a:off x="1675248" y="3650606"/>
            <a:ext cx="88415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Century Gothic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46"/>
          <p:cNvSpPr txBox="1">
            <a:spLocks noGrp="1"/>
          </p:cNvSpPr>
          <p:nvPr>
            <p:ph type="body" idx="2"/>
          </p:nvPr>
        </p:nvSpPr>
        <p:spPr>
          <a:xfrm>
            <a:off x="1091130" y="4641206"/>
            <a:ext cx="10015297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6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6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6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7"/>
          <p:cNvSpPr txBox="1">
            <a:spLocks noGrp="1"/>
          </p:cNvSpPr>
          <p:nvPr>
            <p:ph type="title"/>
          </p:nvPr>
        </p:nvSpPr>
        <p:spPr>
          <a:xfrm>
            <a:off x="1091129" y="3603566"/>
            <a:ext cx="10016451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7"/>
          <p:cNvSpPr txBox="1">
            <a:spLocks noGrp="1"/>
          </p:cNvSpPr>
          <p:nvPr>
            <p:ph type="body" idx="1"/>
          </p:nvPr>
        </p:nvSpPr>
        <p:spPr>
          <a:xfrm>
            <a:off x="1094687" y="5072366"/>
            <a:ext cx="10016452" cy="102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47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7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8"/>
          <p:cNvSpPr txBox="1"/>
          <p:nvPr/>
        </p:nvSpPr>
        <p:spPr>
          <a:xfrm>
            <a:off x="10516742" y="2879498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77" name="Google Shape;177;p48"/>
          <p:cNvSpPr txBox="1"/>
          <p:nvPr/>
        </p:nvSpPr>
        <p:spPr>
          <a:xfrm>
            <a:off x="778425" y="753851"/>
            <a:ext cx="60975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78" name="Google Shape;178;p48"/>
          <p:cNvSpPr txBox="1">
            <a:spLocks noGrp="1"/>
          </p:cNvSpPr>
          <p:nvPr>
            <p:ph type="title"/>
          </p:nvPr>
        </p:nvSpPr>
        <p:spPr>
          <a:xfrm>
            <a:off x="1446590" y="596019"/>
            <a:ext cx="9298820" cy="284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8"/>
          <p:cNvSpPr txBox="1">
            <a:spLocks noGrp="1"/>
          </p:cNvSpPr>
          <p:nvPr>
            <p:ph type="body" idx="1"/>
          </p:nvPr>
        </p:nvSpPr>
        <p:spPr>
          <a:xfrm>
            <a:off x="1091129" y="3886200"/>
            <a:ext cx="10016451" cy="105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accen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48"/>
          <p:cNvSpPr txBox="1">
            <a:spLocks noGrp="1"/>
          </p:cNvSpPr>
          <p:nvPr>
            <p:ph type="body" idx="2"/>
          </p:nvPr>
        </p:nvSpPr>
        <p:spPr>
          <a:xfrm>
            <a:off x="1091129" y="4939862"/>
            <a:ext cx="10016451" cy="1162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48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"/>
          <p:cNvSpPr txBox="1">
            <a:spLocks noGrp="1"/>
          </p:cNvSpPr>
          <p:nvPr>
            <p:ph type="title"/>
          </p:nvPr>
        </p:nvSpPr>
        <p:spPr>
          <a:xfrm>
            <a:off x="1091129" y="596018"/>
            <a:ext cx="10015297" cy="275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body" idx="1"/>
          </p:nvPr>
        </p:nvSpPr>
        <p:spPr>
          <a:xfrm>
            <a:off x="1091129" y="3682942"/>
            <a:ext cx="10015297" cy="104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body" idx="2"/>
          </p:nvPr>
        </p:nvSpPr>
        <p:spPr>
          <a:xfrm>
            <a:off x="1091129" y="4732224"/>
            <a:ext cx="10015296" cy="1369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0"/>
          <p:cNvSpPr txBox="1"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0"/>
          <p:cNvSpPr txBox="1">
            <a:spLocks noGrp="1"/>
          </p:cNvSpPr>
          <p:nvPr>
            <p:ph type="body" idx="1"/>
          </p:nvPr>
        </p:nvSpPr>
        <p:spPr>
          <a:xfrm rot="5400000">
            <a:off x="4078198" y="-926169"/>
            <a:ext cx="4041162" cy="1001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50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 rot="5400000">
            <a:off x="7167998" y="2163631"/>
            <a:ext cx="5506042" cy="2370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 rot="5400000">
            <a:off x="2087534" y="-400386"/>
            <a:ext cx="5506042" cy="749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0" name="Google Shape;210;p5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5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buClr>
                <a:srgbClr val="BFBFBF"/>
              </a:buClr>
              <a:buSzPts val="800"/>
              <a:buFont typeface="Century Gothic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>
            <a:spLocks noGrp="1"/>
          </p:cNvSpPr>
          <p:nvPr>
            <p:ph type="title"/>
          </p:nvPr>
        </p:nvSpPr>
        <p:spPr>
          <a:xfrm>
            <a:off x="1091130" y="596018"/>
            <a:ext cx="10015297" cy="13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body" idx="1"/>
          </p:nvPr>
        </p:nvSpPr>
        <p:spPr>
          <a:xfrm>
            <a:off x="1091131" y="2060898"/>
            <a:ext cx="10015296" cy="404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84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84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84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845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dt" idx="10"/>
          </p:nvPr>
        </p:nvSpPr>
        <p:spPr>
          <a:xfrm>
            <a:off x="8735611" y="6178261"/>
            <a:ext cx="17166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ftr" idx="11"/>
          </p:nvPr>
        </p:nvSpPr>
        <p:spPr>
          <a:xfrm>
            <a:off x="1091130" y="6178261"/>
            <a:ext cx="749884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sldNum" idx="12"/>
          </p:nvPr>
        </p:nvSpPr>
        <p:spPr>
          <a:xfrm>
            <a:off x="10556270" y="6178261"/>
            <a:ext cx="5513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izabethmdalto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elizabethmdalton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title"/>
          </p:nvPr>
        </p:nvSpPr>
        <p:spPr>
          <a:xfrm>
            <a:off x="6096000" y="2204563"/>
            <a:ext cx="5461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dirty="0"/>
          </a:p>
          <a:p>
            <a:pPr lvl="0" algn="ctr">
              <a:buClr>
                <a:srgbClr val="888888"/>
              </a:buClr>
              <a:buSzPts val="2800"/>
            </a:pPr>
            <a:r>
              <a:rPr lang="en-US" dirty="0"/>
              <a:t>Personal Tips on Accessible Travel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… </a:t>
            </a:r>
            <a:r>
              <a:rPr lang="en-US" sz="3200" dirty="0">
                <a:solidFill>
                  <a:srgbClr val="7030A0"/>
                </a:solidFill>
                <a:latin typeface="Bookman Old Style" panose="02050604050505020204" pitchFamily="18" charset="0"/>
              </a:rPr>
              <a:t>or how to be </a:t>
            </a:r>
            <a:r>
              <a:rPr lang="en-US" sz="32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more</a:t>
            </a:r>
            <a:r>
              <a:rPr lang="en-US" sz="3200" dirty="0">
                <a:solidFill>
                  <a:srgbClr val="7030A0"/>
                </a:solidFill>
                <a:latin typeface="Bookman Old Style" panose="02050604050505020204" pitchFamily="18" charset="0"/>
              </a:rPr>
              <a:t> independent in an inaccessible world!</a:t>
            </a:r>
            <a:br>
              <a:rPr lang="en-US" sz="3200" dirty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br>
              <a:rPr lang="en-US" sz="3200" dirty="0">
                <a:latin typeface="Bookman Old Style" panose="02050604050505020204" pitchFamily="18" charset="0"/>
              </a:rPr>
            </a:br>
            <a:br>
              <a:rPr lang="en-US" sz="3200" dirty="0">
                <a:latin typeface="Bookman Old Style" panose="02050604050505020204" pitchFamily="18" charset="0"/>
              </a:rPr>
            </a:br>
            <a:r>
              <a:rPr lang="en-US" sz="3100" b="1" dirty="0">
                <a:solidFill>
                  <a:schemeClr val="tx1"/>
                </a:solidFill>
              </a:rPr>
              <a:t>Elizabeth M. Dalton, Ph.D.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elizabethmdalton@gmail.com</a:t>
            </a:r>
            <a:br>
              <a:rPr lang="en-US" sz="5400" dirty="0">
                <a:solidFill>
                  <a:srgbClr val="888888"/>
                </a:solidFill>
              </a:rPr>
            </a:br>
            <a:endParaRPr dirty="0"/>
          </a:p>
        </p:txBody>
      </p:sp>
      <p:pic>
        <p:nvPicPr>
          <p:cNvPr id="216" name="Google Shape;216;p12" descr="Woman uses rollator to exit building using a ramp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59585" y="103695"/>
            <a:ext cx="4930219" cy="658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81" t="54584" r="98491" b="16249"/>
          <a:stretch/>
        </p:blipFill>
        <p:spPr>
          <a:xfrm>
            <a:off x="5867398" y="103695"/>
            <a:ext cx="228602" cy="6874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D724A-9FF7-1FD0-862C-D80C5370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1648815"/>
          </a:xfrm>
        </p:spPr>
        <p:txBody>
          <a:bodyPr/>
          <a:lstStyle/>
          <a:p>
            <a:r>
              <a:rPr lang="en-US" dirty="0"/>
              <a:t>Mobility tips on good tools – Rollator</a:t>
            </a:r>
          </a:p>
        </p:txBody>
      </p:sp>
      <p:pic>
        <p:nvPicPr>
          <p:cNvPr id="6" name="Picture 5" descr="a front view of a red rollator with black handles, front basket bag attached, with a web seat">
            <a:extLst>
              <a:ext uri="{FF2B5EF4-FFF2-40B4-BE49-F238E27FC236}">
                <a16:creationId xmlns:a16="http://schemas.microsoft.com/office/drawing/2014/main" id="{71057B7D-355E-31EC-E3B0-A6D21126C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9" y="1562052"/>
            <a:ext cx="3463565" cy="4600047"/>
          </a:xfrm>
          <a:prstGeom prst="rect">
            <a:avLst/>
          </a:prstGeom>
        </p:spPr>
      </p:pic>
      <p:pic>
        <p:nvPicPr>
          <p:cNvPr id="8" name="Picture 7" descr="side view of the red rollator, showing large wheels and a cane snapped in along the side of the rollator">
            <a:extLst>
              <a:ext uri="{FF2B5EF4-FFF2-40B4-BE49-F238E27FC236}">
                <a16:creationId xmlns:a16="http://schemas.microsoft.com/office/drawing/2014/main" id="{B5EF71C0-81D7-B3A5-C268-327CD448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23" y="1562052"/>
            <a:ext cx="3987538" cy="5295948"/>
          </a:xfrm>
          <a:prstGeom prst="rect">
            <a:avLst/>
          </a:prstGeom>
        </p:spPr>
      </p:pic>
      <p:pic>
        <p:nvPicPr>
          <p:cNvPr id="10" name="Picture 9" descr="another front view of the rollator, but now it is snapped together and ready to be put away">
            <a:extLst>
              <a:ext uri="{FF2B5EF4-FFF2-40B4-BE49-F238E27FC236}">
                <a16:creationId xmlns:a16="http://schemas.microsoft.com/office/drawing/2014/main" id="{9108CD95-1993-50C8-C9E7-ECCA61827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280" y="1533827"/>
            <a:ext cx="3715715" cy="49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3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AF06-C878-A83B-AF6A-0B84E20C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Traveling with the rollator</a:t>
            </a:r>
          </a:p>
        </p:txBody>
      </p:sp>
      <p:pic>
        <p:nvPicPr>
          <p:cNvPr id="6" name="Picture 5" descr="view of the open hatch back of a car, with the folded together rollator lying down in the back of the car">
            <a:extLst>
              <a:ext uri="{FF2B5EF4-FFF2-40B4-BE49-F238E27FC236}">
                <a16:creationId xmlns:a16="http://schemas.microsoft.com/office/drawing/2014/main" id="{32CCBCDB-2CD2-315F-2FD4-190F88D9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32" y="1589955"/>
            <a:ext cx="5616078" cy="4228577"/>
          </a:xfrm>
          <a:prstGeom prst="rect">
            <a:avLst/>
          </a:prstGeom>
        </p:spPr>
      </p:pic>
      <p:pic>
        <p:nvPicPr>
          <p:cNvPr id="10" name="Picture 9" descr="image of a handicap accessible parking sign to hang inside of a car ">
            <a:extLst>
              <a:ext uri="{FF2B5EF4-FFF2-40B4-BE49-F238E27FC236}">
                <a16:creationId xmlns:a16="http://schemas.microsoft.com/office/drawing/2014/main" id="{823D2EB8-049C-B62C-E709-B09FD6D45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57064" y="3466587"/>
            <a:ext cx="3511484" cy="2633613"/>
          </a:xfrm>
          <a:prstGeom prst="rect">
            <a:avLst/>
          </a:prstGeom>
        </p:spPr>
      </p:pic>
      <p:pic>
        <p:nvPicPr>
          <p:cNvPr id="8" name="Picture 7" descr="a black back that fits over a rollator or wheelchair when traveling">
            <a:extLst>
              <a:ext uri="{FF2B5EF4-FFF2-40B4-BE49-F238E27FC236}">
                <a16:creationId xmlns:a16="http://schemas.microsoft.com/office/drawing/2014/main" id="{924556BE-F555-4109-4448-D6B97AE7A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410" y="87198"/>
            <a:ext cx="3977539" cy="483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C8AA-5341-61D5-F404-EF492DD99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8433"/>
            <a:ext cx="10515600" cy="1325563"/>
          </a:xfrm>
        </p:spPr>
        <p:txBody>
          <a:bodyPr/>
          <a:lstStyle/>
          <a:p>
            <a:r>
              <a:rPr lang="en-US" dirty="0"/>
              <a:t>Mobility options – walk or ride</a:t>
            </a:r>
          </a:p>
        </p:txBody>
      </p:sp>
      <p:pic>
        <p:nvPicPr>
          <p:cNvPr id="11" name="Google Shape;233;p13" descr="a woman walking upstairs using a cane and holding on to a strong railing">
            <a:extLst>
              <a:ext uri="{FF2B5EF4-FFF2-40B4-BE49-F238E27FC236}">
                <a16:creationId xmlns:a16="http://schemas.microsoft.com/office/drawing/2014/main" id="{32271EC8-FCDA-855D-C158-1D90C308FF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798922" y="2390754"/>
            <a:ext cx="5377992" cy="35161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D21E4C-A403-2A4C-EE6A-FFAF6AF3E137}"/>
              </a:ext>
            </a:extLst>
          </p:cNvPr>
          <p:cNvSpPr txBox="1"/>
          <p:nvPr/>
        </p:nvSpPr>
        <p:spPr>
          <a:xfrm>
            <a:off x="3846137" y="1151599"/>
            <a:ext cx="289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Maafushi</a:t>
            </a:r>
            <a:r>
              <a:rPr lang="en-US" sz="2400" dirty="0"/>
              <a:t>, Maldives</a:t>
            </a:r>
          </a:p>
        </p:txBody>
      </p:sp>
      <p:pic>
        <p:nvPicPr>
          <p:cNvPr id="14" name="Google Shape;266;p17" descr="a woman walks with her rollator on a sandy pathway">
            <a:extLst>
              <a:ext uri="{FF2B5EF4-FFF2-40B4-BE49-F238E27FC236}">
                <a16:creationId xmlns:a16="http://schemas.microsoft.com/office/drawing/2014/main" id="{74079059-7C87-5C06-6A2A-A53AF2C0B50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286054" y="2445445"/>
            <a:ext cx="4608079" cy="32616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pic>
        <p:nvPicPr>
          <p:cNvPr id="9" name="Picture 8" descr="a motorized cart with a man and woman inside, with buildings and mountains in the background">
            <a:extLst>
              <a:ext uri="{FF2B5EF4-FFF2-40B4-BE49-F238E27FC236}">
                <a16:creationId xmlns:a16="http://schemas.microsoft.com/office/drawing/2014/main" id="{18440DAB-EE4E-8A11-6AA3-350F72844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895" y="0"/>
            <a:ext cx="4641129" cy="6163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628AF-331E-7D2F-B926-153498F6DE4F}"/>
              </a:ext>
            </a:extLst>
          </p:cNvPr>
          <p:cNvSpPr txBox="1"/>
          <p:nvPr/>
        </p:nvSpPr>
        <p:spPr>
          <a:xfrm>
            <a:off x="8041064" y="6262041"/>
            <a:ext cx="31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2400" dirty="0"/>
              <a:t>Om Abode, 2025</a:t>
            </a:r>
          </a:p>
        </p:txBody>
      </p:sp>
    </p:spTree>
    <p:extLst>
      <p:ext uri="{BB962C8B-B14F-4D97-AF65-F5344CB8AC3E}">
        <p14:creationId xmlns:p14="http://schemas.microsoft.com/office/powerpoint/2010/main" val="227947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ABBA-89F3-DE7C-4A03-DF56CDC7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88" y="-22551"/>
            <a:ext cx="10515600" cy="1325563"/>
          </a:xfrm>
        </p:spPr>
        <p:txBody>
          <a:bodyPr/>
          <a:lstStyle/>
          <a:p>
            <a:r>
              <a:rPr lang="en-US" dirty="0"/>
              <a:t>Personal care and safety</a:t>
            </a:r>
          </a:p>
        </p:txBody>
      </p:sp>
      <p:pic>
        <p:nvPicPr>
          <p:cNvPr id="6" name="Picture 5" descr="signage in front of a handicap accessible hotel room - universal handicap sign (with wheelchair), hearing access sign, and entry button for light flash for door entry.">
            <a:extLst>
              <a:ext uri="{FF2B5EF4-FFF2-40B4-BE49-F238E27FC236}">
                <a16:creationId xmlns:a16="http://schemas.microsoft.com/office/drawing/2014/main" id="{320A633D-1C4A-0A8B-1CA0-4F9BBF76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15" y="1517715"/>
            <a:ext cx="2732666" cy="3629321"/>
          </a:xfrm>
          <a:prstGeom prst="rect">
            <a:avLst/>
          </a:prstGeom>
        </p:spPr>
      </p:pic>
      <p:pic>
        <p:nvPicPr>
          <p:cNvPr id="10" name="Picture 9" descr="handicap accessible shower, with several handrails, easy entry, and removable sprayer.">
            <a:extLst>
              <a:ext uri="{FF2B5EF4-FFF2-40B4-BE49-F238E27FC236}">
                <a16:creationId xmlns:a16="http://schemas.microsoft.com/office/drawing/2014/main" id="{C0C098F6-55E3-F543-E1D5-B9DCF493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781" y="1126503"/>
            <a:ext cx="3956375" cy="5254560"/>
          </a:xfrm>
          <a:prstGeom prst="rect">
            <a:avLst/>
          </a:prstGeom>
        </p:spPr>
      </p:pic>
      <p:pic>
        <p:nvPicPr>
          <p:cNvPr id="8" name="Picture 7" descr="accessible shower chair">
            <a:extLst>
              <a:ext uri="{FF2B5EF4-FFF2-40B4-BE49-F238E27FC236}">
                <a16:creationId xmlns:a16="http://schemas.microsoft.com/office/drawing/2014/main" id="{A50C21C6-5A09-22D9-8A05-113E081E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162" y="-22550"/>
            <a:ext cx="4428449" cy="3334362"/>
          </a:xfrm>
          <a:prstGeom prst="rect">
            <a:avLst/>
          </a:prstGeom>
        </p:spPr>
      </p:pic>
      <p:pic>
        <p:nvPicPr>
          <p:cNvPr id="12" name="Picture 11" descr="accessible toilet with multiple handrails">
            <a:extLst>
              <a:ext uri="{FF2B5EF4-FFF2-40B4-BE49-F238E27FC236}">
                <a16:creationId xmlns:a16="http://schemas.microsoft.com/office/drawing/2014/main" id="{FC38696D-0132-8FCE-13C8-964BAAD2B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556" y="3151187"/>
            <a:ext cx="4889366" cy="36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>
            <a:spLocks noGrp="1"/>
          </p:cNvSpPr>
          <p:nvPr>
            <p:ph type="title"/>
          </p:nvPr>
        </p:nvSpPr>
        <p:spPr>
          <a:xfrm>
            <a:off x="571500" y="86783"/>
            <a:ext cx="10515600" cy="110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Recognize </a:t>
            </a:r>
            <a:r>
              <a:rPr lang="en-US" b="1" i="1" dirty="0">
                <a:solidFill>
                  <a:srgbClr val="01552C"/>
                </a:solidFill>
                <a:latin typeface="Calibri"/>
                <a:ea typeface="Calibri"/>
                <a:cs typeface="Calibri"/>
                <a:sym typeface="Calibri"/>
              </a:rPr>
              <a:t>Barriers</a:t>
            </a:r>
            <a:endParaRPr dirty="0"/>
          </a:p>
        </p:txBody>
      </p:sp>
      <p:pic>
        <p:nvPicPr>
          <p:cNvPr id="243" name="Google Shape;24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" t="54584" r="98491" b="16249"/>
          <a:stretch/>
        </p:blipFill>
        <p:spPr>
          <a:xfrm>
            <a:off x="-7941" y="-8468"/>
            <a:ext cx="228602" cy="687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9;p15" descr="woman stands a side of pool, at stairs that are not accessible">
            <a:extLst>
              <a:ext uri="{FF2B5EF4-FFF2-40B4-BE49-F238E27FC236}">
                <a16:creationId xmlns:a16="http://schemas.microsoft.com/office/drawing/2014/main" id="{F797E630-8264-A3DF-B6F4-C7E141E4B2B2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246244" y="1922000"/>
            <a:ext cx="5410736" cy="40580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pic>
        <p:nvPicPr>
          <p:cNvPr id="241" name="Google Shape;241;p14" descr="elevator call button with no braille markings"/>
          <p:cNvPicPr preferRelativeResize="0"/>
          <p:nvPr/>
        </p:nvPicPr>
        <p:blipFill rotWithShape="1">
          <a:blip r:embed="rId5">
            <a:alphaModFix/>
          </a:blip>
          <a:srcRect l="15817" t="25262" r="16494" b="33010"/>
          <a:stretch/>
        </p:blipFill>
        <p:spPr>
          <a:xfrm rot="5400000">
            <a:off x="3680642" y="2764906"/>
            <a:ext cx="5130802" cy="2372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pic>
        <p:nvPicPr>
          <p:cNvPr id="8" name="Picture 7" descr="stairway with no handrails">
            <a:extLst>
              <a:ext uri="{FF2B5EF4-FFF2-40B4-BE49-F238E27FC236}">
                <a16:creationId xmlns:a16="http://schemas.microsoft.com/office/drawing/2014/main" id="{496FFEF0-C5B0-FBA4-44F7-F9F4C97DC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936" y="1486161"/>
            <a:ext cx="3487336" cy="46864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95300" y="0"/>
            <a:ext cx="10515600" cy="109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Develop </a:t>
            </a:r>
            <a:r>
              <a:rPr lang="en-US" b="1" i="1" dirty="0">
                <a:solidFill>
                  <a:srgbClr val="01552C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endParaRPr dirty="0"/>
          </a:p>
        </p:txBody>
      </p:sp>
      <p:pic>
        <p:nvPicPr>
          <p:cNvPr id="5" name="Google Shape;216;p12" descr="woman using ramp to exit with her rollator next to stairs at entrance">
            <a:extLst>
              <a:ext uri="{FF2B5EF4-FFF2-40B4-BE49-F238E27FC236}">
                <a16:creationId xmlns:a16="http://schemas.microsoft.com/office/drawing/2014/main" id="{CDB95BFB-7E00-19A0-4FCA-65CEC715EF7D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985101"/>
            <a:ext cx="4518843" cy="587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1" t="54584" r="98491" b="16249"/>
          <a:stretch/>
        </p:blipFill>
        <p:spPr>
          <a:xfrm>
            <a:off x="0" y="0"/>
            <a:ext cx="228602" cy="687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0;p15" descr="hand-made portable stairs placed next to a mobile multi-passenger golf cart to reduce the height of step entry ">
            <a:extLst>
              <a:ext uri="{FF2B5EF4-FFF2-40B4-BE49-F238E27FC236}">
                <a16:creationId xmlns:a16="http://schemas.microsoft.com/office/drawing/2014/main" id="{F6586019-1450-98B7-21DD-28DFA9805E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3547" b="7882"/>
          <a:stretch/>
        </p:blipFill>
        <p:spPr>
          <a:xfrm>
            <a:off x="6268936" y="1111938"/>
            <a:ext cx="5410734" cy="53904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406400" y="136525"/>
            <a:ext cx="105156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Planning </a:t>
            </a:r>
            <a:r>
              <a:rPr lang="en-US" b="1" i="1" dirty="0">
                <a:solidFill>
                  <a:srgbClr val="01552C"/>
                </a:solidFill>
                <a:latin typeface="Calibri"/>
                <a:ea typeface="Calibri"/>
                <a:cs typeface="Calibri"/>
                <a:sym typeface="Calibri"/>
              </a:rPr>
              <a:t>Ahead… </a:t>
            </a:r>
            <a:r>
              <a:rPr lang="en-US" dirty="0">
                <a:solidFill>
                  <a:schemeClr val="tx1"/>
                </a:solidFill>
              </a:rPr>
              <a:t>My next purchases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7A2740-FF4A-83B5-E026-48CB207D8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915029"/>
            <a:ext cx="4016088" cy="5044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C011E-805D-4F5F-ACF0-DECFAC0E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67" y="1214952"/>
            <a:ext cx="4906206" cy="4372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1A383-52FB-0809-7A4E-6E15C71EB7A6}"/>
              </a:ext>
            </a:extLst>
          </p:cNvPr>
          <p:cNvSpPr txBox="1"/>
          <p:nvPr/>
        </p:nvSpPr>
        <p:spPr>
          <a:xfrm>
            <a:off x="989814" y="1451728"/>
            <a:ext cx="296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Folding step stool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AB483-BBAB-CE6E-B69D-AECD058BB572}"/>
              </a:ext>
            </a:extLst>
          </p:cNvPr>
          <p:cNvSpPr txBox="1"/>
          <p:nvPr/>
        </p:nvSpPr>
        <p:spPr>
          <a:xfrm>
            <a:off x="9473938" y="2175616"/>
            <a:ext cx="1866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Hard shell</a:t>
            </a:r>
          </a:p>
          <a:p>
            <a:r>
              <a:rPr lang="en-US" sz="2000" dirty="0"/>
              <a:t>Rollator carrier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7DCD3-1863-1505-F4ED-937AAE108CCC}"/>
              </a:ext>
            </a:extLst>
          </p:cNvPr>
          <p:cNvSpPr txBox="1"/>
          <p:nvPr/>
        </p:nvSpPr>
        <p:spPr>
          <a:xfrm>
            <a:off x="914400" y="5890214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when the unexpected happens, people can always help. Just ask!</a:t>
            </a:r>
          </a:p>
        </p:txBody>
      </p:sp>
      <p:pic>
        <p:nvPicPr>
          <p:cNvPr id="268" name="Google Shape;26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81" t="54584" r="98491" b="16249"/>
          <a:stretch/>
        </p:blipFill>
        <p:spPr>
          <a:xfrm>
            <a:off x="0" y="0"/>
            <a:ext cx="228602" cy="6874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>
            <a:spLocks noGrp="1"/>
          </p:cNvSpPr>
          <p:nvPr>
            <p:ph type="ctrTitle"/>
          </p:nvPr>
        </p:nvSpPr>
        <p:spPr>
          <a:xfrm>
            <a:off x="461913" y="4558850"/>
            <a:ext cx="1118019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Calibri"/>
              <a:buNone/>
            </a:pPr>
            <a:r>
              <a:rPr lang="en-US" sz="6000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Thank you and happy travels!</a:t>
            </a:r>
            <a:endParaRPr sz="6000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1"/>
          <p:cNvSpPr txBox="1">
            <a:spLocks noGrp="1"/>
          </p:cNvSpPr>
          <p:nvPr>
            <p:ph type="subTitle" idx="1"/>
          </p:nvPr>
        </p:nvSpPr>
        <p:spPr>
          <a:xfrm>
            <a:off x="2895600" y="5486400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US" sz="2800" b="1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Elizabeth M. Dalton, Ph.D.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US" sz="2800" u="sng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elizabethmdalton@gmail.com</a:t>
            </a:r>
            <a:endParaRPr sz="3600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1" descr="a woman stands smiling, next to her rollator, with green fields and ocean views in the background. Location - a Danish island"/>
          <p:cNvPicPr preferRelativeResize="0"/>
          <p:nvPr/>
        </p:nvPicPr>
        <p:blipFill rotWithShape="1">
          <a:blip r:embed="rId4">
            <a:alphaModFix/>
          </a:blip>
          <a:srcRect t="20253" b="20248"/>
          <a:stretch/>
        </p:blipFill>
        <p:spPr>
          <a:xfrm>
            <a:off x="3426225" y="162850"/>
            <a:ext cx="5202973" cy="42901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1CDB-FECF-51B1-CB64-6D524062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DA0A9-421C-ADB8-108F-0A0C544FD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I have many identities…</a:t>
            </a:r>
          </a:p>
          <a:p>
            <a:r>
              <a:rPr lang="en-US" dirty="0"/>
              <a:t>70+ woman</a:t>
            </a:r>
          </a:p>
          <a:p>
            <a:r>
              <a:rPr lang="en-US" dirty="0"/>
              <a:t>Mother</a:t>
            </a:r>
          </a:p>
          <a:p>
            <a:r>
              <a:rPr lang="en-US" dirty="0"/>
              <a:t>Retired special education professor</a:t>
            </a:r>
          </a:p>
          <a:p>
            <a:r>
              <a:rPr lang="en-US" dirty="0"/>
              <a:t>Book &amp; journal editor</a:t>
            </a:r>
          </a:p>
          <a:p>
            <a:r>
              <a:rPr lang="en-US" dirty="0"/>
              <a:t>Colleague and friend</a:t>
            </a:r>
          </a:p>
          <a:p>
            <a:r>
              <a:rPr lang="en-US" dirty="0"/>
              <a:t>Frequent traveler </a:t>
            </a:r>
          </a:p>
          <a:p>
            <a:r>
              <a:rPr lang="en-US" dirty="0"/>
              <a:t>Person with physical and mobility limitations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Woman stands with her rollator next to an antique steam engine at a transportation museum">
            <a:extLst>
              <a:ext uri="{FF2B5EF4-FFF2-40B4-BE49-F238E27FC236}">
                <a16:creationId xmlns:a16="http://schemas.microsoft.com/office/drawing/2014/main" id="{93C4E7F3-3E56-D5CD-ADCB-64E72FEC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290" y="575035"/>
            <a:ext cx="5354425" cy="4015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2D4035-F27A-24EF-7DC8-C036E485DD14}"/>
              </a:ext>
            </a:extLst>
          </p:cNvPr>
          <p:cNvSpPr txBox="1"/>
          <p:nvPr/>
        </p:nvSpPr>
        <p:spPr>
          <a:xfrm>
            <a:off x="7442854" y="4725791"/>
            <a:ext cx="4326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Transportation Museum.  Glasgow, Scotland</a:t>
            </a:r>
          </a:p>
        </p:txBody>
      </p:sp>
    </p:spTree>
    <p:extLst>
      <p:ext uri="{BB962C8B-B14F-4D97-AF65-F5344CB8AC3E}">
        <p14:creationId xmlns:p14="http://schemas.microsoft.com/office/powerpoint/2010/main" val="301160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>
            <a:spLocks noGrp="1"/>
          </p:cNvSpPr>
          <p:nvPr>
            <p:ph type="title"/>
          </p:nvPr>
        </p:nvSpPr>
        <p:spPr>
          <a:xfrm>
            <a:off x="520700" y="1722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4800" b="1" dirty="0"/>
              <a:t>What I think about…</a:t>
            </a:r>
            <a:endParaRPr sz="4800" b="1" dirty="0"/>
          </a:p>
        </p:txBody>
      </p:sp>
      <p:sp>
        <p:nvSpPr>
          <p:cNvPr id="224" name="Google Shape;224;p19"/>
          <p:cNvSpPr txBox="1">
            <a:spLocks noGrp="1"/>
          </p:cNvSpPr>
          <p:nvPr>
            <p:ph type="body" idx="1"/>
          </p:nvPr>
        </p:nvSpPr>
        <p:spPr>
          <a:xfrm>
            <a:off x="711200" y="167163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4000"/>
              <a:buNone/>
            </a:pPr>
            <a:r>
              <a:rPr lang="en-US" sz="4000" dirty="0"/>
              <a:t>Accessibility </a:t>
            </a:r>
          </a:p>
          <a:p>
            <a:pPr marL="0" lvl="0" indent="0">
              <a:spcBef>
                <a:spcPts val="0"/>
              </a:spcBef>
              <a:buSzPts val="4000"/>
              <a:buNone/>
            </a:pPr>
            <a:r>
              <a:rPr lang="en-US" sz="4000" dirty="0"/>
              <a:t>Planning</a:t>
            </a:r>
          </a:p>
          <a:p>
            <a:pPr marL="0" lvl="0" indent="0">
              <a:spcBef>
                <a:spcPts val="0"/>
              </a:spcBef>
              <a:buSzPts val="4000"/>
              <a:buNone/>
            </a:pPr>
            <a:endParaRPr lang="en-US" sz="4000" dirty="0"/>
          </a:p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3200" dirty="0"/>
              <a:t>Individual</a:t>
            </a:r>
            <a:endParaRPr sz="32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3200" dirty="0"/>
              <a:t>Environment</a:t>
            </a:r>
            <a:endParaRPr sz="32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3200" dirty="0"/>
              <a:t>Task</a:t>
            </a:r>
            <a:endParaRPr sz="3200" dirty="0"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3200" dirty="0"/>
              <a:t>Tools</a:t>
            </a:r>
            <a:endParaRPr sz="3200" dirty="0"/>
          </a:p>
        </p:txBody>
      </p:sp>
      <p:sp>
        <p:nvSpPr>
          <p:cNvPr id="225" name="Google Shape;225;p19"/>
          <p:cNvSpPr txBox="1"/>
          <p:nvPr/>
        </p:nvSpPr>
        <p:spPr>
          <a:xfrm>
            <a:off x="7480300" y="5411271"/>
            <a:ext cx="4711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SETT Framework (Zabala, 1990)</a:t>
            </a:r>
            <a:endParaRPr/>
          </a:p>
        </p:txBody>
      </p:sp>
      <p:pic>
        <p:nvPicPr>
          <p:cNvPr id="226" name="Google Shape;226;p19" descr="Graphic of the SETT framework developed by Joy Zabala to make decisions about assistive technology using 4 decision steps - student, environment, tasks, and too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876" y="1690688"/>
            <a:ext cx="6956424" cy="34782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98"/>
              </a:srgbClr>
            </a:outerShdw>
          </a:effectLst>
        </p:spPr>
      </p:pic>
      <p:pic>
        <p:nvPicPr>
          <p:cNvPr id="227" name="Google Shape;22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81" t="54584" r="98491" b="16249"/>
          <a:stretch/>
        </p:blipFill>
        <p:spPr>
          <a:xfrm>
            <a:off x="0" y="0"/>
            <a:ext cx="228602" cy="6874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ED8601C-F3E0-E417-0EF3-4289ED683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GB" dirty="0"/>
              <a:t>Universal Design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094E44-BFD4-7E63-C160-CC4414870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76423" y="532753"/>
            <a:ext cx="5694898" cy="5694898"/>
            <a:chOff x="2276423" y="532753"/>
            <a:chExt cx="5694898" cy="5694898"/>
          </a:xfrm>
        </p:grpSpPr>
        <p:sp>
          <p:nvSpPr>
            <p:cNvPr id="3" name="Block Arc 2">
              <a:extLst>
                <a:ext uri="{FF2B5EF4-FFF2-40B4-BE49-F238E27FC236}">
                  <a16:creationId xmlns:a16="http://schemas.microsoft.com/office/drawing/2014/main" id="{CC333030-3899-839A-2B79-0C178BD61E3A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13114286"/>
                <a:gd name="adj2" fmla="val 16200000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" name="Block Arc 3">
              <a:extLst>
                <a:ext uri="{FF2B5EF4-FFF2-40B4-BE49-F238E27FC236}">
                  <a16:creationId xmlns:a16="http://schemas.microsoft.com/office/drawing/2014/main" id="{B4590344-5713-19BE-F3AE-B38A8B8C5DC5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10028571"/>
                <a:gd name="adj2" fmla="val 13114286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99281D62-B9FF-CD15-4F00-AE186FD5153C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6942857"/>
                <a:gd name="adj2" fmla="val 10028571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F42898EF-7D73-FF38-5527-8CE0E90FE4CA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3857143"/>
                <a:gd name="adj2" fmla="val 6942857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43A75A36-F8EE-BA41-DC68-E5D0684ADD68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771429"/>
                <a:gd name="adj2" fmla="val 3857143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C0B0D86C-BE36-69C4-4D03-3018E9FD8657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19285714"/>
                <a:gd name="adj2" fmla="val 771429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785A24F-F9BC-1B26-3715-A943FD03B944}"/>
                </a:ext>
              </a:extLst>
            </p:cNvPr>
            <p:cNvSpPr/>
            <p:nvPr/>
          </p:nvSpPr>
          <p:spPr>
            <a:xfrm>
              <a:off x="2276423" y="532753"/>
              <a:ext cx="5694898" cy="5694898"/>
            </a:xfrm>
            <a:prstGeom prst="blockArc">
              <a:avLst>
                <a:gd name="adj1" fmla="val 16200000"/>
                <a:gd name="adj2" fmla="val 19285714"/>
                <a:gd name="adj3" fmla="val 390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8EA7E8-2965-F047-E935-0C16F953B6EE}"/>
              </a:ext>
            </a:extLst>
          </p:cNvPr>
          <p:cNvSpPr/>
          <p:nvPr/>
        </p:nvSpPr>
        <p:spPr>
          <a:xfrm>
            <a:off x="4020054" y="2276384"/>
            <a:ext cx="2207636" cy="2207636"/>
          </a:xfrm>
          <a:custGeom>
            <a:avLst/>
            <a:gdLst>
              <a:gd name="csX0" fmla="*/ 0 w 2207636"/>
              <a:gd name="csY0" fmla="*/ 1103818 h 2207636"/>
              <a:gd name="csX1" fmla="*/ 1103818 w 2207636"/>
              <a:gd name="csY1" fmla="*/ 0 h 2207636"/>
              <a:gd name="csX2" fmla="*/ 2207636 w 2207636"/>
              <a:gd name="csY2" fmla="*/ 1103818 h 2207636"/>
              <a:gd name="csX3" fmla="*/ 1103818 w 2207636"/>
              <a:gd name="csY3" fmla="*/ 2207636 h 2207636"/>
              <a:gd name="csX4" fmla="*/ 0 w 2207636"/>
              <a:gd name="csY4" fmla="*/ 1103818 h 22076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207636" h="2207636">
                <a:moveTo>
                  <a:pt x="0" y="1103818"/>
                </a:moveTo>
                <a:cubicBezTo>
                  <a:pt x="0" y="494196"/>
                  <a:pt x="494196" y="0"/>
                  <a:pt x="1103818" y="0"/>
                </a:cubicBezTo>
                <a:cubicBezTo>
                  <a:pt x="1713440" y="0"/>
                  <a:pt x="2207636" y="494196"/>
                  <a:pt x="2207636" y="1103818"/>
                </a:cubicBezTo>
                <a:cubicBezTo>
                  <a:pt x="2207636" y="1713440"/>
                  <a:pt x="1713440" y="2207636"/>
                  <a:pt x="1103818" y="2207636"/>
                </a:cubicBezTo>
                <a:cubicBezTo>
                  <a:pt x="494196" y="2207636"/>
                  <a:pt x="0" y="1713440"/>
                  <a:pt x="0" y="110381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861" tIns="358861" rIns="358861" bIns="3588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Universal Design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84C0-9AE3-8BE8-D1EF-E199F2262E2B}"/>
              </a:ext>
            </a:extLst>
          </p:cNvPr>
          <p:cNvSpPr/>
          <p:nvPr/>
        </p:nvSpPr>
        <p:spPr>
          <a:xfrm>
            <a:off x="2168469" y="866860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Size and space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CB79A8-7F2C-C192-B1F8-5BA4D5885392}"/>
              </a:ext>
            </a:extLst>
          </p:cNvPr>
          <p:cNvSpPr/>
          <p:nvPr/>
        </p:nvSpPr>
        <p:spPr>
          <a:xfrm>
            <a:off x="4360858" y="148380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Equitable use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6D6A0E-68D1-E142-1A66-352ED7DCB352}"/>
              </a:ext>
            </a:extLst>
          </p:cNvPr>
          <p:cNvSpPr/>
          <p:nvPr/>
        </p:nvSpPr>
        <p:spPr>
          <a:xfrm>
            <a:off x="6533929" y="866860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Flexibility in use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4CF696F-CDC2-159E-E4C1-48B9CCE45B2C}"/>
              </a:ext>
            </a:extLst>
          </p:cNvPr>
          <p:cNvSpPr/>
          <p:nvPr/>
        </p:nvSpPr>
        <p:spPr>
          <a:xfrm>
            <a:off x="7073019" y="3228767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Simple intuitive use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42F917-CB54-A5B9-4D69-C9B60A1C0672}"/>
              </a:ext>
            </a:extLst>
          </p:cNvPr>
          <p:cNvSpPr/>
          <p:nvPr/>
        </p:nvSpPr>
        <p:spPr>
          <a:xfrm>
            <a:off x="5562523" y="5122869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Perceptible information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0CE2B48-4C57-6E69-88F1-563F3F716FEB}"/>
              </a:ext>
            </a:extLst>
          </p:cNvPr>
          <p:cNvSpPr/>
          <p:nvPr/>
        </p:nvSpPr>
        <p:spPr>
          <a:xfrm>
            <a:off x="3139876" y="5122869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Tolerance for error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61B903C-C4C1-AB91-E38A-B1C6E0879B74}"/>
              </a:ext>
            </a:extLst>
          </p:cNvPr>
          <p:cNvSpPr/>
          <p:nvPr/>
        </p:nvSpPr>
        <p:spPr>
          <a:xfrm>
            <a:off x="1629379" y="3228767"/>
            <a:ext cx="1545345" cy="1545345"/>
          </a:xfrm>
          <a:custGeom>
            <a:avLst/>
            <a:gdLst>
              <a:gd name="csX0" fmla="*/ 0 w 1545345"/>
              <a:gd name="csY0" fmla="*/ 772673 h 1545345"/>
              <a:gd name="csX1" fmla="*/ 772673 w 1545345"/>
              <a:gd name="csY1" fmla="*/ 0 h 1545345"/>
              <a:gd name="csX2" fmla="*/ 1545346 w 1545345"/>
              <a:gd name="csY2" fmla="*/ 772673 h 1545345"/>
              <a:gd name="csX3" fmla="*/ 772673 w 1545345"/>
              <a:gd name="csY3" fmla="*/ 1545346 h 1545345"/>
              <a:gd name="csX4" fmla="*/ 0 w 1545345"/>
              <a:gd name="csY4" fmla="*/ 772673 h 15453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45345" h="1545345">
                <a:moveTo>
                  <a:pt x="0" y="772673"/>
                </a:moveTo>
                <a:cubicBezTo>
                  <a:pt x="0" y="345937"/>
                  <a:pt x="345937" y="0"/>
                  <a:pt x="772673" y="0"/>
                </a:cubicBezTo>
                <a:cubicBezTo>
                  <a:pt x="1199409" y="0"/>
                  <a:pt x="1545346" y="345937"/>
                  <a:pt x="1545346" y="772673"/>
                </a:cubicBezTo>
                <a:cubicBezTo>
                  <a:pt x="1545346" y="1199409"/>
                  <a:pt x="1199409" y="1545346"/>
                  <a:pt x="772673" y="1545346"/>
                </a:cubicBezTo>
                <a:cubicBezTo>
                  <a:pt x="345937" y="1545346"/>
                  <a:pt x="0" y="1199409"/>
                  <a:pt x="0" y="772673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631" tIns="246631" rIns="246631" bIns="246631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Low physical effort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95B3E1-F909-172B-CEE5-521D1C63EB61}"/>
              </a:ext>
            </a:extLst>
          </p:cNvPr>
          <p:cNvSpPr txBox="1"/>
          <p:nvPr/>
        </p:nvSpPr>
        <p:spPr>
          <a:xfrm>
            <a:off x="9086850" y="1095375"/>
            <a:ext cx="2743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Developed by</a:t>
            </a:r>
          </a:p>
          <a:p>
            <a:r>
              <a:rPr lang="en-US" sz="2200" dirty="0"/>
              <a:t>Ronald Mace, et al. (1997) at North Carolina State University, Center for Universal Design.</a:t>
            </a:r>
          </a:p>
          <a:p>
            <a:endParaRPr lang="en-US" sz="2200" dirty="0"/>
          </a:p>
          <a:p>
            <a:r>
              <a:rPr lang="en-US" sz="2200" b="1" dirty="0"/>
              <a:t>The purpose of the Principles is to guide the design of environments, products and communications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B242-FB3D-E7BC-40D6-4E01BAD8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7" y="11525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Life </a:t>
            </a:r>
            <a:br>
              <a:rPr lang="en-US" dirty="0"/>
            </a:br>
            <a:r>
              <a:rPr lang="en-US" dirty="0"/>
              <a:t>often </a:t>
            </a:r>
            <a:br>
              <a:rPr lang="en-US" dirty="0"/>
            </a:br>
            <a:r>
              <a:rPr lang="en-US" dirty="0"/>
              <a:t>changes…</a:t>
            </a:r>
          </a:p>
        </p:txBody>
      </p:sp>
      <p:pic>
        <p:nvPicPr>
          <p:cNvPr id="9" name="Picture 8" descr="A woman stands next to a fence overlooking fields and water, with a large map of Cape Cod behind her">
            <a:extLst>
              <a:ext uri="{FF2B5EF4-FFF2-40B4-BE49-F238E27FC236}">
                <a16:creationId xmlns:a16="http://schemas.microsoft.com/office/drawing/2014/main" id="{3C538839-DCEA-7C84-EF51-2CD165A8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32" y="-79375"/>
            <a:ext cx="38608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8DF09-108E-234B-B873-B4BD517C6465}"/>
              </a:ext>
            </a:extLst>
          </p:cNvPr>
          <p:cNvSpPr txBox="1"/>
          <p:nvPr/>
        </p:nvSpPr>
        <p:spPr>
          <a:xfrm>
            <a:off x="3917811" y="34290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Cape Cod </a:t>
            </a:r>
          </a:p>
          <a:p>
            <a:pPr algn="ctr"/>
            <a:r>
              <a:rPr lang="en-US" sz="1800" dirty="0"/>
              <a:t>2015</a:t>
            </a:r>
          </a:p>
        </p:txBody>
      </p:sp>
      <p:pic>
        <p:nvPicPr>
          <p:cNvPr id="12" name="Picture 11" descr="A woman stands, using her rollator, as she smiles after talking with 2 students">
            <a:extLst>
              <a:ext uri="{FF2B5EF4-FFF2-40B4-BE49-F238E27FC236}">
                <a16:creationId xmlns:a16="http://schemas.microsoft.com/office/drawing/2014/main" id="{56AFC2CB-83E6-EECA-A27E-AF6A781E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285750"/>
            <a:ext cx="4888753" cy="6492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5E017-B152-0CE4-6B34-2812B521F12C}"/>
              </a:ext>
            </a:extLst>
          </p:cNvPr>
          <p:cNvSpPr txBox="1"/>
          <p:nvPr/>
        </p:nvSpPr>
        <p:spPr>
          <a:xfrm>
            <a:off x="5894318" y="505914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Om Abode</a:t>
            </a:r>
          </a:p>
          <a:p>
            <a:pPr algn="ctr"/>
            <a:r>
              <a:rPr lang="en-US" sz="1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3320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01E5A-E396-1D77-357B-4F81EFF80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our goals often are the same.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30F82-A1C5-16DC-AF8B-BF1E05B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815" y="1690688"/>
            <a:ext cx="10515600" cy="435133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Here are some of mine…</a:t>
            </a:r>
          </a:p>
          <a:p>
            <a:r>
              <a:rPr lang="en-US" dirty="0"/>
              <a:t>To remain active</a:t>
            </a:r>
          </a:p>
          <a:p>
            <a:r>
              <a:rPr lang="en-US" dirty="0"/>
              <a:t>To meaningfully participate</a:t>
            </a:r>
          </a:p>
          <a:p>
            <a:r>
              <a:rPr lang="en-US" dirty="0"/>
              <a:t>To continue to grow, professionally</a:t>
            </a:r>
          </a:p>
          <a:p>
            <a:pPr marL="114300" indent="0">
              <a:buNone/>
            </a:pPr>
            <a:r>
              <a:rPr lang="en-US" dirty="0"/>
              <a:t>     &amp; personally</a:t>
            </a:r>
          </a:p>
          <a:p>
            <a:r>
              <a:rPr lang="en-US" dirty="0"/>
              <a:t>To keep traveling</a:t>
            </a:r>
          </a:p>
          <a:p>
            <a:r>
              <a:rPr lang="en-US" dirty="0"/>
              <a:t>To enjoy the life ahead!</a:t>
            </a:r>
          </a:p>
        </p:txBody>
      </p:sp>
      <p:pic>
        <p:nvPicPr>
          <p:cNvPr id="7" name="Picture 6" descr="two women at a botanical garden, dressed for colder weather. one woman is standing, and the other woman is seated on a power scooter">
            <a:extLst>
              <a:ext uri="{FF2B5EF4-FFF2-40B4-BE49-F238E27FC236}">
                <a16:creationId xmlns:a16="http://schemas.microsoft.com/office/drawing/2014/main" id="{5F99BFFA-46D6-59E0-BB05-48E86E9F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58575"/>
            <a:ext cx="5710173" cy="4299425"/>
          </a:xfrm>
          <a:prstGeom prst="rect">
            <a:avLst/>
          </a:prstGeom>
        </p:spPr>
      </p:pic>
      <p:pic>
        <p:nvPicPr>
          <p:cNvPr id="5" name="Picture 4" descr="a woman shows her face through the center of a sign saying &quot;I'm registered to vote, are you?&quot;">
            <a:extLst>
              <a:ext uri="{FF2B5EF4-FFF2-40B4-BE49-F238E27FC236}">
                <a16:creationId xmlns:a16="http://schemas.microsoft.com/office/drawing/2014/main" id="{4DF359D6-5AAD-9887-7281-DB0AD35B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368" y="0"/>
            <a:ext cx="2789817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8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F261-48D6-6F31-FF2C-37DBC85F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8255"/>
            <a:ext cx="10515600" cy="1325563"/>
          </a:xfrm>
        </p:spPr>
        <p:txBody>
          <a:bodyPr/>
          <a:lstStyle/>
          <a:p>
            <a:r>
              <a:rPr lang="en-US" dirty="0"/>
              <a:t>Let’s talk about traveling…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A8316-4714-9E9B-6118-83956C564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090" y="1343818"/>
            <a:ext cx="10515600" cy="4980527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SzPts val="4000"/>
              <a:buNone/>
            </a:pPr>
            <a:r>
              <a:rPr lang="en-US" sz="3600" dirty="0"/>
              <a:t>Accessibility Planning – What do I know? What are my questions? </a:t>
            </a:r>
            <a:endParaRPr lang="en-US" sz="2000" dirty="0"/>
          </a:p>
          <a:p>
            <a:pPr marL="0" lvl="0" indent="0">
              <a:spcBef>
                <a:spcPts val="0"/>
              </a:spcBef>
              <a:buSzPts val="4000"/>
              <a:buNone/>
            </a:pPr>
            <a:endParaRPr lang="en-US" sz="3600" dirty="0"/>
          </a:p>
          <a:p>
            <a:pPr marL="228600" lvl="0" indent="-254000">
              <a:spcBef>
                <a:spcPts val="0"/>
              </a:spcBef>
              <a:buSzPts val="4000"/>
            </a:pPr>
            <a:r>
              <a:rPr lang="en-US" dirty="0"/>
              <a:t>Individual – personal access needs</a:t>
            </a:r>
          </a:p>
          <a:p>
            <a:pPr marL="0" lvl="0" indent="0">
              <a:spcBef>
                <a:spcPts val="0"/>
              </a:spcBef>
              <a:buSzPts val="4000"/>
              <a:buNone/>
            </a:pPr>
            <a:r>
              <a:rPr lang="en-US" sz="2400" b="1" dirty="0">
                <a:solidFill>
                  <a:srgbClr val="0070C0"/>
                </a:solidFill>
              </a:rPr>
              <a:t>    Walking support; carrying – light &amp; heavy; stair assistance; accessible bathroom; etc.</a:t>
            </a:r>
          </a:p>
          <a:p>
            <a:pPr marL="228600" lvl="0" indent="-254000">
              <a:buSzPts val="4000"/>
            </a:pPr>
            <a:r>
              <a:rPr lang="en-US" dirty="0"/>
              <a:t>Environment</a:t>
            </a:r>
          </a:p>
          <a:p>
            <a:pPr marL="0" lvl="0" indent="0">
              <a:buSzPts val="4000"/>
              <a:buNone/>
            </a:pPr>
            <a:r>
              <a:rPr lang="en-US" sz="2400" dirty="0">
                <a:solidFill>
                  <a:srgbClr val="0070C0"/>
                </a:solidFill>
              </a:rPr>
              <a:t>    </a:t>
            </a:r>
            <a:r>
              <a:rPr lang="en-US" sz="2400" b="1" dirty="0">
                <a:solidFill>
                  <a:srgbClr val="0070C0"/>
                </a:solidFill>
              </a:rPr>
              <a:t>Where will I  travel? How will I be traveling? What are the internal and external  environments?  Who will be there with me, or will I be alone?</a:t>
            </a:r>
          </a:p>
          <a:p>
            <a:pPr marL="228600" lvl="0" indent="-254000">
              <a:buSzPts val="4000"/>
            </a:pPr>
            <a:r>
              <a:rPr lang="en-US" dirty="0"/>
              <a:t>Task</a:t>
            </a:r>
          </a:p>
          <a:p>
            <a:pPr marL="0" lvl="0" indent="0">
              <a:buSzPts val="4000"/>
              <a:buNone/>
            </a:pPr>
            <a:r>
              <a:rPr lang="en-US" sz="2400" dirty="0">
                <a:solidFill>
                  <a:srgbClr val="0070C0"/>
                </a:solidFill>
              </a:rPr>
              <a:t>     </a:t>
            </a:r>
            <a:r>
              <a:rPr lang="en-US" sz="2400" b="1" dirty="0">
                <a:solidFill>
                  <a:srgbClr val="0070C0"/>
                </a:solidFill>
              </a:rPr>
              <a:t>What am I planning to do? What activities are involved? Access challenges?</a:t>
            </a:r>
          </a:p>
          <a:p>
            <a:pPr marL="228600" lvl="0" indent="-254000">
              <a:buSzPts val="4000"/>
            </a:pPr>
            <a:r>
              <a:rPr lang="en-US" dirty="0"/>
              <a:t>Tools</a:t>
            </a:r>
          </a:p>
          <a:p>
            <a:pPr marL="0" lvl="0" indent="0">
              <a:buSzPts val="4000"/>
              <a:buNone/>
            </a:pPr>
            <a:r>
              <a:rPr lang="en-US" sz="2400" b="1" dirty="0">
                <a:solidFill>
                  <a:srgbClr val="0070C0"/>
                </a:solidFill>
              </a:rPr>
              <a:t>     What tools do I have? What else might be needed? Resources?</a:t>
            </a:r>
            <a:endParaRPr lang="en-US" sz="2600" b="1" dirty="0">
              <a:solidFill>
                <a:srgbClr val="0070C0"/>
              </a:solidFill>
            </a:endParaRPr>
          </a:p>
          <a:p>
            <a:pPr marL="0" lvl="0" indent="0">
              <a:buSzPts val="4000"/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6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C268-F282-ED0C-6FA5-512F6CE0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“Oh, the places I’ve been to…”   (</a:t>
            </a:r>
            <a:r>
              <a:rPr lang="en-US" sz="3600" i="1" dirty="0"/>
              <a:t>Dr. Seuss)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1114E-682D-856F-B3C0-F56BC517C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1216"/>
            <a:ext cx="5181600" cy="54675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South Africa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Namibia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Tanzania &amp; Zanzibar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India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Maldives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Australia &amp; Tasmania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New Zealand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Japan, Brunei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Denmark, Sweden, Germany, Hungary, Austria, UK, Ireland, Spain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UAE, Kuwait, Qatar</a:t>
            </a:r>
          </a:p>
          <a:p>
            <a:pPr marL="114300" indent="0">
              <a:buNone/>
            </a:pPr>
            <a:r>
              <a:rPr lang="en-US" sz="2400" dirty="0"/>
              <a:t>	And probably more…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39A54-8091-127E-DD6B-9BA42FFA98B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0" y="1131216"/>
            <a:ext cx="5181600" cy="5467547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In the United States…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Massachusetts &amp; Cape Cod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Florida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New York &amp; New Jersey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Alabama &amp; Georgia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North Carolina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Colorado &amp; Wyoming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Texas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California &amp; Hawaii</a:t>
            </a:r>
          </a:p>
          <a:p>
            <a:pPr marL="114300" indent="0">
              <a:buNone/>
            </a:pPr>
            <a:r>
              <a:rPr lang="en-US" sz="2400" dirty="0"/>
              <a:t>	And DEFINITELY MORE!</a:t>
            </a:r>
          </a:p>
          <a:p>
            <a:pPr marL="1143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889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69A1-3A16-D820-4E99-9CD65A75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tips on good tools – Canes &amp; Sticks</a:t>
            </a:r>
          </a:p>
        </p:txBody>
      </p:sp>
      <p:pic>
        <p:nvPicPr>
          <p:cNvPr id="6" name="Picture 5" descr="picture of a fully extended cane on a bed with a hand next to it for size comparison">
            <a:extLst>
              <a:ext uri="{FF2B5EF4-FFF2-40B4-BE49-F238E27FC236}">
                <a16:creationId xmlns:a16="http://schemas.microsoft.com/office/drawing/2014/main" id="{01319B79-9D69-C2E9-6B0E-02F262209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3" y="1382999"/>
            <a:ext cx="3545406" cy="5236590"/>
          </a:xfrm>
          <a:prstGeom prst="rect">
            <a:avLst/>
          </a:prstGeom>
        </p:spPr>
      </p:pic>
      <p:pic>
        <p:nvPicPr>
          <p:cNvPr id="8" name="Picture 7" descr="the same cane, but now it is completely collapsed to its shortest length, with the hand next to it for size comparison">
            <a:extLst>
              <a:ext uri="{FF2B5EF4-FFF2-40B4-BE49-F238E27FC236}">
                <a16:creationId xmlns:a16="http://schemas.microsoft.com/office/drawing/2014/main" id="{C8A05EAA-7BB0-5CC1-5CE4-77F7685D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989" y="1641214"/>
            <a:ext cx="3653016" cy="4851661"/>
          </a:xfrm>
          <a:prstGeom prst="rect">
            <a:avLst/>
          </a:prstGeom>
        </p:spPr>
      </p:pic>
      <p:pic>
        <p:nvPicPr>
          <p:cNvPr id="10" name="Picture 9" descr="two light weight walking sticks, leaning up alongside a car">
            <a:extLst>
              <a:ext uri="{FF2B5EF4-FFF2-40B4-BE49-F238E27FC236}">
                <a16:creationId xmlns:a16="http://schemas.microsoft.com/office/drawing/2014/main" id="{955C83BE-7934-672A-24C1-66FD36897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05" y="1518902"/>
            <a:ext cx="3738190" cy="49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7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6e479-0dd5-4804-90b2-b021d65978fe">
      <Terms xmlns="http://schemas.microsoft.com/office/infopath/2007/PartnerControls"/>
    </lcf76f155ced4ddcb4097134ff3c332f>
    <TaxCatchAll xmlns="4ce5584e-5f0e-4fd3-a3b6-c328330b3f2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18236C5C5AA44EA07659CC33D883B7" ma:contentTypeVersion="15" ma:contentTypeDescription="Create a new document." ma:contentTypeScope="" ma:versionID="841780d47e36cf49c97c7ebb8bad3fa5">
  <xsd:schema xmlns:xsd="http://www.w3.org/2001/XMLSchema" xmlns:xs="http://www.w3.org/2001/XMLSchema" xmlns:p="http://schemas.microsoft.com/office/2006/metadata/properties" xmlns:ns2="1316e479-0dd5-4804-90b2-b021d65978fe" xmlns:ns3="4ce5584e-5f0e-4fd3-a3b6-c328330b3f2d" targetNamespace="http://schemas.microsoft.com/office/2006/metadata/properties" ma:root="true" ma:fieldsID="d5e80a9dc54126306ce8ac9233aa9298" ns2:_="" ns3:_="">
    <xsd:import namespace="1316e479-0dd5-4804-90b2-b021d65978fe"/>
    <xsd:import namespace="4ce5584e-5f0e-4fd3-a3b6-c328330b3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6e479-0dd5-4804-90b2-b021d6597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5584e-5f0e-4fd3-a3b6-c328330b3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7cb71a9-d6a4-4de9-8779-cae39dc6d9da}" ma:internalName="TaxCatchAll" ma:showField="CatchAllData" ma:web="4ce5584e-5f0e-4fd3-a3b6-c328330b3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4742EA-6B48-488E-AA71-336B328EE264}">
  <ds:schemaRefs>
    <ds:schemaRef ds:uri="1316e479-0dd5-4804-90b2-b021d65978fe"/>
    <ds:schemaRef ds:uri="http://purl.org/dc/terms/"/>
    <ds:schemaRef ds:uri="4ce5584e-5f0e-4fd3-a3b6-c328330b3f2d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03E540-BD07-4505-B4CC-859B6FA129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EA7624-36CF-4490-9979-9C7FA9F4F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16e479-0dd5-4804-90b2-b021d65978fe"/>
    <ds:schemaRef ds:uri="4ce5584e-5f0e-4fd3-a3b6-c328330b3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492</Words>
  <Application>Microsoft Office PowerPoint</Application>
  <PresentationFormat>Widescreen</PresentationFormat>
  <Paragraphs>98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Century Gothic</vt:lpstr>
      <vt:lpstr>Bookman Old Style</vt:lpstr>
      <vt:lpstr>Wingdings</vt:lpstr>
      <vt:lpstr>Calibri</vt:lpstr>
      <vt:lpstr>Arial</vt:lpstr>
      <vt:lpstr>Office Theme</vt:lpstr>
      <vt:lpstr>Mesh</vt:lpstr>
      <vt:lpstr> Personal Tips on Accessible Travel  … or how to be more independent in an inaccessible world!   Elizabeth M. Dalton, Ph.D. elizabethmdalton@gmail.com </vt:lpstr>
      <vt:lpstr>Who am I??</vt:lpstr>
      <vt:lpstr>What I think about…</vt:lpstr>
      <vt:lpstr>Universal Design</vt:lpstr>
      <vt:lpstr>Life  often  changes…</vt:lpstr>
      <vt:lpstr>But our goals often are the same.</vt:lpstr>
      <vt:lpstr>Let’s talk about traveling…</vt:lpstr>
      <vt:lpstr>“Oh, the places I’ve been to…”   (Dr. Seuss)</vt:lpstr>
      <vt:lpstr>Mobility tips on good tools – Canes &amp; Sticks</vt:lpstr>
      <vt:lpstr>Mobility tips on good tools – Rollator</vt:lpstr>
      <vt:lpstr>Traveling with the rollator</vt:lpstr>
      <vt:lpstr>Mobility options – walk or ride</vt:lpstr>
      <vt:lpstr>Personal care and safety</vt:lpstr>
      <vt:lpstr>Recognize Barriers</vt:lpstr>
      <vt:lpstr>Develop Solutions</vt:lpstr>
      <vt:lpstr>Planning Ahead… My next purchases</vt:lpstr>
      <vt:lpstr>Thank you and happy travels!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Gronseth, Susie L</dc:creator>
  <cp:lastModifiedBy>Cara Clarke</cp:lastModifiedBy>
  <cp:revision>16</cp:revision>
  <dcterms:created xsi:type="dcterms:W3CDTF">2025-01-17T12:58:36Z</dcterms:created>
  <dcterms:modified xsi:type="dcterms:W3CDTF">2026-05-15T11:09:33Z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0x0101007A18236C5C5AA44EA07659CC33D883B7</vt:lpwstr>
  </property>
  <property fmtid="{D5CDD505-2E9C-101B-9397-08002B2CF9AE}" pid="3" name="MediaServiceImageTags">
    <vt:lpwstr/>
  </property>
</Properties>
</file>