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0"/>
  </p:notesMasterIdLst>
  <p:sldIdLst>
    <p:sldId id="256" r:id="rId5"/>
    <p:sldId id="270" r:id="rId6"/>
    <p:sldId id="257" r:id="rId7"/>
    <p:sldId id="273" r:id="rId8"/>
    <p:sldId id="260" r:id="rId9"/>
    <p:sldId id="261" r:id="rId10"/>
    <p:sldId id="268" r:id="rId11"/>
    <p:sldId id="262" r:id="rId12"/>
    <p:sldId id="263" r:id="rId13"/>
    <p:sldId id="264" r:id="rId14"/>
    <p:sldId id="265" r:id="rId15"/>
    <p:sldId id="266" r:id="rId16"/>
    <p:sldId id="267" r:id="rId17"/>
    <p:sldId id="272" r:id="rId18"/>
    <p:sldId id="274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1009A3-CD38-4BA2-A401-586A37C17E68}" v="32" dt="2026-05-14T08:49:07.7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94670" autoAdjust="0"/>
  </p:normalViewPr>
  <p:slideViewPr>
    <p:cSldViewPr snapToGrid="0">
      <p:cViewPr varScale="1">
        <p:scale>
          <a:sx n="79" d="100"/>
          <a:sy n="79" d="100"/>
        </p:scale>
        <p:origin x="106" y="101"/>
      </p:cViewPr>
      <p:guideLst/>
    </p:cSldViewPr>
  </p:slideViewPr>
  <p:outlineViewPr>
    <p:cViewPr>
      <p:scale>
        <a:sx n="33" d="100"/>
        <a:sy n="33" d="100"/>
      </p:scale>
      <p:origin x="0" y="-2659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e Brennan" userId="S::ms0148814@mtu.ie::f000dbfd-62c6-411f-885b-9bd915b898c1" providerId="AD" clId="Web-{789CC5B8-BE0D-28A1-C13E-66E2A5C6E170}"/>
    <pc:docChg chg="addSld modSld">
      <pc:chgData name="Jane Brennan" userId="S::ms0148814@mtu.ie::f000dbfd-62c6-411f-885b-9bd915b898c1" providerId="AD" clId="Web-{789CC5B8-BE0D-28A1-C13E-66E2A5C6E170}" dt="2026-05-07T09:17:24.783" v="43" actId="1076"/>
      <pc:docMkLst>
        <pc:docMk/>
      </pc:docMkLst>
      <pc:sldChg chg="addSp modSp">
        <pc:chgData name="Jane Brennan" userId="S::ms0148814@mtu.ie::f000dbfd-62c6-411f-885b-9bd915b898c1" providerId="AD" clId="Web-{789CC5B8-BE0D-28A1-C13E-66E2A5C6E170}" dt="2026-05-07T09:17:24.783" v="43" actId="1076"/>
        <pc:sldMkLst>
          <pc:docMk/>
          <pc:sldMk cId="3478032957" sldId="256"/>
        </pc:sldMkLst>
        <pc:spChg chg="mod">
          <ac:chgData name="Jane Brennan" userId="S::ms0148814@mtu.ie::f000dbfd-62c6-411f-885b-9bd915b898c1" providerId="AD" clId="Web-{789CC5B8-BE0D-28A1-C13E-66E2A5C6E170}" dt="2026-05-07T09:17:07.065" v="40" actId="20577"/>
          <ac:spMkLst>
            <pc:docMk/>
            <pc:sldMk cId="3478032957" sldId="256"/>
            <ac:spMk id="3" creationId="{942D1CE3-C729-B6E8-AE6B-8DC33689FF5D}"/>
          </ac:spMkLst>
        </pc:spChg>
        <pc:picChg chg="add mod">
          <ac:chgData name="Jane Brennan" userId="S::ms0148814@mtu.ie::f000dbfd-62c6-411f-885b-9bd915b898c1" providerId="AD" clId="Web-{789CC5B8-BE0D-28A1-C13E-66E2A5C6E170}" dt="2026-05-07T09:17:24.783" v="43" actId="1076"/>
          <ac:picMkLst>
            <pc:docMk/>
            <pc:sldMk cId="3478032957" sldId="256"/>
            <ac:picMk id="4" creationId="{B4841627-3AE5-FDC2-8CE3-63238EA51528}"/>
          </ac:picMkLst>
        </pc:picChg>
      </pc:sldChg>
      <pc:sldChg chg="addSp modSp mod setBg addAnim">
        <pc:chgData name="Jane Brennan" userId="S::ms0148814@mtu.ie::f000dbfd-62c6-411f-885b-9bd915b898c1" providerId="AD" clId="Web-{789CC5B8-BE0D-28A1-C13E-66E2A5C6E170}" dt="2026-05-07T09:12:05.610" v="2"/>
        <pc:sldMkLst>
          <pc:docMk/>
          <pc:sldMk cId="3210487464" sldId="272"/>
        </pc:sldMkLst>
        <pc:spChg chg="mod">
          <ac:chgData name="Jane Brennan" userId="S::ms0148814@mtu.ie::f000dbfd-62c6-411f-885b-9bd915b898c1" providerId="AD" clId="Web-{789CC5B8-BE0D-28A1-C13E-66E2A5C6E170}" dt="2026-05-07T09:11:46.642" v="1"/>
          <ac:spMkLst>
            <pc:docMk/>
            <pc:sldMk cId="3210487464" sldId="272"/>
            <ac:spMk id="2" creationId="{50C65765-3F42-8ED9-5B4B-D986B429C8F0}"/>
          </ac:spMkLst>
        </pc:spChg>
        <pc:spChg chg="mod">
          <ac:chgData name="Jane Brennan" userId="S::ms0148814@mtu.ie::f000dbfd-62c6-411f-885b-9bd915b898c1" providerId="AD" clId="Web-{789CC5B8-BE0D-28A1-C13E-66E2A5C6E170}" dt="2026-05-07T09:11:46.642" v="1"/>
          <ac:spMkLst>
            <pc:docMk/>
            <pc:sldMk cId="3210487464" sldId="272"/>
            <ac:spMk id="3" creationId="{6DB1B727-4DFD-48FE-C31D-266A81726377}"/>
          </ac:spMkLst>
        </pc:spChg>
        <pc:spChg chg="add">
          <ac:chgData name="Jane Brennan" userId="S::ms0148814@mtu.ie::f000dbfd-62c6-411f-885b-9bd915b898c1" providerId="AD" clId="Web-{789CC5B8-BE0D-28A1-C13E-66E2A5C6E170}" dt="2026-05-07T09:11:46.642" v="1"/>
          <ac:spMkLst>
            <pc:docMk/>
            <pc:sldMk cId="3210487464" sldId="272"/>
            <ac:spMk id="9" creationId="{9F7D5CDA-D291-4307-BF55-1381FED29634}"/>
          </ac:spMkLst>
        </pc:spChg>
        <pc:picChg chg="add mod">
          <ac:chgData name="Jane Brennan" userId="S::ms0148814@mtu.ie::f000dbfd-62c6-411f-885b-9bd915b898c1" providerId="AD" clId="Web-{789CC5B8-BE0D-28A1-C13E-66E2A5C6E170}" dt="2026-05-07T09:11:46.642" v="1"/>
          <ac:picMkLst>
            <pc:docMk/>
            <pc:sldMk cId="3210487464" sldId="272"/>
            <ac:picMk id="4" creationId="{CBDFA985-2E2D-9386-699F-130B565FE961}"/>
          </ac:picMkLst>
        </pc:picChg>
      </pc:sldChg>
      <pc:sldChg chg="addSp delSp modSp new mod setBg">
        <pc:chgData name="Jane Brennan" userId="S::ms0148814@mtu.ie::f000dbfd-62c6-411f-885b-9bd915b898c1" providerId="AD" clId="Web-{789CC5B8-BE0D-28A1-C13E-66E2A5C6E170}" dt="2026-05-07T09:15:00.970" v="18"/>
        <pc:sldMkLst>
          <pc:docMk/>
          <pc:sldMk cId="1931233122" sldId="274"/>
        </pc:sldMkLst>
        <pc:spChg chg="mod ord">
          <ac:chgData name="Jane Brennan" userId="S::ms0148814@mtu.ie::f000dbfd-62c6-411f-885b-9bd915b898c1" providerId="AD" clId="Web-{789CC5B8-BE0D-28A1-C13E-66E2A5C6E170}" dt="2026-05-07T09:15:00.970" v="18"/>
          <ac:spMkLst>
            <pc:docMk/>
            <pc:sldMk cId="1931233122" sldId="274"/>
            <ac:spMk id="2" creationId="{4933BA37-43EE-D341-F5EA-611E20664154}"/>
          </ac:spMkLst>
        </pc:spChg>
        <pc:spChg chg="add">
          <ac:chgData name="Jane Brennan" userId="S::ms0148814@mtu.ie::f000dbfd-62c6-411f-885b-9bd915b898c1" providerId="AD" clId="Web-{789CC5B8-BE0D-28A1-C13E-66E2A5C6E170}" dt="2026-05-07T09:15:00.970" v="18"/>
          <ac:spMkLst>
            <pc:docMk/>
            <pc:sldMk cId="1931233122" sldId="274"/>
            <ac:spMk id="9" creationId="{37C89E4B-3C9F-44B9-8B86-D9E3D112D8EC}"/>
          </ac:spMkLst>
        </pc:spChg>
        <pc:picChg chg="add mod ord">
          <ac:chgData name="Jane Brennan" userId="S::ms0148814@mtu.ie::f000dbfd-62c6-411f-885b-9bd915b898c1" providerId="AD" clId="Web-{789CC5B8-BE0D-28A1-C13E-66E2A5C6E170}" dt="2026-05-07T09:15:00.970" v="18"/>
          <ac:picMkLst>
            <pc:docMk/>
            <pc:sldMk cId="1931233122" sldId="274"/>
            <ac:picMk id="4" creationId="{D0EE3E86-CD6B-7ED6-D7C9-D60BEA0FD94C}"/>
          </ac:picMkLst>
        </pc:picChg>
        <pc:cxnChg chg="add">
          <ac:chgData name="Jane Brennan" userId="S::ms0148814@mtu.ie::f000dbfd-62c6-411f-885b-9bd915b898c1" providerId="AD" clId="Web-{789CC5B8-BE0D-28A1-C13E-66E2A5C6E170}" dt="2026-05-07T09:15:00.970" v="18"/>
          <ac:cxnSpMkLst>
            <pc:docMk/>
            <pc:sldMk cId="1931233122" sldId="274"/>
            <ac:cxnSpMk id="11" creationId="{AA2EAA10-076F-46BD-8F0F-B9A2FB77A85C}"/>
          </ac:cxnSpMkLst>
        </pc:cxnChg>
        <pc:cxnChg chg="add">
          <ac:chgData name="Jane Brennan" userId="S::ms0148814@mtu.ie::f000dbfd-62c6-411f-885b-9bd915b898c1" providerId="AD" clId="Web-{789CC5B8-BE0D-28A1-C13E-66E2A5C6E170}" dt="2026-05-07T09:15:00.970" v="18"/>
          <ac:cxnSpMkLst>
            <pc:docMk/>
            <pc:sldMk cId="1931233122" sldId="274"/>
            <ac:cxnSpMk id="13" creationId="{D891E407-403B-4764-86C9-33A56D3BCAA3}"/>
          </ac:cxnSpMkLst>
        </pc:cxnChg>
      </pc:sldChg>
    </pc:docChg>
  </pc:docChgLst>
  <pc:docChgLst>
    <pc:chgData name="Jane Brennan" userId="f000dbfd-62c6-411f-885b-9bd915b898c1" providerId="ADAL" clId="{B193812C-3B40-40CB-898A-F792E23B30ED}"/>
    <pc:docChg chg="custSel modSld">
      <pc:chgData name="Jane Brennan" userId="f000dbfd-62c6-411f-885b-9bd915b898c1" providerId="ADAL" clId="{B193812C-3B40-40CB-898A-F792E23B30ED}" dt="2026-05-07T11:03:43.201" v="987" actId="20577"/>
      <pc:docMkLst>
        <pc:docMk/>
      </pc:docMkLst>
      <pc:sldChg chg="modNotesTx">
        <pc:chgData name="Jane Brennan" userId="f000dbfd-62c6-411f-885b-9bd915b898c1" providerId="ADAL" clId="{B193812C-3B40-40CB-898A-F792E23B30ED}" dt="2026-05-07T10:17:40.575" v="99" actId="20577"/>
        <pc:sldMkLst>
          <pc:docMk/>
          <pc:sldMk cId="2886814281" sldId="261"/>
        </pc:sldMkLst>
      </pc:sldChg>
      <pc:sldChg chg="modNotesTx">
        <pc:chgData name="Jane Brennan" userId="f000dbfd-62c6-411f-885b-9bd915b898c1" providerId="ADAL" clId="{B193812C-3B40-40CB-898A-F792E23B30ED}" dt="2026-05-07T10:23:12.016" v="334" actId="20577"/>
        <pc:sldMkLst>
          <pc:docMk/>
          <pc:sldMk cId="2338543090" sldId="263"/>
        </pc:sldMkLst>
      </pc:sldChg>
      <pc:sldChg chg="modNotesTx">
        <pc:chgData name="Jane Brennan" userId="f000dbfd-62c6-411f-885b-9bd915b898c1" providerId="ADAL" clId="{B193812C-3B40-40CB-898A-F792E23B30ED}" dt="2026-05-07T10:28:44.745" v="659" actId="20577"/>
        <pc:sldMkLst>
          <pc:docMk/>
          <pc:sldMk cId="1348537892" sldId="264"/>
        </pc:sldMkLst>
      </pc:sldChg>
      <pc:sldChg chg="modNotesTx">
        <pc:chgData name="Jane Brennan" userId="f000dbfd-62c6-411f-885b-9bd915b898c1" providerId="ADAL" clId="{B193812C-3B40-40CB-898A-F792E23B30ED}" dt="2026-05-07T11:03:43.201" v="987" actId="20577"/>
        <pc:sldMkLst>
          <pc:docMk/>
          <pc:sldMk cId="3995787683" sldId="265"/>
        </pc:sldMkLst>
      </pc:sldChg>
    </pc:docChg>
  </pc:docChgLst>
  <pc:docChgLst>
    <pc:chgData name="Cara Clarke" userId="49a24fcf-a83e-4685-ac20-054a94ac13fe" providerId="ADAL" clId="{C46CF4D8-4AE9-4AA3-8C06-5F9B4FB588E9}"/>
    <pc:docChg chg="modSld">
      <pc:chgData name="Cara Clarke" userId="49a24fcf-a83e-4685-ac20-054a94ac13fe" providerId="ADAL" clId="{C46CF4D8-4AE9-4AA3-8C06-5F9B4FB588E9}" dt="2026-05-14T09:03:50.260" v="511"/>
      <pc:docMkLst>
        <pc:docMk/>
      </pc:docMkLst>
      <pc:sldChg chg="modSp mod">
        <pc:chgData name="Cara Clarke" userId="49a24fcf-a83e-4685-ac20-054a94ac13fe" providerId="ADAL" clId="{C46CF4D8-4AE9-4AA3-8C06-5F9B4FB588E9}" dt="2026-05-14T08:35:28.124" v="95" actId="962"/>
        <pc:sldMkLst>
          <pc:docMk/>
          <pc:sldMk cId="3478032957" sldId="256"/>
        </pc:sldMkLst>
        <pc:picChg chg="mod">
          <ac:chgData name="Cara Clarke" userId="49a24fcf-a83e-4685-ac20-054a94ac13fe" providerId="ADAL" clId="{C46CF4D8-4AE9-4AA3-8C06-5F9B4FB588E9}" dt="2026-05-14T08:35:28.124" v="95" actId="962"/>
          <ac:picMkLst>
            <pc:docMk/>
            <pc:sldMk cId="3478032957" sldId="256"/>
            <ac:picMk id="4" creationId="{B4841627-3AE5-FDC2-8CE3-63238EA51528}"/>
          </ac:picMkLst>
        </pc:picChg>
      </pc:sldChg>
      <pc:sldChg chg="modSp mod">
        <pc:chgData name="Cara Clarke" userId="49a24fcf-a83e-4685-ac20-054a94ac13fe" providerId="ADAL" clId="{C46CF4D8-4AE9-4AA3-8C06-5F9B4FB588E9}" dt="2026-05-14T08:50:10.687" v="452" actId="13244"/>
        <pc:sldMkLst>
          <pc:docMk/>
          <pc:sldMk cId="2854355886" sldId="260"/>
        </pc:sldMkLst>
        <pc:spChg chg="mod ord">
          <ac:chgData name="Cara Clarke" userId="49a24fcf-a83e-4685-ac20-054a94ac13fe" providerId="ADAL" clId="{C46CF4D8-4AE9-4AA3-8C06-5F9B4FB588E9}" dt="2026-05-14T08:50:08.773" v="451" actId="13244"/>
          <ac:spMkLst>
            <pc:docMk/>
            <pc:sldMk cId="2854355886" sldId="260"/>
            <ac:spMk id="9" creationId="{51F9CAE1-DE15-BF8C-DB1C-3210007A65C5}"/>
          </ac:spMkLst>
        </pc:spChg>
        <pc:picChg chg="ord">
          <ac:chgData name="Cara Clarke" userId="49a24fcf-a83e-4685-ac20-054a94ac13fe" providerId="ADAL" clId="{C46CF4D8-4AE9-4AA3-8C06-5F9B4FB588E9}" dt="2026-05-14T08:50:10.687" v="452" actId="13244"/>
          <ac:picMkLst>
            <pc:docMk/>
            <pc:sldMk cId="2854355886" sldId="260"/>
            <ac:picMk id="4" creationId="{1F711ABE-D1F4-A1D4-3B71-5C1BE63EB228}"/>
          </ac:picMkLst>
        </pc:picChg>
      </pc:sldChg>
      <pc:sldChg chg="delSp modSp mod">
        <pc:chgData name="Cara Clarke" userId="49a24fcf-a83e-4685-ac20-054a94ac13fe" providerId="ADAL" clId="{C46CF4D8-4AE9-4AA3-8C06-5F9B4FB588E9}" dt="2026-05-14T08:39:16.968" v="412" actId="165"/>
        <pc:sldMkLst>
          <pc:docMk/>
          <pc:sldMk cId="792590027" sldId="262"/>
        </pc:sldMkLst>
        <pc:spChg chg="mod topLvl">
          <ac:chgData name="Cara Clarke" userId="49a24fcf-a83e-4685-ac20-054a94ac13fe" providerId="ADAL" clId="{C46CF4D8-4AE9-4AA3-8C06-5F9B4FB588E9}" dt="2026-05-14T08:39:16.968" v="412" actId="165"/>
          <ac:spMkLst>
            <pc:docMk/>
            <pc:sldMk cId="792590027" sldId="262"/>
            <ac:spMk id="4" creationId="{127F829A-FCDA-01C3-9F7B-C9050563395B}"/>
          </ac:spMkLst>
        </pc:spChg>
        <pc:spChg chg="mod topLvl">
          <ac:chgData name="Cara Clarke" userId="49a24fcf-a83e-4685-ac20-054a94ac13fe" providerId="ADAL" clId="{C46CF4D8-4AE9-4AA3-8C06-5F9B4FB588E9}" dt="2026-05-14T08:39:16.968" v="412" actId="165"/>
          <ac:spMkLst>
            <pc:docMk/>
            <pc:sldMk cId="792590027" sldId="262"/>
            <ac:spMk id="6" creationId="{0E36DA50-CC53-D3C4-2418-F2398D7B54BB}"/>
          </ac:spMkLst>
        </pc:spChg>
        <pc:spChg chg="mod topLvl">
          <ac:chgData name="Cara Clarke" userId="49a24fcf-a83e-4685-ac20-054a94ac13fe" providerId="ADAL" clId="{C46CF4D8-4AE9-4AA3-8C06-5F9B4FB588E9}" dt="2026-05-14T08:39:16.968" v="412" actId="165"/>
          <ac:spMkLst>
            <pc:docMk/>
            <pc:sldMk cId="792590027" sldId="262"/>
            <ac:spMk id="7" creationId="{84250390-F0A8-0264-090E-6D11FBFC9FB8}"/>
          </ac:spMkLst>
        </pc:spChg>
        <pc:spChg chg="mod topLvl">
          <ac:chgData name="Cara Clarke" userId="49a24fcf-a83e-4685-ac20-054a94ac13fe" providerId="ADAL" clId="{C46CF4D8-4AE9-4AA3-8C06-5F9B4FB588E9}" dt="2026-05-14T08:39:16.968" v="412" actId="165"/>
          <ac:spMkLst>
            <pc:docMk/>
            <pc:sldMk cId="792590027" sldId="262"/>
            <ac:spMk id="8" creationId="{F4E1EC73-24A8-B571-CBA9-2F63FFB68BCE}"/>
          </ac:spMkLst>
        </pc:spChg>
        <pc:spChg chg="mod topLvl">
          <ac:chgData name="Cara Clarke" userId="49a24fcf-a83e-4685-ac20-054a94ac13fe" providerId="ADAL" clId="{C46CF4D8-4AE9-4AA3-8C06-5F9B4FB588E9}" dt="2026-05-14T08:39:16.968" v="412" actId="165"/>
          <ac:spMkLst>
            <pc:docMk/>
            <pc:sldMk cId="792590027" sldId="262"/>
            <ac:spMk id="9" creationId="{40AA3411-8569-C090-C97F-8AAC3AD524CD}"/>
          </ac:spMkLst>
        </pc:spChg>
        <pc:spChg chg="mod topLvl">
          <ac:chgData name="Cara Clarke" userId="49a24fcf-a83e-4685-ac20-054a94ac13fe" providerId="ADAL" clId="{C46CF4D8-4AE9-4AA3-8C06-5F9B4FB588E9}" dt="2026-05-14T08:39:16.968" v="412" actId="165"/>
          <ac:spMkLst>
            <pc:docMk/>
            <pc:sldMk cId="792590027" sldId="262"/>
            <ac:spMk id="10" creationId="{38FD5E44-3882-B6C7-367A-F4FCDDEEC069}"/>
          </ac:spMkLst>
        </pc:spChg>
        <pc:grpChg chg="del mod">
          <ac:chgData name="Cara Clarke" userId="49a24fcf-a83e-4685-ac20-054a94ac13fe" providerId="ADAL" clId="{C46CF4D8-4AE9-4AA3-8C06-5F9B4FB588E9}" dt="2026-05-14T08:39:16.968" v="412" actId="165"/>
          <ac:grpSpMkLst>
            <pc:docMk/>
            <pc:sldMk cId="792590027" sldId="262"/>
            <ac:grpSpMk id="3" creationId="{0283E72A-9409-F638-348E-49E6AA371FA5}"/>
          </ac:grpSpMkLst>
        </pc:grpChg>
        <pc:graphicFrameChg chg="del">
          <ac:chgData name="Cara Clarke" userId="49a24fcf-a83e-4685-ac20-054a94ac13fe" providerId="ADAL" clId="{C46CF4D8-4AE9-4AA3-8C06-5F9B4FB588E9}" dt="2026-05-14T08:38:35.818" v="409" actId="18245"/>
          <ac:graphicFrameMkLst>
            <pc:docMk/>
            <pc:sldMk cId="792590027" sldId="262"/>
            <ac:graphicFrameMk id="5" creationId="{BBFD5A08-3379-30DE-0C7A-0B418A302F17}"/>
          </ac:graphicFrameMkLst>
        </pc:graphicFrameChg>
      </pc:sldChg>
      <pc:sldChg chg="modSp mod">
        <pc:chgData name="Cara Clarke" userId="49a24fcf-a83e-4685-ac20-054a94ac13fe" providerId="ADAL" clId="{C46CF4D8-4AE9-4AA3-8C06-5F9B4FB588E9}" dt="2026-05-14T08:51:26.107" v="463" actId="170"/>
        <pc:sldMkLst>
          <pc:docMk/>
          <pc:sldMk cId="136068151" sldId="266"/>
        </pc:sldMkLst>
        <pc:spChg chg="mod ord">
          <ac:chgData name="Cara Clarke" userId="49a24fcf-a83e-4685-ac20-054a94ac13fe" providerId="ADAL" clId="{C46CF4D8-4AE9-4AA3-8C06-5F9B4FB588E9}" dt="2026-05-14T08:51:26.107" v="463" actId="170"/>
          <ac:spMkLst>
            <pc:docMk/>
            <pc:sldMk cId="136068151" sldId="266"/>
            <ac:spMk id="2" creationId="{0B446184-3D69-5CB3-E09C-6826C0E0A92A}"/>
          </ac:spMkLst>
        </pc:spChg>
      </pc:sldChg>
      <pc:sldChg chg="addSp modSp mod">
        <pc:chgData name="Cara Clarke" userId="49a24fcf-a83e-4685-ac20-054a94ac13fe" providerId="ADAL" clId="{C46CF4D8-4AE9-4AA3-8C06-5F9B4FB588E9}" dt="2026-05-14T08:50:24.454" v="453" actId="13244"/>
        <pc:sldMkLst>
          <pc:docMk/>
          <pc:sldMk cId="357224576" sldId="268"/>
        </pc:sldMkLst>
        <pc:spChg chg="add mod ord">
          <ac:chgData name="Cara Clarke" userId="49a24fcf-a83e-4685-ac20-054a94ac13fe" providerId="ADAL" clId="{C46CF4D8-4AE9-4AA3-8C06-5F9B4FB588E9}" dt="2026-05-14T08:50:24.454" v="453" actId="13244"/>
          <ac:spMkLst>
            <pc:docMk/>
            <pc:sldMk cId="357224576" sldId="268"/>
            <ac:spMk id="2" creationId="{F0D12670-C715-1511-A87A-9174D4C2639B}"/>
          </ac:spMkLst>
        </pc:spChg>
      </pc:sldChg>
      <pc:sldChg chg="modSp mod">
        <pc:chgData name="Cara Clarke" userId="49a24fcf-a83e-4685-ac20-054a94ac13fe" providerId="ADAL" clId="{C46CF4D8-4AE9-4AA3-8C06-5F9B4FB588E9}" dt="2026-05-14T09:03:50.260" v="511"/>
        <pc:sldMkLst>
          <pc:docMk/>
          <pc:sldMk cId="687901301" sldId="270"/>
        </pc:sldMkLst>
        <pc:spChg chg="ord">
          <ac:chgData name="Cara Clarke" userId="49a24fcf-a83e-4685-ac20-054a94ac13fe" providerId="ADAL" clId="{C46CF4D8-4AE9-4AA3-8C06-5F9B4FB588E9}" dt="2026-05-14T09:03:50.260" v="511"/>
          <ac:spMkLst>
            <pc:docMk/>
            <pc:sldMk cId="687901301" sldId="270"/>
            <ac:spMk id="2" creationId="{7C39B10A-F93E-A939-F456-A99BA7FF2AFE}"/>
          </ac:spMkLst>
        </pc:spChg>
        <pc:spChg chg="mod ord">
          <ac:chgData name="Cara Clarke" userId="49a24fcf-a83e-4685-ac20-054a94ac13fe" providerId="ADAL" clId="{C46CF4D8-4AE9-4AA3-8C06-5F9B4FB588E9}" dt="2026-05-14T09:03:50.260" v="511"/>
          <ac:spMkLst>
            <pc:docMk/>
            <pc:sldMk cId="687901301" sldId="270"/>
            <ac:spMk id="3" creationId="{53B85322-6699-73F9-559A-D417618646ED}"/>
          </ac:spMkLst>
        </pc:spChg>
        <pc:picChg chg="mod ord">
          <ac:chgData name="Cara Clarke" userId="49a24fcf-a83e-4685-ac20-054a94ac13fe" providerId="ADAL" clId="{C46CF4D8-4AE9-4AA3-8C06-5F9B4FB588E9}" dt="2026-05-14T09:03:50.260" v="511"/>
          <ac:picMkLst>
            <pc:docMk/>
            <pc:sldMk cId="687901301" sldId="270"/>
            <ac:picMk id="5" creationId="{A35A1CE6-DC4F-2537-D068-4CBD14CCD3BC}"/>
          </ac:picMkLst>
        </pc:picChg>
        <pc:picChg chg="mod ord">
          <ac:chgData name="Cara Clarke" userId="49a24fcf-a83e-4685-ac20-054a94ac13fe" providerId="ADAL" clId="{C46CF4D8-4AE9-4AA3-8C06-5F9B4FB588E9}" dt="2026-05-14T09:03:50.260" v="511"/>
          <ac:picMkLst>
            <pc:docMk/>
            <pc:sldMk cId="687901301" sldId="270"/>
            <ac:picMk id="7" creationId="{1732758F-C90A-FF8F-FF54-D5E388CBAF83}"/>
          </ac:picMkLst>
        </pc:picChg>
      </pc:sldChg>
      <pc:sldChg chg="modSp mod">
        <pc:chgData name="Cara Clarke" userId="49a24fcf-a83e-4685-ac20-054a94ac13fe" providerId="ADAL" clId="{C46CF4D8-4AE9-4AA3-8C06-5F9B4FB588E9}" dt="2026-05-14T09:02:57.673" v="507" actId="962"/>
        <pc:sldMkLst>
          <pc:docMk/>
          <pc:sldMk cId="3210487464" sldId="272"/>
        </pc:sldMkLst>
        <pc:picChg chg="mod">
          <ac:chgData name="Cara Clarke" userId="49a24fcf-a83e-4685-ac20-054a94ac13fe" providerId="ADAL" clId="{C46CF4D8-4AE9-4AA3-8C06-5F9B4FB588E9}" dt="2026-05-14T09:02:57.673" v="507" actId="962"/>
          <ac:picMkLst>
            <pc:docMk/>
            <pc:sldMk cId="3210487464" sldId="272"/>
            <ac:picMk id="4" creationId="{CBDFA985-2E2D-9386-699F-130B565FE961}"/>
          </ac:picMkLst>
        </pc:picChg>
      </pc:sldChg>
      <pc:sldChg chg="modSp mod">
        <pc:chgData name="Cara Clarke" userId="49a24fcf-a83e-4685-ac20-054a94ac13fe" providerId="ADAL" clId="{C46CF4D8-4AE9-4AA3-8C06-5F9B4FB588E9}" dt="2026-05-14T09:03:06.400" v="508" actId="962"/>
        <pc:sldMkLst>
          <pc:docMk/>
          <pc:sldMk cId="1931233122" sldId="274"/>
        </pc:sldMkLst>
        <pc:spChg chg="mod">
          <ac:chgData name="Cara Clarke" userId="49a24fcf-a83e-4685-ac20-054a94ac13fe" providerId="ADAL" clId="{C46CF4D8-4AE9-4AA3-8C06-5F9B4FB588E9}" dt="2026-05-14T08:49:14.877" v="449" actId="33553"/>
          <ac:spMkLst>
            <pc:docMk/>
            <pc:sldMk cId="1931233122" sldId="274"/>
            <ac:spMk id="2" creationId="{4933BA37-43EE-D341-F5EA-611E20664154}"/>
          </ac:spMkLst>
        </pc:spChg>
        <pc:picChg chg="mod">
          <ac:chgData name="Cara Clarke" userId="49a24fcf-a83e-4685-ac20-054a94ac13fe" providerId="ADAL" clId="{C46CF4D8-4AE9-4AA3-8C06-5F9B4FB588E9}" dt="2026-05-14T09:03:06.400" v="508" actId="962"/>
          <ac:picMkLst>
            <pc:docMk/>
            <pc:sldMk cId="1931233122" sldId="274"/>
            <ac:picMk id="4" creationId="{D0EE3E86-CD6B-7ED6-D7C9-D60BEA0FD94C}"/>
          </ac:picMkLst>
        </pc:picChg>
      </pc:sldChg>
    </pc:docChg>
  </pc:docChgLst>
  <pc:docChgLst>
    <pc:chgData name="Jane Brennan" userId="f000dbfd-62c6-411f-885b-9bd915b898c1" providerId="ADAL" clId="{5827C2A3-5F8B-4F5F-AC9C-7B93B9EDB06A}"/>
    <pc:docChg chg="undo custSel addSld delSld modSld">
      <pc:chgData name="Jane Brennan" userId="f000dbfd-62c6-411f-885b-9bd915b898c1" providerId="ADAL" clId="{5827C2A3-5F8B-4F5F-AC9C-7B93B9EDB06A}" dt="2026-04-17T14:58:47.927" v="1913" actId="15"/>
      <pc:docMkLst>
        <pc:docMk/>
      </pc:docMkLst>
      <pc:sldChg chg="modSp mod">
        <pc:chgData name="Jane Brennan" userId="f000dbfd-62c6-411f-885b-9bd915b898c1" providerId="ADAL" clId="{5827C2A3-5F8B-4F5F-AC9C-7B93B9EDB06A}" dt="2026-04-17T14:16:59.646" v="923" actId="962"/>
        <pc:sldMkLst>
          <pc:docMk/>
          <pc:sldMk cId="2215509478" sldId="257"/>
        </pc:sldMkLst>
      </pc:sldChg>
      <pc:sldChg chg="modSp mod modAnim">
        <pc:chgData name="Jane Brennan" userId="f000dbfd-62c6-411f-885b-9bd915b898c1" providerId="ADAL" clId="{5827C2A3-5F8B-4F5F-AC9C-7B93B9EDB06A}" dt="2026-04-17T14:18:21.550" v="1081" actId="962"/>
        <pc:sldMkLst>
          <pc:docMk/>
          <pc:sldMk cId="2854355886" sldId="260"/>
        </pc:sldMkLst>
        <pc:picChg chg="mod">
          <ac:chgData name="Jane Brennan" userId="f000dbfd-62c6-411f-885b-9bd915b898c1" providerId="ADAL" clId="{5827C2A3-5F8B-4F5F-AC9C-7B93B9EDB06A}" dt="2026-04-17T14:18:21.550" v="1081" actId="962"/>
          <ac:picMkLst>
            <pc:docMk/>
            <pc:sldMk cId="2854355886" sldId="260"/>
            <ac:picMk id="4" creationId="{1F711ABE-D1F4-A1D4-3B71-5C1BE63EB228}"/>
          </ac:picMkLst>
        </pc:picChg>
      </pc:sldChg>
      <pc:sldChg chg="addSp delSp modSp mod setBg">
        <pc:chgData name="Jane Brennan" userId="f000dbfd-62c6-411f-885b-9bd915b898c1" providerId="ADAL" clId="{5827C2A3-5F8B-4F5F-AC9C-7B93B9EDB06A}" dt="2026-04-17T14:19:14.452" v="1261" actId="962"/>
        <pc:sldMkLst>
          <pc:docMk/>
          <pc:sldMk cId="2886814281" sldId="261"/>
        </pc:sldMkLst>
        <pc:spChg chg="mod">
          <ac:chgData name="Jane Brennan" userId="f000dbfd-62c6-411f-885b-9bd915b898c1" providerId="ADAL" clId="{5827C2A3-5F8B-4F5F-AC9C-7B93B9EDB06A}" dt="2026-04-17T13:22:06.224" v="112" actId="26606"/>
          <ac:spMkLst>
            <pc:docMk/>
            <pc:sldMk cId="2886814281" sldId="261"/>
            <ac:spMk id="2" creationId="{E3A19430-B92A-EAAD-E958-A23C04AB6578}"/>
          </ac:spMkLst>
        </pc:spChg>
        <pc:spChg chg="mod">
          <ac:chgData name="Jane Brennan" userId="f000dbfd-62c6-411f-885b-9bd915b898c1" providerId="ADAL" clId="{5827C2A3-5F8B-4F5F-AC9C-7B93B9EDB06A}" dt="2026-04-17T13:36:07.275" v="269" actId="14100"/>
          <ac:spMkLst>
            <pc:docMk/>
            <pc:sldMk cId="2886814281" sldId="261"/>
            <ac:spMk id="3" creationId="{3DE48CBC-60A1-278C-1F7E-4502963F9BAC}"/>
          </ac:spMkLst>
        </pc:spChg>
        <pc:picChg chg="add del mod">
          <ac:chgData name="Jane Brennan" userId="f000dbfd-62c6-411f-885b-9bd915b898c1" providerId="ADAL" clId="{5827C2A3-5F8B-4F5F-AC9C-7B93B9EDB06A}" dt="2026-04-17T14:19:14.452" v="1261" actId="962"/>
          <ac:picMkLst>
            <pc:docMk/>
            <pc:sldMk cId="2886814281" sldId="261"/>
            <ac:picMk id="5" creationId="{B4A6AA09-AAE9-B032-BE08-E8E19C4100E2}"/>
          </ac:picMkLst>
        </pc:picChg>
      </pc:sldChg>
      <pc:sldChg chg="addSp delSp modSp mod">
        <pc:chgData name="Jane Brennan" userId="f000dbfd-62c6-411f-885b-9bd915b898c1" providerId="ADAL" clId="{5827C2A3-5F8B-4F5F-AC9C-7B93B9EDB06A}" dt="2026-04-17T14:54:39.927" v="1771" actId="962"/>
        <pc:sldMkLst>
          <pc:docMk/>
          <pc:sldMk cId="792590027" sldId="262"/>
        </pc:sldMkLst>
      </pc:sldChg>
      <pc:sldChg chg="modSp mod modAnim">
        <pc:chgData name="Jane Brennan" userId="f000dbfd-62c6-411f-885b-9bd915b898c1" providerId="ADAL" clId="{5827C2A3-5F8B-4F5F-AC9C-7B93B9EDB06A}" dt="2026-04-17T14:16:12.275" v="849" actId="962"/>
        <pc:sldMkLst>
          <pc:docMk/>
          <pc:sldMk cId="2338543090" sldId="263"/>
        </pc:sldMkLst>
        <pc:picChg chg="mod">
          <ac:chgData name="Jane Brennan" userId="f000dbfd-62c6-411f-885b-9bd915b898c1" providerId="ADAL" clId="{5827C2A3-5F8B-4F5F-AC9C-7B93B9EDB06A}" dt="2026-04-17T14:16:12.275" v="849" actId="962"/>
          <ac:picMkLst>
            <pc:docMk/>
            <pc:sldMk cId="2338543090" sldId="263"/>
            <ac:picMk id="4" creationId="{CFD53162-4996-E066-DEE6-3386FC331932}"/>
          </ac:picMkLst>
        </pc:picChg>
      </pc:sldChg>
      <pc:sldChg chg="modSp mod modAnim">
        <pc:chgData name="Jane Brennan" userId="f000dbfd-62c6-411f-885b-9bd915b898c1" providerId="ADAL" clId="{5827C2A3-5F8B-4F5F-AC9C-7B93B9EDB06A}" dt="2026-04-17T14:14:55.172" v="663" actId="962"/>
        <pc:sldMkLst>
          <pc:docMk/>
          <pc:sldMk cId="1348537892" sldId="264"/>
        </pc:sldMkLst>
        <pc:picChg chg="mod">
          <ac:chgData name="Jane Brennan" userId="f000dbfd-62c6-411f-885b-9bd915b898c1" providerId="ADAL" clId="{5827C2A3-5F8B-4F5F-AC9C-7B93B9EDB06A}" dt="2026-04-17T14:14:55.172" v="663" actId="962"/>
          <ac:picMkLst>
            <pc:docMk/>
            <pc:sldMk cId="1348537892" sldId="264"/>
            <ac:picMk id="4" creationId="{F268EC2F-0ED1-2335-968E-55136A7580B8}"/>
          </ac:picMkLst>
        </pc:picChg>
      </pc:sldChg>
      <pc:sldChg chg="modSp mod modAnim">
        <pc:chgData name="Jane Brennan" userId="f000dbfd-62c6-411f-885b-9bd915b898c1" providerId="ADAL" clId="{5827C2A3-5F8B-4F5F-AC9C-7B93B9EDB06A}" dt="2026-04-17T14:14:08.086" v="643" actId="962"/>
        <pc:sldMkLst>
          <pc:docMk/>
          <pc:sldMk cId="3995787683" sldId="265"/>
        </pc:sldMkLst>
        <pc:picChg chg="mod">
          <ac:chgData name="Jane Brennan" userId="f000dbfd-62c6-411f-885b-9bd915b898c1" providerId="ADAL" clId="{5827C2A3-5F8B-4F5F-AC9C-7B93B9EDB06A}" dt="2026-04-17T14:14:08.086" v="643" actId="962"/>
          <ac:picMkLst>
            <pc:docMk/>
            <pc:sldMk cId="3995787683" sldId="265"/>
            <ac:picMk id="4" creationId="{C7D46FA2-6FF3-197E-1613-89DA1CACAFE7}"/>
          </ac:picMkLst>
        </pc:picChg>
      </pc:sldChg>
      <pc:sldChg chg="addSp delSp modSp mod setBg">
        <pc:chgData name="Jane Brennan" userId="f000dbfd-62c6-411f-885b-9bd915b898c1" providerId="ADAL" clId="{5827C2A3-5F8B-4F5F-AC9C-7B93B9EDB06A}" dt="2026-04-17T14:12:05.965" v="363" actId="962"/>
        <pc:sldMkLst>
          <pc:docMk/>
          <pc:sldMk cId="136068151" sldId="266"/>
        </pc:sldMkLst>
        <pc:spChg chg="mod">
          <ac:chgData name="Jane Brennan" userId="f000dbfd-62c6-411f-885b-9bd915b898c1" providerId="ADAL" clId="{5827C2A3-5F8B-4F5F-AC9C-7B93B9EDB06A}" dt="2026-04-17T14:10:32.418" v="283" actId="26606"/>
          <ac:spMkLst>
            <pc:docMk/>
            <pc:sldMk cId="136068151" sldId="266"/>
            <ac:spMk id="2" creationId="{0B446184-3D69-5CB3-E09C-6826C0E0A92A}"/>
          </ac:spMkLst>
        </pc:spChg>
        <pc:spChg chg="mod">
          <ac:chgData name="Jane Brennan" userId="f000dbfd-62c6-411f-885b-9bd915b898c1" providerId="ADAL" clId="{5827C2A3-5F8B-4F5F-AC9C-7B93B9EDB06A}" dt="2026-04-17T14:10:50.348" v="285" actId="403"/>
          <ac:spMkLst>
            <pc:docMk/>
            <pc:sldMk cId="136068151" sldId="266"/>
            <ac:spMk id="3" creationId="{1C47E7CC-266E-D6FD-8CB1-E413B597A0EF}"/>
          </ac:spMkLst>
        </pc:spChg>
        <pc:spChg chg="add">
          <ac:chgData name="Jane Brennan" userId="f000dbfd-62c6-411f-885b-9bd915b898c1" providerId="ADAL" clId="{5827C2A3-5F8B-4F5F-AC9C-7B93B9EDB06A}" dt="2026-04-17T14:10:32.418" v="283" actId="26606"/>
          <ac:spMkLst>
            <pc:docMk/>
            <pc:sldMk cId="136068151" sldId="266"/>
            <ac:spMk id="15" creationId="{04812C46-200A-4DEB-A05E-3ED6C68C2387}"/>
          </ac:spMkLst>
        </pc:spChg>
        <pc:spChg chg="add">
          <ac:chgData name="Jane Brennan" userId="f000dbfd-62c6-411f-885b-9bd915b898c1" providerId="ADAL" clId="{5827C2A3-5F8B-4F5F-AC9C-7B93B9EDB06A}" dt="2026-04-17T14:10:32.418" v="283" actId="26606"/>
          <ac:spMkLst>
            <pc:docMk/>
            <pc:sldMk cId="136068151" sldId="266"/>
            <ac:spMk id="17" creationId="{D1EA859B-E555-4109-94F3-6700E046E008}"/>
          </ac:spMkLst>
        </pc:spChg>
        <pc:picChg chg="add mod ord">
          <ac:chgData name="Jane Brennan" userId="f000dbfd-62c6-411f-885b-9bd915b898c1" providerId="ADAL" clId="{5827C2A3-5F8B-4F5F-AC9C-7B93B9EDB06A}" dt="2026-04-17T14:12:05.965" v="363" actId="962"/>
          <ac:picMkLst>
            <pc:docMk/>
            <pc:sldMk cId="136068151" sldId="266"/>
            <ac:picMk id="7" creationId="{3F2BDF22-3F16-C2EB-E176-4DFB0E370BF4}"/>
          </ac:picMkLst>
        </pc:picChg>
      </pc:sldChg>
      <pc:sldChg chg="addSp delSp modSp mod">
        <pc:chgData name="Jane Brennan" userId="f000dbfd-62c6-411f-885b-9bd915b898c1" providerId="ADAL" clId="{5827C2A3-5F8B-4F5F-AC9C-7B93B9EDB06A}" dt="2026-04-17T14:51:42.635" v="1766" actId="20577"/>
        <pc:sldMkLst>
          <pc:docMk/>
          <pc:sldMk cId="2738721731" sldId="267"/>
        </pc:sldMkLst>
        <pc:spChg chg="mod">
          <ac:chgData name="Jane Brennan" userId="f000dbfd-62c6-411f-885b-9bd915b898c1" providerId="ADAL" clId="{5827C2A3-5F8B-4F5F-AC9C-7B93B9EDB06A}" dt="2026-04-17T14:51:42.635" v="1766" actId="20577"/>
          <ac:spMkLst>
            <pc:docMk/>
            <pc:sldMk cId="2738721731" sldId="267"/>
            <ac:spMk id="2" creationId="{6A0BB391-C1EE-C1B2-64E3-088364754F8C}"/>
          </ac:spMkLst>
        </pc:spChg>
        <pc:spChg chg="mod">
          <ac:chgData name="Jane Brennan" userId="f000dbfd-62c6-411f-885b-9bd915b898c1" providerId="ADAL" clId="{5827C2A3-5F8B-4F5F-AC9C-7B93B9EDB06A}" dt="2026-04-17T14:43:14.018" v="1535" actId="27636"/>
          <ac:spMkLst>
            <pc:docMk/>
            <pc:sldMk cId="2738721731" sldId="267"/>
            <ac:spMk id="3" creationId="{FEAB16CA-A003-238B-4A81-6708E10DFB24}"/>
          </ac:spMkLst>
        </pc:spChg>
        <pc:picChg chg="add mod modCrop">
          <ac:chgData name="Jane Brennan" userId="f000dbfd-62c6-411f-885b-9bd915b898c1" providerId="ADAL" clId="{5827C2A3-5F8B-4F5F-AC9C-7B93B9EDB06A}" dt="2026-04-17T14:50:37.499" v="1752" actId="1076"/>
          <ac:picMkLst>
            <pc:docMk/>
            <pc:sldMk cId="2738721731" sldId="267"/>
            <ac:picMk id="7" creationId="{BA1FF49B-DAC1-2CB2-0C34-698B73A720FE}"/>
          </ac:picMkLst>
        </pc:picChg>
      </pc:sldChg>
      <pc:sldChg chg="modSp mod">
        <pc:chgData name="Jane Brennan" userId="f000dbfd-62c6-411f-885b-9bd915b898c1" providerId="ADAL" clId="{5827C2A3-5F8B-4F5F-AC9C-7B93B9EDB06A}" dt="2026-04-17T14:20:49.786" v="1521" actId="962"/>
        <pc:sldMkLst>
          <pc:docMk/>
          <pc:sldMk cId="357224576" sldId="268"/>
        </pc:sldMkLst>
        <pc:picChg chg="mod">
          <ac:chgData name="Jane Brennan" userId="f000dbfd-62c6-411f-885b-9bd915b898c1" providerId="ADAL" clId="{5827C2A3-5F8B-4F5F-AC9C-7B93B9EDB06A}" dt="2026-04-17T14:20:49.786" v="1521" actId="962"/>
          <ac:picMkLst>
            <pc:docMk/>
            <pc:sldMk cId="357224576" sldId="268"/>
            <ac:picMk id="3" creationId="{58B56826-2813-0088-B682-D74F2FA1BFA7}"/>
          </ac:picMkLst>
        </pc:picChg>
      </pc:sldChg>
      <pc:sldChg chg="modSp mod">
        <pc:chgData name="Jane Brennan" userId="f000dbfd-62c6-411f-885b-9bd915b898c1" providerId="ADAL" clId="{5827C2A3-5F8B-4F5F-AC9C-7B93B9EDB06A}" dt="2026-04-17T14:18:07.651" v="1077" actId="962"/>
        <pc:sldMkLst>
          <pc:docMk/>
          <pc:sldMk cId="687901301" sldId="270"/>
        </pc:sldMkLst>
        <pc:spChg chg="mod">
          <ac:chgData name="Jane Brennan" userId="f000dbfd-62c6-411f-885b-9bd915b898c1" providerId="ADAL" clId="{5827C2A3-5F8B-4F5F-AC9C-7B93B9EDB06A}" dt="2026-04-17T13:35:32.236" v="268" actId="14100"/>
          <ac:spMkLst>
            <pc:docMk/>
            <pc:sldMk cId="687901301" sldId="270"/>
            <ac:spMk id="3" creationId="{53B85322-6699-73F9-559A-D417618646ED}"/>
          </ac:spMkLst>
        </pc:spChg>
      </pc:sldChg>
      <pc:sldChg chg="modSp new mod">
        <pc:chgData name="Jane Brennan" userId="f000dbfd-62c6-411f-885b-9bd915b898c1" providerId="ADAL" clId="{5827C2A3-5F8B-4F5F-AC9C-7B93B9EDB06A}" dt="2026-04-17T14:58:47.927" v="1913" actId="15"/>
        <pc:sldMkLst>
          <pc:docMk/>
          <pc:sldMk cId="3210487464" sldId="272"/>
        </pc:sldMkLst>
        <pc:spChg chg="mod">
          <ac:chgData name="Jane Brennan" userId="f000dbfd-62c6-411f-885b-9bd915b898c1" providerId="ADAL" clId="{5827C2A3-5F8B-4F5F-AC9C-7B93B9EDB06A}" dt="2026-04-17T14:56:02.884" v="1783" actId="20577"/>
          <ac:spMkLst>
            <pc:docMk/>
            <pc:sldMk cId="3210487464" sldId="272"/>
            <ac:spMk id="2" creationId="{50C65765-3F42-8ED9-5B4B-D986B429C8F0}"/>
          </ac:spMkLst>
        </pc:spChg>
        <pc:spChg chg="mod">
          <ac:chgData name="Jane Brennan" userId="f000dbfd-62c6-411f-885b-9bd915b898c1" providerId="ADAL" clId="{5827C2A3-5F8B-4F5F-AC9C-7B93B9EDB06A}" dt="2026-04-17T14:58:47.927" v="1913" actId="15"/>
          <ac:spMkLst>
            <pc:docMk/>
            <pc:sldMk cId="3210487464" sldId="272"/>
            <ac:spMk id="3" creationId="{6DB1B727-4DFD-48FE-C31D-266A81726377}"/>
          </ac:spMkLst>
        </pc:spChg>
      </pc:sldChg>
    </pc:docChg>
  </pc:docChgLst>
  <pc:docChgLst>
    <pc:chgData name="Jane Brennan" userId="f000dbfd-62c6-411f-885b-9bd915b898c1" providerId="ADAL" clId="{467F823D-8F27-45E4-850F-FEB6DA26811C}"/>
    <pc:docChg chg="custSel addSld delSld modSld sldOrd">
      <pc:chgData name="Jane Brennan" userId="f000dbfd-62c6-411f-885b-9bd915b898c1" providerId="ADAL" clId="{467F823D-8F27-45E4-850F-FEB6DA26811C}" dt="2026-05-08T10:23:57.333" v="604" actId="20577"/>
      <pc:docMkLst>
        <pc:docMk/>
      </pc:docMkLst>
      <pc:sldChg chg="delSp mod">
        <pc:chgData name="Jane Brennan" userId="f000dbfd-62c6-411f-885b-9bd915b898c1" providerId="ADAL" clId="{467F823D-8F27-45E4-850F-FEB6DA26811C}" dt="2026-05-01T11:28:49.586" v="145" actId="478"/>
        <pc:sldMkLst>
          <pc:docMk/>
          <pc:sldMk cId="2215509478" sldId="257"/>
        </pc:sldMkLst>
      </pc:sldChg>
      <pc:sldChg chg="modAnim">
        <pc:chgData name="Jane Brennan" userId="f000dbfd-62c6-411f-885b-9bd915b898c1" providerId="ADAL" clId="{467F823D-8F27-45E4-850F-FEB6DA26811C}" dt="2026-05-08T10:23:02.097" v="571"/>
        <pc:sldMkLst>
          <pc:docMk/>
          <pc:sldMk cId="136068151" sldId="266"/>
        </pc:sldMkLst>
      </pc:sldChg>
      <pc:sldChg chg="modSp mod modAnim">
        <pc:chgData name="Jane Brennan" userId="f000dbfd-62c6-411f-885b-9bd915b898c1" providerId="ADAL" clId="{467F823D-8F27-45E4-850F-FEB6DA26811C}" dt="2026-05-08T10:23:25.818" v="575"/>
        <pc:sldMkLst>
          <pc:docMk/>
          <pc:sldMk cId="2738721731" sldId="267"/>
        </pc:sldMkLst>
        <pc:spChg chg="mod">
          <ac:chgData name="Jane Brennan" userId="f000dbfd-62c6-411f-885b-9bd915b898c1" providerId="ADAL" clId="{467F823D-8F27-45E4-850F-FEB6DA26811C}" dt="2026-05-07T08:40:54.185" v="496" actId="20577"/>
          <ac:spMkLst>
            <pc:docMk/>
            <pc:sldMk cId="2738721731" sldId="267"/>
            <ac:spMk id="3" creationId="{FEAB16CA-A003-238B-4A81-6708E10DFB24}"/>
          </ac:spMkLst>
        </pc:spChg>
      </pc:sldChg>
      <pc:sldChg chg="addSp delSp modSp mod ord">
        <pc:chgData name="Jane Brennan" userId="f000dbfd-62c6-411f-885b-9bd915b898c1" providerId="ADAL" clId="{467F823D-8F27-45E4-850F-FEB6DA26811C}" dt="2026-05-01T11:21:11.757" v="6" actId="478"/>
        <pc:sldMkLst>
          <pc:docMk/>
          <pc:sldMk cId="687901301" sldId="270"/>
        </pc:sldMkLst>
        <pc:picChg chg="add mod">
          <ac:chgData name="Jane Brennan" userId="f000dbfd-62c6-411f-885b-9bd915b898c1" providerId="ADAL" clId="{467F823D-8F27-45E4-850F-FEB6DA26811C}" dt="2026-05-01T11:21:08.232" v="5" actId="14100"/>
          <ac:picMkLst>
            <pc:docMk/>
            <pc:sldMk cId="687901301" sldId="270"/>
            <ac:picMk id="7" creationId="{1732758F-C90A-FF8F-FF54-D5E388CBAF83}"/>
          </ac:picMkLst>
        </pc:picChg>
      </pc:sldChg>
      <pc:sldChg chg="modSp mod">
        <pc:chgData name="Jane Brennan" userId="f000dbfd-62c6-411f-885b-9bd915b898c1" providerId="ADAL" clId="{467F823D-8F27-45E4-850F-FEB6DA26811C}" dt="2026-05-08T10:23:57.333" v="604" actId="20577"/>
        <pc:sldMkLst>
          <pc:docMk/>
          <pc:sldMk cId="3210487464" sldId="272"/>
        </pc:sldMkLst>
        <pc:spChg chg="mod">
          <ac:chgData name="Jane Brennan" userId="f000dbfd-62c6-411f-885b-9bd915b898c1" providerId="ADAL" clId="{467F823D-8F27-45E4-850F-FEB6DA26811C}" dt="2026-05-07T08:42:53.304" v="568" actId="20577"/>
          <ac:spMkLst>
            <pc:docMk/>
            <pc:sldMk cId="3210487464" sldId="272"/>
            <ac:spMk id="2" creationId="{50C65765-3F42-8ED9-5B4B-D986B429C8F0}"/>
          </ac:spMkLst>
        </pc:spChg>
        <pc:spChg chg="mod">
          <ac:chgData name="Jane Brennan" userId="f000dbfd-62c6-411f-885b-9bd915b898c1" providerId="ADAL" clId="{467F823D-8F27-45E4-850F-FEB6DA26811C}" dt="2026-05-08T10:23:57.333" v="604" actId="20577"/>
          <ac:spMkLst>
            <pc:docMk/>
            <pc:sldMk cId="3210487464" sldId="272"/>
            <ac:spMk id="3" creationId="{6DB1B727-4DFD-48FE-C31D-266A81726377}"/>
          </ac:spMkLst>
        </pc:spChg>
      </pc:sldChg>
      <pc:sldChg chg="delSp modSp new mod">
        <pc:chgData name="Jane Brennan" userId="f000dbfd-62c6-411f-885b-9bd915b898c1" providerId="ADAL" clId="{467F823D-8F27-45E4-850F-FEB6DA26811C}" dt="2026-05-01T11:23:26.192" v="144" actId="1076"/>
        <pc:sldMkLst>
          <pc:docMk/>
          <pc:sldMk cId="1543738354" sldId="273"/>
        </pc:sldMkLst>
        <pc:spChg chg="mod">
          <ac:chgData name="Jane Brennan" userId="f000dbfd-62c6-411f-885b-9bd915b898c1" providerId="ADAL" clId="{467F823D-8F27-45E4-850F-FEB6DA26811C}" dt="2026-05-01T11:23:26.192" v="144" actId="1076"/>
          <ac:spMkLst>
            <pc:docMk/>
            <pc:sldMk cId="1543738354" sldId="273"/>
            <ac:spMk id="2" creationId="{BE4AF20A-E22A-3F81-07B6-3E4BC5618E7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4E628B-B381-4A5F-81CD-C115DD64DE3B}" type="datetimeFigureOut">
              <a:rPr lang="en-IE" smtClean="0"/>
              <a:t>14/05/2026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4A69F7-1FE4-4579-B9AE-74F67B01917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11076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4A69F7-1FE4-4579-B9AE-74F67B019179}" type="slidenum">
              <a:rPr lang="en-IE" smtClean="0"/>
              <a:t>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27714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NB – teachers were top enthusiasts for AT – experienced and leaders in their schools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4A69F7-1FE4-4579-B9AE-74F67B019179}" type="slidenum">
              <a:rPr lang="en-IE" smtClean="0"/>
              <a:t>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720260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IE" dirty="0"/>
              <a:t>File sharing, word processing, fatigue, stamina, motivation, independence, success, homework, participation at all, IT skills</a:t>
            </a:r>
          </a:p>
          <a:p>
            <a:pPr marL="228600" indent="-228600">
              <a:buAutoNum type="arabicPeriod"/>
            </a:pPr>
            <a:r>
              <a:rPr lang="en-IE" dirty="0"/>
              <a:t>All participants, major issue, girls and younger students, friendships, stigma</a:t>
            </a:r>
          </a:p>
          <a:p>
            <a:pPr marL="0" indent="0">
              <a:buNone/>
            </a:pP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4A69F7-1FE4-4579-B9AE-74F67B019179}" type="slidenum">
              <a:rPr lang="en-IE" smtClean="0"/>
              <a:t>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958705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IE" dirty="0"/>
              <a:t>Diplomatic, normalising language, colleagues, whole class work, peer mentoring</a:t>
            </a:r>
          </a:p>
          <a:p>
            <a:pPr marL="228600" indent="-228600">
              <a:buAutoNum type="arabicPeriod"/>
            </a:pPr>
            <a:r>
              <a:rPr lang="en-IE" dirty="0"/>
              <a:t>Guidance on integrating in learning strategies, modelling own use, teachers need support in this</a:t>
            </a:r>
          </a:p>
          <a:p>
            <a:pPr marL="228600" indent="-228600">
              <a:buAutoNum type="arabicPeriod"/>
            </a:pPr>
            <a:r>
              <a:rPr lang="en-IE" dirty="0"/>
              <a:t>Diverse students, previous bad experience – need time for individual support but not available. Networking parents and SNAs too but no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4A69F7-1FE4-4579-B9AE-74F67B019179}" type="slidenum">
              <a:rPr lang="en-IE" smtClean="0"/>
              <a:t>10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75512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IE" dirty="0"/>
              <a:t>Busyness, classroom changes, STT and TTS not feasible in mainstream, physical infrastructure, RACE delays</a:t>
            </a:r>
          </a:p>
          <a:p>
            <a:pPr marL="228600" indent="-228600">
              <a:buAutoNum type="arabicPeriod"/>
            </a:pPr>
            <a:r>
              <a:rPr lang="en-IE" dirty="0"/>
              <a:t>RACE delays, handwritten exam, focus on info rather than independent reading</a:t>
            </a:r>
          </a:p>
          <a:p>
            <a:pPr marL="228600" indent="-228600">
              <a:buAutoNum type="arabicPeriod"/>
            </a:pPr>
            <a:r>
              <a:rPr lang="en-IE" dirty="0"/>
              <a:t>School leadership – time, infrastructure, ethos, posts, Dept – need to support deeper developmental approach and guidance </a:t>
            </a:r>
            <a:r>
              <a:rPr lang="en-IE"/>
              <a:t>for teachers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4A69F7-1FE4-4579-B9AE-74F67B019179}" type="slidenum">
              <a:rPr lang="en-IE" smtClean="0"/>
              <a:t>11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904748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4A69F7-1FE4-4579-B9AE-74F67B019179}" type="slidenum">
              <a:rPr lang="en-IE" smtClean="0"/>
              <a:t>12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52412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DD1DA-9962-42AA-9D8C-E338F18D960C}" type="datetimeFigureOut">
              <a:rPr lang="en-IE" smtClean="0"/>
              <a:t>14/05/2026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14BC8-D6A1-4E50-A98D-6AD9159C623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29370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DD1DA-9962-42AA-9D8C-E338F18D960C}" type="datetimeFigureOut">
              <a:rPr lang="en-IE" smtClean="0"/>
              <a:t>14/05/2026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14BC8-D6A1-4E50-A98D-6AD9159C623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79945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DD1DA-9962-42AA-9D8C-E338F18D960C}" type="datetimeFigureOut">
              <a:rPr lang="en-IE" smtClean="0"/>
              <a:t>14/05/2026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14BC8-D6A1-4E50-A98D-6AD9159C623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17950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DD1DA-9962-42AA-9D8C-E338F18D960C}" type="datetimeFigureOut">
              <a:rPr lang="en-IE" smtClean="0"/>
              <a:t>14/05/2026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14BC8-D6A1-4E50-A98D-6AD9159C623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69766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DD1DA-9962-42AA-9D8C-E338F18D960C}" type="datetimeFigureOut">
              <a:rPr lang="en-IE" smtClean="0"/>
              <a:t>14/05/2026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14BC8-D6A1-4E50-A98D-6AD9159C623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14203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DD1DA-9962-42AA-9D8C-E338F18D960C}" type="datetimeFigureOut">
              <a:rPr lang="en-IE" smtClean="0"/>
              <a:t>14/05/2026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14BC8-D6A1-4E50-A98D-6AD9159C623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20145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DD1DA-9962-42AA-9D8C-E338F18D960C}" type="datetimeFigureOut">
              <a:rPr lang="en-IE" smtClean="0"/>
              <a:t>14/05/2026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14BC8-D6A1-4E50-A98D-6AD9159C623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64765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DD1DA-9962-42AA-9D8C-E338F18D960C}" type="datetimeFigureOut">
              <a:rPr lang="en-IE" smtClean="0"/>
              <a:t>14/05/2026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14BC8-D6A1-4E50-A98D-6AD9159C623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4548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DD1DA-9962-42AA-9D8C-E338F18D960C}" type="datetimeFigureOut">
              <a:rPr lang="en-IE" smtClean="0"/>
              <a:t>14/05/2026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14BC8-D6A1-4E50-A98D-6AD9159C623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26397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DD1DA-9962-42AA-9D8C-E338F18D960C}" type="datetimeFigureOut">
              <a:rPr lang="en-IE" smtClean="0"/>
              <a:t>14/05/2026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14BC8-D6A1-4E50-A98D-6AD9159C623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03016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DD1DA-9962-42AA-9D8C-E338F18D960C}" type="datetimeFigureOut">
              <a:rPr lang="en-IE" smtClean="0"/>
              <a:t>14/05/2026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14BC8-D6A1-4E50-A98D-6AD9159C623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12572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FDD1DA-9962-42AA-9D8C-E338F18D960C}" type="datetimeFigureOut">
              <a:rPr lang="en-IE" smtClean="0"/>
              <a:t>14/05/2026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414BC8-D6A1-4E50-A98D-6AD9159C623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13131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sv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890-0019-C8C1-BEA0-DE7C4CD30F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2751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IE" sz="4900" dirty="0"/>
              <a:t>Facilitating Assistive Technology Use for Students with Literacy Challenges: </a:t>
            </a:r>
            <a:br>
              <a:rPr lang="en-IE" dirty="0"/>
            </a:br>
            <a:r>
              <a:rPr lang="en-IE" sz="4000" dirty="0"/>
              <a:t>Insights from Irish second-level teachers and implications for post-secondary institutions</a:t>
            </a:r>
            <a:endParaRPr lang="en-I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2D1CE3-C729-B6E8-AE6B-8DC33689FF5D}"/>
              </a:ext>
            </a:extLst>
          </p:cNvPr>
          <p:cNvSpPr txBox="1"/>
          <p:nvPr/>
        </p:nvSpPr>
        <p:spPr>
          <a:xfrm>
            <a:off x="3057833" y="3844413"/>
            <a:ext cx="5889522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IE" sz="3200" dirty="0"/>
              <a:t>Jane Brennan </a:t>
            </a:r>
          </a:p>
          <a:p>
            <a:pPr algn="ctr"/>
            <a:r>
              <a:rPr lang="en-IE" sz="3200" dirty="0">
                <a:ea typeface="Calibri"/>
                <a:cs typeface="Calibri"/>
              </a:rPr>
              <a:t>Study Guidance Facilitator</a:t>
            </a:r>
          </a:p>
        </p:txBody>
      </p:sp>
      <p:pic>
        <p:nvPicPr>
          <p:cNvPr id="4" name="Picture 3" descr="Munster Technological University logo">
            <a:extLst>
              <a:ext uri="{FF2B5EF4-FFF2-40B4-BE49-F238E27FC236}">
                <a16:creationId xmlns:a16="http://schemas.microsoft.com/office/drawing/2014/main" id="{B4841627-3AE5-FDC2-8CE3-63238EA51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1833" y="4927599"/>
            <a:ext cx="4476750" cy="183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032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BE7FC-7F04-98D8-769E-75C77A597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Teaching Strategies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A69CD-8A44-C9B2-4A50-FD3DEEA121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/>
              <a:t>Managing attitudes to AT</a:t>
            </a:r>
          </a:p>
          <a:p>
            <a:r>
              <a:rPr lang="en-IE" dirty="0"/>
              <a:t>Integrating learning strategies</a:t>
            </a:r>
          </a:p>
          <a:p>
            <a:r>
              <a:rPr lang="en-IE" dirty="0"/>
              <a:t>Need for individual guidance</a:t>
            </a:r>
          </a:p>
        </p:txBody>
      </p:sp>
      <p:pic>
        <p:nvPicPr>
          <p:cNvPr id="4" name="Picture 3" descr="Photograph of a classroom setting showing a teacher assisting a male student working on a laptop, with another female student writing in a notebook nearby. The scene highlights an interactive learning environment with students in white shirts and striped ties, focused on their tasks at desks.&#10;&#10;">
            <a:extLst>
              <a:ext uri="{FF2B5EF4-FFF2-40B4-BE49-F238E27FC236}">
                <a16:creationId xmlns:a16="http://schemas.microsoft.com/office/drawing/2014/main" id="{F268EC2F-0ED1-2335-968E-55136A7580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4155" y="176212"/>
            <a:ext cx="9753600" cy="650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53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CEDA6-EFBE-2B3D-C660-5495C4297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The Irish Second-level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F5D7E2-6C8A-5E73-16E5-00420DD95B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/>
              <a:t>The school environment</a:t>
            </a:r>
          </a:p>
          <a:p>
            <a:r>
              <a:rPr lang="en-IE" dirty="0"/>
              <a:t>Impact of State exams</a:t>
            </a:r>
          </a:p>
          <a:p>
            <a:r>
              <a:rPr lang="en-IE" dirty="0"/>
              <a:t>Leadership</a:t>
            </a:r>
          </a:p>
        </p:txBody>
      </p:sp>
      <p:pic>
        <p:nvPicPr>
          <p:cNvPr id="4" name="Picture 3" descr="Six students in school uniform sitting at desks in a classroom.  They are engaged in reading and writing activities&#10;&#10;">
            <a:extLst>
              <a:ext uri="{FF2B5EF4-FFF2-40B4-BE49-F238E27FC236}">
                <a16:creationId xmlns:a16="http://schemas.microsoft.com/office/drawing/2014/main" id="{C7D46FA2-6FF3-197E-1613-89DA1CACA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425" y="1963529"/>
            <a:ext cx="6344936" cy="421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78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Photograph of a large university lecture hall filled with students attentively taking notes while a professor presents information on a projector screen. The room features tiered seating, bright overhead lighting, and a whiteboard behind the lecturer, highlighting an active learning environment.">
            <a:extLst>
              <a:ext uri="{FF2B5EF4-FFF2-40B4-BE49-F238E27FC236}">
                <a16:creationId xmlns:a16="http://schemas.microsoft.com/office/drawing/2014/main" id="{3F2BDF22-3F16-C2EB-E176-4DFB0E370B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882" r="10519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446184-3D69-5CB3-E09C-6826C0E0A92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IE" sz="4000" dirty="0"/>
              <a:t>Implications for Higher Education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7E7CC-266E-D6FD-8CB1-E413B597A0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IE" dirty="0"/>
              <a:t>Expectations of AT skills of new first-years</a:t>
            </a:r>
          </a:p>
          <a:p>
            <a:r>
              <a:rPr lang="en-IE" dirty="0"/>
              <a:t>Orientation and induction</a:t>
            </a:r>
          </a:p>
          <a:p>
            <a:r>
              <a:rPr lang="en-IE" dirty="0"/>
              <a:t>Ongoing individual guidance</a:t>
            </a:r>
          </a:p>
          <a:p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136068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BB391-C1EE-C1B2-64E3-088364754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AT Transition Supports at MTU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AB16CA-A003-238B-4A81-6708E10DFB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70379" cy="4351338"/>
          </a:xfrm>
        </p:spPr>
        <p:txBody>
          <a:bodyPr>
            <a:normAutofit lnSpcReduction="10000"/>
          </a:bodyPr>
          <a:lstStyle/>
          <a:p>
            <a:r>
              <a:rPr lang="en-IE" dirty="0"/>
              <a:t>Laptop loan scheme</a:t>
            </a:r>
          </a:p>
          <a:p>
            <a:r>
              <a:rPr lang="en-IE" dirty="0"/>
              <a:t>Students with documented literacy challenges referred for one-to-one technology guidance</a:t>
            </a:r>
          </a:p>
          <a:p>
            <a:r>
              <a:rPr lang="en-IE" dirty="0"/>
              <a:t>Universal awareness-raising workshop ‘Build Your Digital Toolkit’ provided for first-year class groups</a:t>
            </a:r>
          </a:p>
          <a:p>
            <a:r>
              <a:rPr lang="en-IE" dirty="0"/>
              <a:t>Office 365 campaign planned for 2026-7</a:t>
            </a:r>
          </a:p>
        </p:txBody>
      </p:sp>
      <p:pic>
        <p:nvPicPr>
          <p:cNvPr id="7" name="Picture 6" descr="Photograph of two students looking at a laptop together and smiling">
            <a:extLst>
              <a:ext uri="{FF2B5EF4-FFF2-40B4-BE49-F238E27FC236}">
                <a16:creationId xmlns:a16="http://schemas.microsoft.com/office/drawing/2014/main" id="{BA1FF49B-DAC1-2CB2-0C34-698B73A720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2" t="-202"/>
          <a:stretch>
            <a:fillRect/>
          </a:stretch>
        </p:blipFill>
        <p:spPr>
          <a:xfrm>
            <a:off x="5855068" y="1690688"/>
            <a:ext cx="5902829" cy="482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721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C65765-3F42-8ED9-5B4B-D986B429C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0" y="762001"/>
            <a:ext cx="5334197" cy="1708242"/>
          </a:xfrm>
        </p:spPr>
        <p:txBody>
          <a:bodyPr anchor="ctr">
            <a:normAutofit/>
          </a:bodyPr>
          <a:lstStyle/>
          <a:p>
            <a:r>
              <a:rPr lang="en-IE" sz="3700"/>
              <a:t>Priority needs for inclusive technology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B1B727-4DFD-48FE-C31D-266A817263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0" y="2470244"/>
            <a:ext cx="5334197" cy="3769835"/>
          </a:xfrm>
        </p:spPr>
        <p:txBody>
          <a:bodyPr anchor="ctr">
            <a:normAutofit/>
          </a:bodyPr>
          <a:lstStyle/>
          <a:p>
            <a:r>
              <a:rPr lang="en-IE" sz="2000" dirty="0"/>
              <a:t>Ongoing liaison between phases of education system on integration of technology to facilitate learning of students with disabilities</a:t>
            </a:r>
          </a:p>
          <a:p>
            <a:r>
              <a:rPr lang="en-IE" sz="2000" dirty="0"/>
              <a:t>Much further research is needed on the effective use of technology including Gen AI to support the learning of students with disabilities  </a:t>
            </a:r>
          </a:p>
          <a:p>
            <a:pPr lvl="1"/>
            <a:endParaRPr lang="en-IE" sz="2000" dirty="0"/>
          </a:p>
          <a:p>
            <a:pPr lvl="1"/>
            <a:endParaRPr lang="en-IE" sz="2000" dirty="0"/>
          </a:p>
        </p:txBody>
      </p:sp>
      <p:pic>
        <p:nvPicPr>
          <p:cNvPr id="4" name="Picture 3" descr="Photograph of a woman sitting on a bench using a laptop">
            <a:extLst>
              <a:ext uri="{FF2B5EF4-FFF2-40B4-BE49-F238E27FC236}">
                <a16:creationId xmlns:a16="http://schemas.microsoft.com/office/drawing/2014/main" id="{CBDFA985-2E2D-9386-699F-130B565FE9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456" r="22707" b="-1"/>
          <a:stretch>
            <a:fillRect/>
          </a:stretch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048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0EE3E86-CD6B-7ED6-D7C9-D60BEA0FD9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573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33BA37-43EE-D341-F5EA-611E2066415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23875" y="5317240"/>
            <a:ext cx="11210925" cy="74483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Questions or comments?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12331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9B10A-F93E-A939-F456-A99BA7FF2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398342" cy="1325563"/>
          </a:xfrm>
        </p:spPr>
        <p:txBody>
          <a:bodyPr/>
          <a:lstStyle/>
          <a:p>
            <a:r>
              <a:rPr lang="en-IE" dirty="0"/>
              <a:t>SOAR Project Enabling Transitions Strand</a:t>
            </a:r>
          </a:p>
        </p:txBody>
      </p:sp>
      <p:pic>
        <p:nvPicPr>
          <p:cNvPr id="7" name="Picture 6" descr="SOAR project logo">
            <a:extLst>
              <a:ext uri="{FF2B5EF4-FFF2-40B4-BE49-F238E27FC236}">
                <a16:creationId xmlns:a16="http://schemas.microsoft.com/office/drawing/2014/main" id="{1732758F-C90A-FF8F-FF54-D5E388CBA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9913" y="1272531"/>
            <a:ext cx="3674452" cy="179363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B85322-6699-73F9-559A-D417618646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57667"/>
            <a:ext cx="5959764" cy="3935208"/>
          </a:xfrm>
        </p:spPr>
        <p:txBody>
          <a:bodyPr/>
          <a:lstStyle/>
          <a:p>
            <a:pPr marL="0" indent="0">
              <a:buNone/>
            </a:pPr>
            <a:r>
              <a:rPr lang="en-IE" dirty="0"/>
              <a:t>Aim: Promote AT adoption for second-level students to facilitate transition to HE</a:t>
            </a:r>
          </a:p>
          <a:p>
            <a:r>
              <a:rPr lang="en-IE" dirty="0"/>
              <a:t>Teacher training</a:t>
            </a:r>
          </a:p>
          <a:p>
            <a:r>
              <a:rPr lang="en-IE" dirty="0"/>
              <a:t>Direct work with students and parents</a:t>
            </a:r>
          </a:p>
          <a:p>
            <a:r>
              <a:rPr lang="en-IE" dirty="0"/>
              <a:t>Community-based work</a:t>
            </a:r>
          </a:p>
          <a:p>
            <a:pPr marL="0" indent="0">
              <a:buNone/>
            </a:pPr>
            <a:endParaRPr lang="en-IE" dirty="0"/>
          </a:p>
        </p:txBody>
      </p:sp>
      <p:pic>
        <p:nvPicPr>
          <p:cNvPr id="5" name="Picture 4" descr="Parter logos - MTU, South East Technological University, University College Cork, and PATH">
            <a:extLst>
              <a:ext uri="{FF2B5EF4-FFF2-40B4-BE49-F238E27FC236}">
                <a16:creationId xmlns:a16="http://schemas.microsoft.com/office/drawing/2014/main" id="{A35A1CE6-DC4F-2537-D068-4CBD14CCD3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361" y="5368287"/>
            <a:ext cx="6611798" cy="112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901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378CD-D2CE-184C-9BDE-37ECF6F5C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‘Assistive’ Technology for Literacy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374340-311D-3D5E-8FE6-BFC4673AC8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81083"/>
            <a:ext cx="10515600" cy="3895879"/>
          </a:xfrm>
        </p:spPr>
        <p:txBody>
          <a:bodyPr>
            <a:normAutofit/>
          </a:bodyPr>
          <a:lstStyle/>
          <a:p>
            <a:r>
              <a:rPr lang="en-IE" dirty="0"/>
              <a:t>Text-to-speech</a:t>
            </a:r>
          </a:p>
          <a:p>
            <a:r>
              <a:rPr lang="en-IE" dirty="0"/>
              <a:t>Speech-to-text</a:t>
            </a:r>
          </a:p>
          <a:p>
            <a:r>
              <a:rPr lang="en-IE" dirty="0"/>
              <a:t>Page tinting and line focus</a:t>
            </a:r>
          </a:p>
          <a:p>
            <a:r>
              <a:rPr lang="en-IE" dirty="0"/>
              <a:t>Proofreading support</a:t>
            </a:r>
          </a:p>
          <a:p>
            <a:pPr marL="0" indent="0">
              <a:buNone/>
            </a:pPr>
            <a:r>
              <a:rPr lang="en-IE" dirty="0"/>
              <a:t>But also:</a:t>
            </a:r>
          </a:p>
          <a:p>
            <a:r>
              <a:rPr lang="en-IE" dirty="0"/>
              <a:t>Digital file sharing</a:t>
            </a:r>
          </a:p>
          <a:p>
            <a:r>
              <a:rPr lang="en-IE" dirty="0"/>
              <a:t>Word processing</a:t>
            </a:r>
          </a:p>
        </p:txBody>
      </p:sp>
    </p:spTree>
    <p:extLst>
      <p:ext uri="{BB962C8B-B14F-4D97-AF65-F5344CB8AC3E}">
        <p14:creationId xmlns:p14="http://schemas.microsoft.com/office/powerpoint/2010/main" val="22155094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AF20A-E22A-3F81-07B6-3E4BC5618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587" y="236474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IE" dirty="0"/>
              <a:t>Can ‘assistive’ technology support a smooth transition from second level to HE for students with literacy-impacting disabilities?</a:t>
            </a:r>
          </a:p>
        </p:txBody>
      </p:sp>
    </p:spTree>
    <p:extLst>
      <p:ext uri="{BB962C8B-B14F-4D97-AF65-F5344CB8AC3E}">
        <p14:creationId xmlns:p14="http://schemas.microsoft.com/office/powerpoint/2010/main" val="1543738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51F9CAE1-DE15-BF8C-DB1C-3210007A65C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12955" y="275303"/>
            <a:ext cx="11366090" cy="76944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Feedback from Teachers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666EA9-D06E-B0DC-77F5-8186464ED8F8}"/>
              </a:ext>
            </a:extLst>
          </p:cNvPr>
          <p:cNvSpPr txBox="1"/>
          <p:nvPr/>
        </p:nvSpPr>
        <p:spPr>
          <a:xfrm>
            <a:off x="412955" y="1609315"/>
            <a:ext cx="436552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800" dirty="0"/>
              <a:t>Enthusiasm for supporting students using technology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800" dirty="0"/>
              <a:t>Varying degrees of skill and confidence with technology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800" dirty="0"/>
              <a:t>Varying degrees of technological infrastructure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800" dirty="0"/>
              <a:t>Range of constraints specific to the second-level school context</a:t>
            </a:r>
          </a:p>
        </p:txBody>
      </p:sp>
      <p:pic>
        <p:nvPicPr>
          <p:cNvPr id="4" name="Content Placeholder 3" descr="Photograph of a classroom with students seated at desks in groups, engaged in collaborative work while a teacher assists one group. Classroom features include musical instruments on the wall, educational posters, a projector screen displaying a presentation, and a clock above the whiteboard.&#10;&#10;">
            <a:extLst>
              <a:ext uri="{FF2B5EF4-FFF2-40B4-BE49-F238E27FC236}">
                <a16:creationId xmlns:a16="http://schemas.microsoft.com/office/drawing/2014/main" id="{1F711ABE-D1F4-A1D4-3B71-5C1BE63EB2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969461" y="1609315"/>
            <a:ext cx="695289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355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19430-B92A-EAAD-E958-A23C04AB6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/>
              <a:t>Qualitative Research Project 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48CBC-60A1-278C-1F7E-4502963F9B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24727"/>
            <a:ext cx="10515600" cy="3452236"/>
          </a:xfrm>
        </p:spPr>
        <p:txBody>
          <a:bodyPr/>
          <a:lstStyle/>
          <a:p>
            <a:r>
              <a:rPr lang="en-IE" dirty="0"/>
              <a:t>10 teachers (SEN and subject)</a:t>
            </a:r>
          </a:p>
          <a:p>
            <a:r>
              <a:rPr lang="en-IE" dirty="0"/>
              <a:t>Semi-structured interviews</a:t>
            </a:r>
          </a:p>
          <a:p>
            <a:r>
              <a:rPr lang="en-IE" dirty="0"/>
              <a:t>Experiences of facilitating AT use for students</a:t>
            </a:r>
          </a:p>
          <a:p>
            <a:r>
              <a:rPr lang="en-IE" dirty="0"/>
              <a:t>Data analysis – Reflexive Thematic Analysis (Braun and Clarke, 2019)</a:t>
            </a:r>
          </a:p>
        </p:txBody>
      </p:sp>
      <p:pic>
        <p:nvPicPr>
          <p:cNvPr id="5" name="Picture 4" descr="Illustration of a research interview showing one woman speaking while another takes notes">
            <a:extLst>
              <a:ext uri="{FF2B5EF4-FFF2-40B4-BE49-F238E27FC236}">
                <a16:creationId xmlns:a16="http://schemas.microsoft.com/office/drawing/2014/main" id="{B4A6AA09-AAE9-B032-BE08-E8E19C410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2486" y="789709"/>
            <a:ext cx="28575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814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12670-C715-1511-A87A-9174D4C2639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Research Journal Publication</a:t>
            </a:r>
          </a:p>
        </p:txBody>
      </p:sp>
      <p:pic>
        <p:nvPicPr>
          <p:cNvPr id="3" name="Picture 2" descr="The header of REACH Journal of Inclusive Education in Ireland showing Vol 38 No. 2 where the research is published">
            <a:extLst>
              <a:ext uri="{FF2B5EF4-FFF2-40B4-BE49-F238E27FC236}">
                <a16:creationId xmlns:a16="http://schemas.microsoft.com/office/drawing/2014/main" id="{58B56826-2813-0088-B682-D74F2FA1BF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02"/>
          <a:stretch>
            <a:fillRect/>
          </a:stretch>
        </p:blipFill>
        <p:spPr>
          <a:xfrm>
            <a:off x="1455174" y="1029429"/>
            <a:ext cx="9714589" cy="4064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245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60ABD-80B0-9E6E-5C15-BF291F70B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Results – 3 Main Themes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7F829A-FCDA-01C3-9F7B-C90505633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85022" y="2625426"/>
            <a:ext cx="1300252" cy="1300252"/>
          </a:xfrm>
          <a:prstGeom prst="rect">
            <a:avLst/>
          </a:prstGeom>
          <a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0E36DA50-CC53-D3C4-2418-F2398D7B54BB}"/>
              </a:ext>
            </a:extLst>
          </p:cNvPr>
          <p:cNvSpPr/>
          <p:nvPr/>
        </p:nvSpPr>
        <p:spPr>
          <a:xfrm>
            <a:off x="990424" y="4282238"/>
            <a:ext cx="2889450" cy="720000"/>
          </a:xfrm>
          <a:custGeom>
            <a:avLst/>
            <a:gdLst>
              <a:gd name="csX0" fmla="*/ 0 w 2889450"/>
              <a:gd name="csY0" fmla="*/ 0 h 720000"/>
              <a:gd name="csX1" fmla="*/ 2889450 w 2889450"/>
              <a:gd name="csY1" fmla="*/ 0 h 720000"/>
              <a:gd name="csX2" fmla="*/ 2889450 w 2889450"/>
              <a:gd name="csY2" fmla="*/ 720000 h 720000"/>
              <a:gd name="csX3" fmla="*/ 0 w 2889450"/>
              <a:gd name="csY3" fmla="*/ 720000 h 720000"/>
              <a:gd name="csX4" fmla="*/ 0 w 2889450"/>
              <a:gd name="csY4" fmla="*/ 0 h 720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2889450" h="720000">
                <a:moveTo>
                  <a:pt x="0" y="0"/>
                </a:moveTo>
                <a:lnTo>
                  <a:pt x="2889450" y="0"/>
                </a:lnTo>
                <a:lnTo>
                  <a:pt x="2889450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10223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IE" sz="2300" kern="1200" dirty="0"/>
              <a:t>Impact on Students</a:t>
            </a:r>
            <a:endParaRPr lang="en-US" sz="2300" kern="12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250390-F0A8-0264-090E-6D11FBFC9F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80126" y="2625426"/>
            <a:ext cx="1300252" cy="1300252"/>
          </a:xfrm>
          <a:prstGeom prst="rect">
            <a:avLst/>
          </a:prstGeom>
          <a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4E1EC73-24A8-B571-CBA9-2F63FFB68BCE}"/>
              </a:ext>
            </a:extLst>
          </p:cNvPr>
          <p:cNvSpPr/>
          <p:nvPr/>
        </p:nvSpPr>
        <p:spPr>
          <a:xfrm>
            <a:off x="4385528" y="4282238"/>
            <a:ext cx="2889450" cy="720000"/>
          </a:xfrm>
          <a:custGeom>
            <a:avLst/>
            <a:gdLst>
              <a:gd name="csX0" fmla="*/ 0 w 2889450"/>
              <a:gd name="csY0" fmla="*/ 0 h 720000"/>
              <a:gd name="csX1" fmla="*/ 2889450 w 2889450"/>
              <a:gd name="csY1" fmla="*/ 0 h 720000"/>
              <a:gd name="csX2" fmla="*/ 2889450 w 2889450"/>
              <a:gd name="csY2" fmla="*/ 720000 h 720000"/>
              <a:gd name="csX3" fmla="*/ 0 w 2889450"/>
              <a:gd name="csY3" fmla="*/ 720000 h 720000"/>
              <a:gd name="csX4" fmla="*/ 0 w 2889450"/>
              <a:gd name="csY4" fmla="*/ 0 h 720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2889450" h="720000">
                <a:moveTo>
                  <a:pt x="0" y="0"/>
                </a:moveTo>
                <a:lnTo>
                  <a:pt x="2889450" y="0"/>
                </a:lnTo>
                <a:lnTo>
                  <a:pt x="2889450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10223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IE" sz="2300" kern="1200"/>
              <a:t>Teaching Strategies</a:t>
            </a:r>
            <a:endParaRPr lang="en-US" sz="2300" kern="12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AA3411-8569-C090-C97F-8AAC3AD524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75230" y="2625426"/>
            <a:ext cx="1300252" cy="1300252"/>
          </a:xfrm>
          <a:prstGeom prst="rect">
            <a:avLst/>
          </a:pr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8FD5E44-3882-B6C7-367A-F4FCDDEEC069}"/>
              </a:ext>
            </a:extLst>
          </p:cNvPr>
          <p:cNvSpPr/>
          <p:nvPr/>
        </p:nvSpPr>
        <p:spPr>
          <a:xfrm>
            <a:off x="7780631" y="4282238"/>
            <a:ext cx="2889450" cy="720000"/>
          </a:xfrm>
          <a:custGeom>
            <a:avLst/>
            <a:gdLst>
              <a:gd name="csX0" fmla="*/ 0 w 2889450"/>
              <a:gd name="csY0" fmla="*/ 0 h 720000"/>
              <a:gd name="csX1" fmla="*/ 2889450 w 2889450"/>
              <a:gd name="csY1" fmla="*/ 0 h 720000"/>
              <a:gd name="csX2" fmla="*/ 2889450 w 2889450"/>
              <a:gd name="csY2" fmla="*/ 720000 h 720000"/>
              <a:gd name="csX3" fmla="*/ 0 w 2889450"/>
              <a:gd name="csY3" fmla="*/ 720000 h 720000"/>
              <a:gd name="csX4" fmla="*/ 0 w 2889450"/>
              <a:gd name="csY4" fmla="*/ 0 h 720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2889450" h="720000">
                <a:moveTo>
                  <a:pt x="0" y="0"/>
                </a:moveTo>
                <a:lnTo>
                  <a:pt x="2889450" y="0"/>
                </a:lnTo>
                <a:lnTo>
                  <a:pt x="2889450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10223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IE" sz="2300" kern="1200" dirty="0"/>
              <a:t>Aspects of the Irish Second-level System</a:t>
            </a:r>
            <a:endParaRPr lang="en-US" sz="2300" kern="1200" dirty="0"/>
          </a:p>
        </p:txBody>
      </p:sp>
    </p:spTree>
    <p:extLst>
      <p:ext uri="{BB962C8B-B14F-4D97-AF65-F5344CB8AC3E}">
        <p14:creationId xmlns:p14="http://schemas.microsoft.com/office/powerpoint/2010/main" val="7925900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10AE2-85D0-3416-8BB5-B7195EB2B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Impact on Students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3921CC-2CD5-5019-9831-45D97DE2D7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/>
              <a:t>Participation, achievement, motivation</a:t>
            </a:r>
          </a:p>
          <a:p>
            <a:r>
              <a:rPr lang="en-IE" dirty="0"/>
              <a:t>Not wanting to stand out</a:t>
            </a:r>
          </a:p>
        </p:txBody>
      </p:sp>
      <p:pic>
        <p:nvPicPr>
          <p:cNvPr id="4" name="Picture 3" descr="Four secondary school students walking down a corridor talking and laughing">
            <a:extLst>
              <a:ext uri="{FF2B5EF4-FFF2-40B4-BE49-F238E27FC236}">
                <a16:creationId xmlns:a16="http://schemas.microsoft.com/office/drawing/2014/main" id="{CFD53162-4996-E066-DEE6-3386FC3319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4641" y="176059"/>
            <a:ext cx="8572500" cy="619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543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A18236C5C5AA44EA07659CC33D883B7" ma:contentTypeVersion="15" ma:contentTypeDescription="Create a new document." ma:contentTypeScope="" ma:versionID="841780d47e36cf49c97c7ebb8bad3fa5">
  <xsd:schema xmlns:xsd="http://www.w3.org/2001/XMLSchema" xmlns:xs="http://www.w3.org/2001/XMLSchema" xmlns:p="http://schemas.microsoft.com/office/2006/metadata/properties" xmlns:ns2="1316e479-0dd5-4804-90b2-b021d65978fe" xmlns:ns3="4ce5584e-5f0e-4fd3-a3b6-c328330b3f2d" targetNamespace="http://schemas.microsoft.com/office/2006/metadata/properties" ma:root="true" ma:fieldsID="d5e80a9dc54126306ce8ac9233aa9298" ns2:_="" ns3:_="">
    <xsd:import namespace="1316e479-0dd5-4804-90b2-b021d65978fe"/>
    <xsd:import namespace="4ce5584e-5f0e-4fd3-a3b6-c328330b3f2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16e479-0dd5-4804-90b2-b021d65978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118109bd-626c-4cb5-b457-7c830300b9d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e5584e-5f0e-4fd3-a3b6-c328330b3f2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47cb71a9-d6a4-4de9-8779-cae39dc6d9da}" ma:internalName="TaxCatchAll" ma:showField="CatchAllData" ma:web="4ce5584e-5f0e-4fd3-a3b6-c328330b3f2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316e479-0dd5-4804-90b2-b021d65978fe">
      <Terms xmlns="http://schemas.microsoft.com/office/infopath/2007/PartnerControls"/>
    </lcf76f155ced4ddcb4097134ff3c332f>
    <TaxCatchAll xmlns="4ce5584e-5f0e-4fd3-a3b6-c328330b3f2d" xsi:nil="true"/>
  </documentManagement>
</p:properties>
</file>

<file path=customXml/itemProps1.xml><?xml version="1.0" encoding="utf-8"?>
<ds:datastoreItem xmlns:ds="http://schemas.openxmlformats.org/officeDocument/2006/customXml" ds:itemID="{6FDCB456-7DD6-444D-8F4C-301A967E495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256796B-FAF1-487E-A8FF-55FFCB7D1A3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316e479-0dd5-4804-90b2-b021d65978fe"/>
    <ds:schemaRef ds:uri="4ce5584e-5f0e-4fd3-a3b6-c328330b3f2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F2893D0-F6D8-4CB2-A539-E00506CF0867}">
  <ds:schemaRefs>
    <ds:schemaRef ds:uri="http://purl.org/dc/dcmitype/"/>
    <ds:schemaRef ds:uri="http://schemas.openxmlformats.org/package/2006/metadata/core-properties"/>
    <ds:schemaRef ds:uri="http://purl.org/dc/terms/"/>
    <ds:schemaRef ds:uri="1316e479-0dd5-4804-90b2-b021d65978fe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4ce5584e-5f0e-4fd3-a3b6-c328330b3f2d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2224</TotalTime>
  <Words>489</Words>
  <Application>Microsoft Office PowerPoint</Application>
  <PresentationFormat>Widescreen</PresentationFormat>
  <Paragraphs>71</Paragraphs>
  <Slides>15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Aptos</vt:lpstr>
      <vt:lpstr>Arial</vt:lpstr>
      <vt:lpstr>Calibri</vt:lpstr>
      <vt:lpstr>Calibri Light</vt:lpstr>
      <vt:lpstr>Office 2013 - 2022 Theme</vt:lpstr>
      <vt:lpstr>Facilitating Assistive Technology Use for Students with Literacy Challenges:  Insights from Irish second-level teachers and implications for post-secondary institutions</vt:lpstr>
      <vt:lpstr>SOAR Project Enabling Transitions Strand</vt:lpstr>
      <vt:lpstr>‘Assistive’ Technology for Literacy Challenges</vt:lpstr>
      <vt:lpstr>Can ‘assistive’ technology support a smooth transition from second level to HE for students with literacy-impacting disabilities?</vt:lpstr>
      <vt:lpstr>Feedback from Teachers</vt:lpstr>
      <vt:lpstr>Qualitative Research Project </vt:lpstr>
      <vt:lpstr>Research Journal Publication</vt:lpstr>
      <vt:lpstr>Results – 3 Main Themes</vt:lpstr>
      <vt:lpstr>Impact on Students</vt:lpstr>
      <vt:lpstr>Teaching Strategies</vt:lpstr>
      <vt:lpstr>The Irish Second-level System</vt:lpstr>
      <vt:lpstr>Implications for Higher Education</vt:lpstr>
      <vt:lpstr>AT Transition Supports at MTU</vt:lpstr>
      <vt:lpstr>Priority needs for inclusive technology development</vt:lpstr>
      <vt:lpstr>Questions or comments?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Jane Brennan</dc:creator>
  <cp:lastModifiedBy>Cara Clarke</cp:lastModifiedBy>
  <cp:revision>2</cp:revision>
  <dcterms:created xsi:type="dcterms:W3CDTF">2026-03-06T15:42:51Z</dcterms:created>
  <dcterms:modified xsi:type="dcterms:W3CDTF">2026-05-14T09:03:54Z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0x0101007A18236C5C5AA44EA07659CC33D883B7</vt:lpwstr>
  </property>
  <property fmtid="{D5CDD505-2E9C-101B-9397-08002B2CF9AE}" pid="3" name="MediaServiceImageTags">
    <vt:lpwstr/>
  </property>
</Properties>
</file>