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779" r:id="rId5"/>
    <p:sldId id="769" r:id="rId6"/>
    <p:sldId id="780" r:id="rId7"/>
    <p:sldId id="260" r:id="rId8"/>
    <p:sldId id="271" r:id="rId9"/>
    <p:sldId id="783" r:id="rId10"/>
    <p:sldId id="785" r:id="rId11"/>
    <p:sldId id="784" r:id="rId12"/>
    <p:sldId id="782" r:id="rId13"/>
    <p:sldId id="770" r:id="rId14"/>
    <p:sldId id="261" r:id="rId15"/>
    <p:sldId id="787" r:id="rId16"/>
    <p:sldId id="786" r:id="rId17"/>
    <p:sldId id="270" r:id="rId18"/>
    <p:sldId id="774" r:id="rId19"/>
    <p:sldId id="7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77C5"/>
    <a:srgbClr val="1888D0"/>
    <a:srgbClr val="A050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A11508-E513-4D7B-B70A-8086845BCC45}" v="48" dt="2026-05-18T15:33:33.8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3" autoAdjust="0"/>
    <p:restoredTop sz="86421" autoAdjust="0"/>
  </p:normalViewPr>
  <p:slideViewPr>
    <p:cSldViewPr snapToGrid="0">
      <p:cViewPr varScale="1">
        <p:scale>
          <a:sx n="57" d="100"/>
          <a:sy n="57" d="100"/>
        </p:scale>
        <p:origin x="72" y="413"/>
      </p:cViewPr>
      <p:guideLst/>
    </p:cSldViewPr>
  </p:slideViewPr>
  <p:outlineViewPr>
    <p:cViewPr>
      <p:scale>
        <a:sx n="33" d="100"/>
        <a:sy n="33" d="100"/>
      </p:scale>
      <p:origin x="0" y="-46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a Clarke" userId="49a24fcf-a83e-4685-ac20-054a94ac13fe" providerId="ADAL" clId="{C46CF4D8-4AE9-4AA3-8C06-5F9B4FB588E9}"/>
    <pc:docChg chg="undo custSel modSld">
      <pc:chgData name="Cara Clarke" userId="49a24fcf-a83e-4685-ac20-054a94ac13fe" providerId="ADAL" clId="{C46CF4D8-4AE9-4AA3-8C06-5F9B4FB588E9}" dt="2026-05-18T15:33:33.845" v="4038" actId="13244"/>
      <pc:docMkLst>
        <pc:docMk/>
      </pc:docMkLst>
      <pc:sldChg chg="modSp mod">
        <pc:chgData name="Cara Clarke" userId="49a24fcf-a83e-4685-ac20-054a94ac13fe" providerId="ADAL" clId="{C46CF4D8-4AE9-4AA3-8C06-5F9B4FB588E9}" dt="2026-05-18T15:02:34.378" v="1854" actId="962"/>
        <pc:sldMkLst>
          <pc:docMk/>
          <pc:sldMk cId="644727289" sldId="260"/>
        </pc:sldMkLst>
        <pc:picChg chg="mod">
          <ac:chgData name="Cara Clarke" userId="49a24fcf-a83e-4685-ac20-054a94ac13fe" providerId="ADAL" clId="{C46CF4D8-4AE9-4AA3-8C06-5F9B4FB588E9}" dt="2026-05-18T15:02:34.378" v="1854" actId="962"/>
          <ac:picMkLst>
            <pc:docMk/>
            <pc:sldMk cId="644727289" sldId="260"/>
            <ac:picMk id="6" creationId="{09740EFC-2534-C2A4-5E40-9B0FF921286B}"/>
          </ac:picMkLst>
        </pc:picChg>
        <pc:picChg chg="mod">
          <ac:chgData name="Cara Clarke" userId="49a24fcf-a83e-4685-ac20-054a94ac13fe" providerId="ADAL" clId="{C46CF4D8-4AE9-4AA3-8C06-5F9B4FB588E9}" dt="2026-05-18T15:02:30.626" v="1851" actId="962"/>
          <ac:picMkLst>
            <pc:docMk/>
            <pc:sldMk cId="644727289" sldId="260"/>
            <ac:picMk id="8" creationId="{96F38753-7EBB-CA58-2B3D-688359269A2D}"/>
          </ac:picMkLst>
        </pc:picChg>
      </pc:sldChg>
      <pc:sldChg chg="addSp modSp mod">
        <pc:chgData name="Cara Clarke" userId="49a24fcf-a83e-4685-ac20-054a94ac13fe" providerId="ADAL" clId="{C46CF4D8-4AE9-4AA3-8C06-5F9B4FB588E9}" dt="2026-05-18T15:25:57.276" v="2972" actId="962"/>
        <pc:sldMkLst>
          <pc:docMk/>
          <pc:sldMk cId="0" sldId="261"/>
        </pc:sldMkLst>
        <pc:grpChg chg="add mod">
          <ac:chgData name="Cara Clarke" userId="49a24fcf-a83e-4685-ac20-054a94ac13fe" providerId="ADAL" clId="{C46CF4D8-4AE9-4AA3-8C06-5F9B4FB588E9}" dt="2026-05-18T15:25:34.470" v="2792" actId="962"/>
          <ac:grpSpMkLst>
            <pc:docMk/>
            <pc:sldMk cId="0" sldId="261"/>
            <ac:grpSpMk id="2" creationId="{EF708591-2EDF-15FC-185D-BEBA067CFFC8}"/>
          </ac:grpSpMkLst>
        </pc:grpChg>
        <pc:picChg chg="mod">
          <ac:chgData name="Cara Clarke" userId="49a24fcf-a83e-4685-ac20-054a94ac13fe" providerId="ADAL" clId="{C46CF4D8-4AE9-4AA3-8C06-5F9B4FB588E9}" dt="2026-05-18T15:25:57.276" v="2972" actId="962"/>
          <ac:picMkLst>
            <pc:docMk/>
            <pc:sldMk cId="0" sldId="261"/>
            <ac:picMk id="542" creationId="{00000000-0000-0000-0000-000000000000}"/>
          </ac:picMkLst>
        </pc:picChg>
        <pc:picChg chg="mod">
          <ac:chgData name="Cara Clarke" userId="49a24fcf-a83e-4685-ac20-054a94ac13fe" providerId="ADAL" clId="{C46CF4D8-4AE9-4AA3-8C06-5F9B4FB588E9}" dt="2026-05-18T15:25:14.574" v="2664" actId="164"/>
          <ac:picMkLst>
            <pc:docMk/>
            <pc:sldMk cId="0" sldId="261"/>
            <ac:picMk id="543" creationId="{00000000-0000-0000-0000-000000000000}"/>
          </ac:picMkLst>
        </pc:picChg>
        <pc:picChg chg="mod">
          <ac:chgData name="Cara Clarke" userId="49a24fcf-a83e-4685-ac20-054a94ac13fe" providerId="ADAL" clId="{C46CF4D8-4AE9-4AA3-8C06-5F9B4FB588E9}" dt="2026-05-18T15:25:14.574" v="2664" actId="164"/>
          <ac:picMkLst>
            <pc:docMk/>
            <pc:sldMk cId="0" sldId="261"/>
            <ac:picMk id="544" creationId="{00000000-0000-0000-0000-000000000000}"/>
          </ac:picMkLst>
        </pc:picChg>
      </pc:sldChg>
      <pc:sldChg chg="modSp mod">
        <pc:chgData name="Cara Clarke" userId="49a24fcf-a83e-4685-ac20-054a94ac13fe" providerId="ADAL" clId="{C46CF4D8-4AE9-4AA3-8C06-5F9B4FB588E9}" dt="2026-05-18T15:33:11.227" v="4034" actId="13244"/>
        <pc:sldMkLst>
          <pc:docMk/>
          <pc:sldMk cId="1631696388" sldId="270"/>
        </pc:sldMkLst>
        <pc:spChg chg="mod">
          <ac:chgData name="Cara Clarke" userId="49a24fcf-a83e-4685-ac20-054a94ac13fe" providerId="ADAL" clId="{C46CF4D8-4AE9-4AA3-8C06-5F9B4FB588E9}" dt="2026-05-18T15:33:02.297" v="4033" actId="13244"/>
          <ac:spMkLst>
            <pc:docMk/>
            <pc:sldMk cId="1631696388" sldId="270"/>
            <ac:spMk id="2" creationId="{8B6731BF-95BA-01F4-19EA-4E52A004CFD2}"/>
          </ac:spMkLst>
        </pc:spChg>
        <pc:picChg chg="mod">
          <ac:chgData name="Cara Clarke" userId="49a24fcf-a83e-4685-ac20-054a94ac13fe" providerId="ADAL" clId="{C46CF4D8-4AE9-4AA3-8C06-5F9B4FB588E9}" dt="2026-05-18T15:28:48.962" v="3831" actId="962"/>
          <ac:picMkLst>
            <pc:docMk/>
            <pc:sldMk cId="1631696388" sldId="270"/>
            <ac:picMk id="4" creationId="{CFED2229-BF26-2788-B7D5-C921BD495B61}"/>
          </ac:picMkLst>
        </pc:picChg>
        <pc:picChg chg="mod">
          <ac:chgData name="Cara Clarke" userId="49a24fcf-a83e-4685-ac20-054a94ac13fe" providerId="ADAL" clId="{C46CF4D8-4AE9-4AA3-8C06-5F9B4FB588E9}" dt="2026-05-18T15:33:11.227" v="4034" actId="13244"/>
          <ac:picMkLst>
            <pc:docMk/>
            <pc:sldMk cId="1631696388" sldId="270"/>
            <ac:picMk id="7" creationId="{4203AA25-7288-94C7-02DF-5AD73FAD228C}"/>
          </ac:picMkLst>
        </pc:picChg>
      </pc:sldChg>
      <pc:sldChg chg="addSp delSp modSp mod">
        <pc:chgData name="Cara Clarke" userId="49a24fcf-a83e-4685-ac20-054a94ac13fe" providerId="ADAL" clId="{C46CF4D8-4AE9-4AA3-8C06-5F9B4FB588E9}" dt="2026-05-18T15:32:00.423" v="4027"/>
        <pc:sldMkLst>
          <pc:docMk/>
          <pc:sldMk cId="3819209378" sldId="271"/>
        </pc:sldMkLst>
        <pc:spChg chg="ord">
          <ac:chgData name="Cara Clarke" userId="49a24fcf-a83e-4685-ac20-054a94ac13fe" providerId="ADAL" clId="{C46CF4D8-4AE9-4AA3-8C06-5F9B4FB588E9}" dt="2026-05-18T15:32:00.423" v="4027"/>
          <ac:spMkLst>
            <pc:docMk/>
            <pc:sldMk cId="3819209378" sldId="271"/>
            <ac:spMk id="2" creationId="{48CD3889-103F-A916-D68C-55B81900DC2D}"/>
          </ac:spMkLst>
        </pc:spChg>
        <pc:spChg chg="ord">
          <ac:chgData name="Cara Clarke" userId="49a24fcf-a83e-4685-ac20-054a94ac13fe" providerId="ADAL" clId="{C46CF4D8-4AE9-4AA3-8C06-5F9B4FB588E9}" dt="2026-05-18T15:32:00.423" v="4027"/>
          <ac:spMkLst>
            <pc:docMk/>
            <pc:sldMk cId="3819209378" sldId="271"/>
            <ac:spMk id="6" creationId="{E4FB3C5D-1B46-17BB-71AD-75F4F224A50B}"/>
          </ac:spMkLst>
        </pc:spChg>
        <pc:spChg chg="add mod">
          <ac:chgData name="Cara Clarke" userId="49a24fcf-a83e-4685-ac20-054a94ac13fe" providerId="ADAL" clId="{C46CF4D8-4AE9-4AA3-8C06-5F9B4FB588E9}" dt="2026-05-18T15:02:54.599" v="1859" actId="11529"/>
          <ac:spMkLst>
            <pc:docMk/>
            <pc:sldMk cId="3819209378" sldId="271"/>
            <ac:spMk id="7" creationId="{2DD0F53E-70D0-8483-747E-1CEE9171A2E1}"/>
          </ac:spMkLst>
        </pc:spChg>
        <pc:spChg chg="mod ord topLvl">
          <ac:chgData name="Cara Clarke" userId="49a24fcf-a83e-4685-ac20-054a94ac13fe" providerId="ADAL" clId="{C46CF4D8-4AE9-4AA3-8C06-5F9B4FB588E9}" dt="2026-05-18T15:32:00.423" v="4027"/>
          <ac:spMkLst>
            <pc:docMk/>
            <pc:sldMk cId="3819209378" sldId="271"/>
            <ac:spMk id="10" creationId="{A965ADA5-C024-871D-9FAC-9DA875020E8E}"/>
          </ac:spMkLst>
        </pc:spChg>
        <pc:spChg chg="mod ord topLvl">
          <ac:chgData name="Cara Clarke" userId="49a24fcf-a83e-4685-ac20-054a94ac13fe" providerId="ADAL" clId="{C46CF4D8-4AE9-4AA3-8C06-5F9B4FB588E9}" dt="2026-05-18T15:32:00.423" v="4027"/>
          <ac:spMkLst>
            <pc:docMk/>
            <pc:sldMk cId="3819209378" sldId="271"/>
            <ac:spMk id="11" creationId="{85521339-30C7-4AD7-BEA6-C982B769E6E3}"/>
          </ac:spMkLst>
        </pc:spChg>
        <pc:spChg chg="mod ord topLvl">
          <ac:chgData name="Cara Clarke" userId="49a24fcf-a83e-4685-ac20-054a94ac13fe" providerId="ADAL" clId="{C46CF4D8-4AE9-4AA3-8C06-5F9B4FB588E9}" dt="2026-05-18T15:32:00.423" v="4027"/>
          <ac:spMkLst>
            <pc:docMk/>
            <pc:sldMk cId="3819209378" sldId="271"/>
            <ac:spMk id="12" creationId="{608FFD58-0C3D-DFB2-1F9E-ADB477861EF9}"/>
          </ac:spMkLst>
        </pc:spChg>
        <pc:spChg chg="mod ord topLvl">
          <ac:chgData name="Cara Clarke" userId="49a24fcf-a83e-4685-ac20-054a94ac13fe" providerId="ADAL" clId="{C46CF4D8-4AE9-4AA3-8C06-5F9B4FB588E9}" dt="2026-05-18T15:32:00.423" v="4027"/>
          <ac:spMkLst>
            <pc:docMk/>
            <pc:sldMk cId="3819209378" sldId="271"/>
            <ac:spMk id="13" creationId="{636AE47B-CF9F-052B-D016-6C7D764B96E3}"/>
          </ac:spMkLst>
        </pc:spChg>
        <pc:grpChg chg="del mod">
          <ac:chgData name="Cara Clarke" userId="49a24fcf-a83e-4685-ac20-054a94ac13fe" providerId="ADAL" clId="{C46CF4D8-4AE9-4AA3-8C06-5F9B4FB588E9}" dt="2026-05-18T15:03:32.683" v="1866" actId="165"/>
          <ac:grpSpMkLst>
            <pc:docMk/>
            <pc:sldMk cId="3819209378" sldId="271"/>
            <ac:grpSpMk id="9" creationId="{1F2125A8-E977-97CF-87AF-327F06484628}"/>
          </ac:grpSpMkLst>
        </pc:grpChg>
        <pc:graphicFrameChg chg="add del">
          <ac:chgData name="Cara Clarke" userId="49a24fcf-a83e-4685-ac20-054a94ac13fe" providerId="ADAL" clId="{C46CF4D8-4AE9-4AA3-8C06-5F9B4FB588E9}" dt="2026-05-18T15:03:04.591" v="1860" actId="18245"/>
          <ac:graphicFrameMkLst>
            <pc:docMk/>
            <pc:sldMk cId="3819209378" sldId="271"/>
            <ac:graphicFrameMk id="8" creationId="{45BCB48B-55B2-1AE0-C9A9-E9CCB100E390}"/>
          </ac:graphicFrameMkLst>
        </pc:graphicFrameChg>
        <pc:picChg chg="mod ord">
          <ac:chgData name="Cara Clarke" userId="49a24fcf-a83e-4685-ac20-054a94ac13fe" providerId="ADAL" clId="{C46CF4D8-4AE9-4AA3-8C06-5F9B4FB588E9}" dt="2026-05-18T15:32:00.423" v="4027"/>
          <ac:picMkLst>
            <pc:docMk/>
            <pc:sldMk cId="3819209378" sldId="271"/>
            <ac:picMk id="3" creationId="{A25B757F-9C94-BF2B-D467-3BA1CD744A0E}"/>
          </ac:picMkLst>
        </pc:picChg>
        <pc:picChg chg="mod ord">
          <ac:chgData name="Cara Clarke" userId="49a24fcf-a83e-4685-ac20-054a94ac13fe" providerId="ADAL" clId="{C46CF4D8-4AE9-4AA3-8C06-5F9B4FB588E9}" dt="2026-05-18T15:32:00.423" v="4027"/>
          <ac:picMkLst>
            <pc:docMk/>
            <pc:sldMk cId="3819209378" sldId="271"/>
            <ac:picMk id="4" creationId="{2C4EC4FB-5D2A-E4C4-C4C5-72E1A6430A92}"/>
          </ac:picMkLst>
        </pc:picChg>
        <pc:picChg chg="mod ord">
          <ac:chgData name="Cara Clarke" userId="49a24fcf-a83e-4685-ac20-054a94ac13fe" providerId="ADAL" clId="{C46CF4D8-4AE9-4AA3-8C06-5F9B4FB588E9}" dt="2026-05-18T15:32:00.423" v="4027"/>
          <ac:picMkLst>
            <pc:docMk/>
            <pc:sldMk cId="3819209378" sldId="271"/>
            <ac:picMk id="5" creationId="{EC21C9A8-33D4-07F1-2869-A135DE8678F9}"/>
          </ac:picMkLst>
        </pc:picChg>
      </pc:sldChg>
      <pc:sldChg chg="addSp modSp mod">
        <pc:chgData name="Cara Clarke" userId="49a24fcf-a83e-4685-ac20-054a94ac13fe" providerId="ADAL" clId="{C46CF4D8-4AE9-4AA3-8C06-5F9B4FB588E9}" dt="2026-05-18T15:31:23.230" v="4023" actId="13244"/>
        <pc:sldMkLst>
          <pc:docMk/>
          <pc:sldMk cId="1049170091" sldId="769"/>
        </pc:sldMkLst>
        <pc:spChg chg="mod">
          <ac:chgData name="Cara Clarke" userId="49a24fcf-a83e-4685-ac20-054a94ac13fe" providerId="ADAL" clId="{C46CF4D8-4AE9-4AA3-8C06-5F9B4FB588E9}" dt="2026-05-18T15:30:26.221" v="4004" actId="33553"/>
          <ac:spMkLst>
            <pc:docMk/>
            <pc:sldMk cId="1049170091" sldId="769"/>
            <ac:spMk id="3" creationId="{20CB6C3E-0490-7932-E2B2-811AB02EC94E}"/>
          </ac:spMkLst>
        </pc:spChg>
        <pc:grpChg chg="add mod">
          <ac:chgData name="Cara Clarke" userId="49a24fcf-a83e-4685-ac20-054a94ac13fe" providerId="ADAL" clId="{C46CF4D8-4AE9-4AA3-8C06-5F9B4FB588E9}" dt="2026-05-18T15:31:23.230" v="4023" actId="13244"/>
          <ac:grpSpMkLst>
            <pc:docMk/>
            <pc:sldMk cId="1049170091" sldId="769"/>
            <ac:grpSpMk id="2" creationId="{502DF414-F586-8E73-BB1B-AA2AF33A5022}"/>
          </ac:grpSpMkLst>
        </pc:grpChg>
        <pc:picChg chg="mod">
          <ac:chgData name="Cara Clarke" userId="49a24fcf-a83e-4685-ac20-054a94ac13fe" providerId="ADAL" clId="{C46CF4D8-4AE9-4AA3-8C06-5F9B4FB588E9}" dt="2026-05-18T14:54:29.960" v="414" actId="962"/>
          <ac:picMkLst>
            <pc:docMk/>
            <pc:sldMk cId="1049170091" sldId="769"/>
            <ac:picMk id="4" creationId="{60F0E9ED-7721-0D1C-BFE8-D97AC697AAEE}"/>
          </ac:picMkLst>
        </pc:picChg>
        <pc:picChg chg="mod">
          <ac:chgData name="Cara Clarke" userId="49a24fcf-a83e-4685-ac20-054a94ac13fe" providerId="ADAL" clId="{C46CF4D8-4AE9-4AA3-8C06-5F9B4FB588E9}" dt="2026-05-18T14:58:24.162" v="773" actId="164"/>
          <ac:picMkLst>
            <pc:docMk/>
            <pc:sldMk cId="1049170091" sldId="769"/>
            <ac:picMk id="13" creationId="{51EB9193-9E06-5C43-AD8B-74ADECD0A79F}"/>
          </ac:picMkLst>
        </pc:picChg>
        <pc:picChg chg="mod">
          <ac:chgData name="Cara Clarke" userId="49a24fcf-a83e-4685-ac20-054a94ac13fe" providerId="ADAL" clId="{C46CF4D8-4AE9-4AA3-8C06-5F9B4FB588E9}" dt="2026-05-18T14:58:24.162" v="773" actId="164"/>
          <ac:picMkLst>
            <pc:docMk/>
            <pc:sldMk cId="1049170091" sldId="769"/>
            <ac:picMk id="24" creationId="{841D6C53-1A5F-CE71-589B-37C160D2702A}"/>
          </ac:picMkLst>
        </pc:picChg>
        <pc:picChg chg="mod">
          <ac:chgData name="Cara Clarke" userId="49a24fcf-a83e-4685-ac20-054a94ac13fe" providerId="ADAL" clId="{C46CF4D8-4AE9-4AA3-8C06-5F9B4FB588E9}" dt="2026-05-18T14:58:24.162" v="773" actId="164"/>
          <ac:picMkLst>
            <pc:docMk/>
            <pc:sldMk cId="1049170091" sldId="769"/>
            <ac:picMk id="28" creationId="{CE255E52-75D9-D74A-F722-71462B8F425F}"/>
          </ac:picMkLst>
        </pc:picChg>
        <pc:picChg chg="mod">
          <ac:chgData name="Cara Clarke" userId="49a24fcf-a83e-4685-ac20-054a94ac13fe" providerId="ADAL" clId="{C46CF4D8-4AE9-4AA3-8C06-5F9B4FB588E9}" dt="2026-05-18T14:58:24.162" v="773" actId="164"/>
          <ac:picMkLst>
            <pc:docMk/>
            <pc:sldMk cId="1049170091" sldId="769"/>
            <ac:picMk id="30" creationId="{5507722C-C4A0-4297-59BE-B1641C15118A}"/>
          </ac:picMkLst>
        </pc:picChg>
      </pc:sldChg>
      <pc:sldChg chg="addSp delSp modSp mod">
        <pc:chgData name="Cara Clarke" userId="49a24fcf-a83e-4685-ac20-054a94ac13fe" providerId="ADAL" clId="{C46CF4D8-4AE9-4AA3-8C06-5F9B4FB588E9}" dt="2026-05-18T15:32:54.552" v="4031" actId="13244"/>
        <pc:sldMkLst>
          <pc:docMk/>
          <pc:sldMk cId="1546165731" sldId="770"/>
        </pc:sldMkLst>
        <pc:spChg chg="mod topLvl">
          <ac:chgData name="Cara Clarke" userId="49a24fcf-a83e-4685-ac20-054a94ac13fe" providerId="ADAL" clId="{C46CF4D8-4AE9-4AA3-8C06-5F9B4FB588E9}" dt="2026-05-18T15:13:36.278" v="2660" actId="165"/>
          <ac:spMkLst>
            <pc:docMk/>
            <pc:sldMk cId="1546165731" sldId="770"/>
            <ac:spMk id="6" creationId="{2901485D-80DC-7193-03EB-23ED27D94AA2}"/>
          </ac:spMkLst>
        </pc:spChg>
        <pc:spChg chg="mod topLvl">
          <ac:chgData name="Cara Clarke" userId="49a24fcf-a83e-4685-ac20-054a94ac13fe" providerId="ADAL" clId="{C46CF4D8-4AE9-4AA3-8C06-5F9B4FB588E9}" dt="2026-05-18T15:13:36.278" v="2660" actId="165"/>
          <ac:spMkLst>
            <pc:docMk/>
            <pc:sldMk cId="1546165731" sldId="770"/>
            <ac:spMk id="7" creationId="{78181496-178A-88BB-590D-43AF879382EB}"/>
          </ac:spMkLst>
        </pc:spChg>
        <pc:spChg chg="mod topLvl">
          <ac:chgData name="Cara Clarke" userId="49a24fcf-a83e-4685-ac20-054a94ac13fe" providerId="ADAL" clId="{C46CF4D8-4AE9-4AA3-8C06-5F9B4FB588E9}" dt="2026-05-18T15:13:36.278" v="2660" actId="165"/>
          <ac:spMkLst>
            <pc:docMk/>
            <pc:sldMk cId="1546165731" sldId="770"/>
            <ac:spMk id="8" creationId="{43825A4B-2C1A-5DE6-E857-264039225706}"/>
          </ac:spMkLst>
        </pc:spChg>
        <pc:spChg chg="mod topLvl">
          <ac:chgData name="Cara Clarke" userId="49a24fcf-a83e-4685-ac20-054a94ac13fe" providerId="ADAL" clId="{C46CF4D8-4AE9-4AA3-8C06-5F9B4FB588E9}" dt="2026-05-18T15:16:03.840" v="2663" actId="1076"/>
          <ac:spMkLst>
            <pc:docMk/>
            <pc:sldMk cId="1546165731" sldId="770"/>
            <ac:spMk id="10" creationId="{149B379F-7792-5D79-B15C-A6C2D01BA0E1}"/>
          </ac:spMkLst>
        </pc:spChg>
        <pc:spChg chg="mod topLvl">
          <ac:chgData name="Cara Clarke" userId="49a24fcf-a83e-4685-ac20-054a94ac13fe" providerId="ADAL" clId="{C46CF4D8-4AE9-4AA3-8C06-5F9B4FB588E9}" dt="2026-05-18T15:13:36.278" v="2660" actId="165"/>
          <ac:spMkLst>
            <pc:docMk/>
            <pc:sldMk cId="1546165731" sldId="770"/>
            <ac:spMk id="11" creationId="{1C3EEE3B-E261-DD05-DD1D-6EA4FD0F4536}"/>
          </ac:spMkLst>
        </pc:spChg>
        <pc:spChg chg="mod topLvl">
          <ac:chgData name="Cara Clarke" userId="49a24fcf-a83e-4685-ac20-054a94ac13fe" providerId="ADAL" clId="{C46CF4D8-4AE9-4AA3-8C06-5F9B4FB588E9}" dt="2026-05-18T15:13:36.278" v="2660" actId="165"/>
          <ac:spMkLst>
            <pc:docMk/>
            <pc:sldMk cId="1546165731" sldId="770"/>
            <ac:spMk id="12" creationId="{3F7C7B24-3A0C-1259-AA1D-7DFE879C04A4}"/>
          </ac:spMkLst>
        </pc:spChg>
        <pc:spChg chg="mod topLvl">
          <ac:chgData name="Cara Clarke" userId="49a24fcf-a83e-4685-ac20-054a94ac13fe" providerId="ADAL" clId="{C46CF4D8-4AE9-4AA3-8C06-5F9B4FB588E9}" dt="2026-05-18T15:13:36.278" v="2660" actId="165"/>
          <ac:spMkLst>
            <pc:docMk/>
            <pc:sldMk cId="1546165731" sldId="770"/>
            <ac:spMk id="13" creationId="{88EAB6E6-8DF0-6CE9-714D-5FE7AEA101D3}"/>
          </ac:spMkLst>
        </pc:spChg>
        <pc:spChg chg="mod topLvl">
          <ac:chgData name="Cara Clarke" userId="49a24fcf-a83e-4685-ac20-054a94ac13fe" providerId="ADAL" clId="{C46CF4D8-4AE9-4AA3-8C06-5F9B4FB588E9}" dt="2026-05-18T15:13:50.053" v="2662" actId="1076"/>
          <ac:spMkLst>
            <pc:docMk/>
            <pc:sldMk cId="1546165731" sldId="770"/>
            <ac:spMk id="14" creationId="{0C2E4C6E-36EF-7178-B2AA-E36E19375F94}"/>
          </ac:spMkLst>
        </pc:spChg>
        <pc:grpChg chg="mod">
          <ac:chgData name="Cara Clarke" userId="49a24fcf-a83e-4685-ac20-054a94ac13fe" providerId="ADAL" clId="{C46CF4D8-4AE9-4AA3-8C06-5F9B4FB588E9}" dt="2026-05-18T15:32:54.552" v="4031" actId="13244"/>
          <ac:grpSpMkLst>
            <pc:docMk/>
            <pc:sldMk cId="1546165731" sldId="770"/>
            <ac:grpSpMk id="3" creationId="{4B09F4EF-BC43-5BA5-7C8F-7CA6D293405B}"/>
          </ac:grpSpMkLst>
        </pc:grpChg>
        <pc:grpChg chg="del mod">
          <ac:chgData name="Cara Clarke" userId="49a24fcf-a83e-4685-ac20-054a94ac13fe" providerId="ADAL" clId="{C46CF4D8-4AE9-4AA3-8C06-5F9B4FB588E9}" dt="2026-05-18T15:13:36.278" v="2660" actId="165"/>
          <ac:grpSpMkLst>
            <pc:docMk/>
            <pc:sldMk cId="1546165731" sldId="770"/>
            <ac:grpSpMk id="5" creationId="{FEA2C028-A80E-18BD-81CC-7BD7732DC2BA}"/>
          </ac:grpSpMkLst>
        </pc:grpChg>
        <pc:graphicFrameChg chg="del">
          <ac:chgData name="Cara Clarke" userId="49a24fcf-a83e-4685-ac20-054a94ac13fe" providerId="ADAL" clId="{C46CF4D8-4AE9-4AA3-8C06-5F9B4FB588E9}" dt="2026-05-18T15:13:27.561" v="2659" actId="18245"/>
          <ac:graphicFrameMkLst>
            <pc:docMk/>
            <pc:sldMk cId="1546165731" sldId="770"/>
            <ac:graphicFrameMk id="9" creationId="{000E20CD-BC9E-1515-C32E-60CE1EF8F27E}"/>
          </ac:graphicFrameMkLst>
        </pc:graphicFrameChg>
        <pc:picChg chg="mod">
          <ac:chgData name="Cara Clarke" userId="49a24fcf-a83e-4685-ac20-054a94ac13fe" providerId="ADAL" clId="{C46CF4D8-4AE9-4AA3-8C06-5F9B4FB588E9}" dt="2026-05-18T15:11:01.779" v="2209" actId="962"/>
          <ac:picMkLst>
            <pc:docMk/>
            <pc:sldMk cId="1546165731" sldId="770"/>
            <ac:picMk id="4" creationId="{7EDCB4C7-C420-B310-4078-AE80B9D2135A}"/>
          </ac:picMkLst>
        </pc:picChg>
        <pc:picChg chg="mod">
          <ac:chgData name="Cara Clarke" userId="49a24fcf-a83e-4685-ac20-054a94ac13fe" providerId="ADAL" clId="{C46CF4D8-4AE9-4AA3-8C06-5F9B4FB588E9}" dt="2026-05-18T15:11:18.127" v="2210" actId="164"/>
          <ac:picMkLst>
            <pc:docMk/>
            <pc:sldMk cId="1546165731" sldId="770"/>
            <ac:picMk id="22" creationId="{5D2BCA2F-EA11-788B-0340-6C5A34CB1022}"/>
          </ac:picMkLst>
        </pc:picChg>
        <pc:picChg chg="mod">
          <ac:chgData name="Cara Clarke" userId="49a24fcf-a83e-4685-ac20-054a94ac13fe" providerId="ADAL" clId="{C46CF4D8-4AE9-4AA3-8C06-5F9B4FB588E9}" dt="2026-05-18T15:11:18.127" v="2210" actId="164"/>
          <ac:picMkLst>
            <pc:docMk/>
            <pc:sldMk cId="1546165731" sldId="770"/>
            <ac:picMk id="23" creationId="{9B86A2D0-C307-9787-4239-956FBB2E9B40}"/>
          </ac:picMkLst>
        </pc:picChg>
        <pc:picChg chg="mod">
          <ac:chgData name="Cara Clarke" userId="49a24fcf-a83e-4685-ac20-054a94ac13fe" providerId="ADAL" clId="{C46CF4D8-4AE9-4AA3-8C06-5F9B4FB588E9}" dt="2026-05-18T15:11:18.127" v="2210" actId="164"/>
          <ac:picMkLst>
            <pc:docMk/>
            <pc:sldMk cId="1546165731" sldId="770"/>
            <ac:picMk id="27" creationId="{1DA0C4BE-4FDA-E8AF-FE25-FD0B4F5ED930}"/>
          </ac:picMkLst>
        </pc:picChg>
        <pc:picChg chg="mod">
          <ac:chgData name="Cara Clarke" userId="49a24fcf-a83e-4685-ac20-054a94ac13fe" providerId="ADAL" clId="{C46CF4D8-4AE9-4AA3-8C06-5F9B4FB588E9}" dt="2026-05-18T15:11:18.127" v="2210" actId="164"/>
          <ac:picMkLst>
            <pc:docMk/>
            <pc:sldMk cId="1546165731" sldId="770"/>
            <ac:picMk id="28" creationId="{87E4BB3D-05A2-7DAC-9112-0F83C78E89A3}"/>
          </ac:picMkLst>
        </pc:picChg>
        <pc:picChg chg="mod">
          <ac:chgData name="Cara Clarke" userId="49a24fcf-a83e-4685-ac20-054a94ac13fe" providerId="ADAL" clId="{C46CF4D8-4AE9-4AA3-8C06-5F9B4FB588E9}" dt="2026-05-18T15:11:18.127" v="2210" actId="164"/>
          <ac:picMkLst>
            <pc:docMk/>
            <pc:sldMk cId="1546165731" sldId="770"/>
            <ac:picMk id="30" creationId="{0B2905F2-73AC-9E44-8734-A3E001EF635C}"/>
          </ac:picMkLst>
        </pc:picChg>
        <pc:picChg chg="mod">
          <ac:chgData name="Cara Clarke" userId="49a24fcf-a83e-4685-ac20-054a94ac13fe" providerId="ADAL" clId="{C46CF4D8-4AE9-4AA3-8C06-5F9B4FB588E9}" dt="2026-05-18T15:11:18.127" v="2210" actId="164"/>
          <ac:picMkLst>
            <pc:docMk/>
            <pc:sldMk cId="1546165731" sldId="770"/>
            <ac:picMk id="31" creationId="{DD5997BB-B088-DC7F-D363-F37F25235E90}"/>
          </ac:picMkLst>
        </pc:picChg>
        <pc:picChg chg="mod">
          <ac:chgData name="Cara Clarke" userId="49a24fcf-a83e-4685-ac20-054a94ac13fe" providerId="ADAL" clId="{C46CF4D8-4AE9-4AA3-8C06-5F9B4FB588E9}" dt="2026-05-18T15:11:18.127" v="2210" actId="164"/>
          <ac:picMkLst>
            <pc:docMk/>
            <pc:sldMk cId="1546165731" sldId="770"/>
            <ac:picMk id="32" creationId="{CFE03022-83CE-CB83-FA62-0F595D238DD5}"/>
          </ac:picMkLst>
        </pc:picChg>
        <pc:picChg chg="mod">
          <ac:chgData name="Cara Clarke" userId="49a24fcf-a83e-4685-ac20-054a94ac13fe" providerId="ADAL" clId="{C46CF4D8-4AE9-4AA3-8C06-5F9B4FB588E9}" dt="2026-05-18T15:11:18.127" v="2210" actId="164"/>
          <ac:picMkLst>
            <pc:docMk/>
            <pc:sldMk cId="1546165731" sldId="770"/>
            <ac:picMk id="33" creationId="{7B09482F-3FA3-97EA-6132-0327F3AABDCB}"/>
          </ac:picMkLst>
        </pc:picChg>
        <pc:picChg chg="mod">
          <ac:chgData name="Cara Clarke" userId="49a24fcf-a83e-4685-ac20-054a94ac13fe" providerId="ADAL" clId="{C46CF4D8-4AE9-4AA3-8C06-5F9B4FB588E9}" dt="2026-05-18T15:11:18.127" v="2210" actId="164"/>
          <ac:picMkLst>
            <pc:docMk/>
            <pc:sldMk cId="1546165731" sldId="770"/>
            <ac:picMk id="34" creationId="{9370F980-DFF1-469D-5454-92DDF934A94E}"/>
          </ac:picMkLst>
        </pc:picChg>
        <pc:picChg chg="mod">
          <ac:chgData name="Cara Clarke" userId="49a24fcf-a83e-4685-ac20-054a94ac13fe" providerId="ADAL" clId="{C46CF4D8-4AE9-4AA3-8C06-5F9B4FB588E9}" dt="2026-05-18T15:11:18.127" v="2210" actId="164"/>
          <ac:picMkLst>
            <pc:docMk/>
            <pc:sldMk cId="1546165731" sldId="770"/>
            <ac:picMk id="35" creationId="{E2FFB1DF-DF39-FBF3-9831-918E3BDC0095}"/>
          </ac:picMkLst>
        </pc:picChg>
      </pc:sldChg>
      <pc:sldChg chg="delSp modSp mod">
        <pc:chgData name="Cara Clarke" userId="49a24fcf-a83e-4685-ac20-054a94ac13fe" providerId="ADAL" clId="{C46CF4D8-4AE9-4AA3-8C06-5F9B4FB588E9}" dt="2026-05-18T15:33:23.999" v="4036" actId="13244"/>
        <pc:sldMkLst>
          <pc:docMk/>
          <pc:sldMk cId="3567185093" sldId="774"/>
        </pc:sldMkLst>
        <pc:spChg chg="mod">
          <ac:chgData name="Cara Clarke" userId="49a24fcf-a83e-4685-ac20-054a94ac13fe" providerId="ADAL" clId="{C46CF4D8-4AE9-4AA3-8C06-5F9B4FB588E9}" dt="2026-05-18T15:33:19.242" v="4035" actId="13244"/>
          <ac:spMkLst>
            <pc:docMk/>
            <pc:sldMk cId="3567185093" sldId="774"/>
            <ac:spMk id="2" creationId="{C9785580-F0E0-C4B3-18F0-99D6563169EC}"/>
          </ac:spMkLst>
        </pc:spChg>
        <pc:spChg chg="mod topLvl">
          <ac:chgData name="Cara Clarke" userId="49a24fcf-a83e-4685-ac20-054a94ac13fe" providerId="ADAL" clId="{C46CF4D8-4AE9-4AA3-8C06-5F9B4FB588E9}" dt="2026-05-18T15:30:13.649" v="4003" actId="165"/>
          <ac:spMkLst>
            <pc:docMk/>
            <pc:sldMk cId="3567185093" sldId="774"/>
            <ac:spMk id="6" creationId="{85546CE1-2DB8-CC22-D72E-39D045DCBA07}"/>
          </ac:spMkLst>
        </pc:spChg>
        <pc:spChg chg="mod topLvl">
          <ac:chgData name="Cara Clarke" userId="49a24fcf-a83e-4685-ac20-054a94ac13fe" providerId="ADAL" clId="{C46CF4D8-4AE9-4AA3-8C06-5F9B4FB588E9}" dt="2026-05-18T15:30:13.649" v="4003" actId="165"/>
          <ac:spMkLst>
            <pc:docMk/>
            <pc:sldMk cId="3567185093" sldId="774"/>
            <ac:spMk id="9" creationId="{1F02741C-0670-29F4-DE75-9775C77B3A6D}"/>
          </ac:spMkLst>
        </pc:spChg>
        <pc:spChg chg="mod topLvl">
          <ac:chgData name="Cara Clarke" userId="49a24fcf-a83e-4685-ac20-054a94ac13fe" providerId="ADAL" clId="{C46CF4D8-4AE9-4AA3-8C06-5F9B4FB588E9}" dt="2026-05-18T15:30:13.649" v="4003" actId="165"/>
          <ac:spMkLst>
            <pc:docMk/>
            <pc:sldMk cId="3567185093" sldId="774"/>
            <ac:spMk id="10" creationId="{5BC0B368-718F-C88A-2418-0824F37FB65E}"/>
          </ac:spMkLst>
        </pc:spChg>
        <pc:spChg chg="mod topLvl">
          <ac:chgData name="Cara Clarke" userId="49a24fcf-a83e-4685-ac20-054a94ac13fe" providerId="ADAL" clId="{C46CF4D8-4AE9-4AA3-8C06-5F9B4FB588E9}" dt="2026-05-18T15:30:13.649" v="4003" actId="165"/>
          <ac:spMkLst>
            <pc:docMk/>
            <pc:sldMk cId="3567185093" sldId="774"/>
            <ac:spMk id="11" creationId="{36A7891F-F551-9027-ACE1-567EEB0F378B}"/>
          </ac:spMkLst>
        </pc:spChg>
        <pc:spChg chg="mod topLvl">
          <ac:chgData name="Cara Clarke" userId="49a24fcf-a83e-4685-ac20-054a94ac13fe" providerId="ADAL" clId="{C46CF4D8-4AE9-4AA3-8C06-5F9B4FB588E9}" dt="2026-05-18T15:30:13.649" v="4003" actId="165"/>
          <ac:spMkLst>
            <pc:docMk/>
            <pc:sldMk cId="3567185093" sldId="774"/>
            <ac:spMk id="12" creationId="{4A76CD8E-280F-01A9-9EF3-CDE27A94A581}"/>
          </ac:spMkLst>
        </pc:spChg>
        <pc:grpChg chg="del mod">
          <ac:chgData name="Cara Clarke" userId="49a24fcf-a83e-4685-ac20-054a94ac13fe" providerId="ADAL" clId="{C46CF4D8-4AE9-4AA3-8C06-5F9B4FB588E9}" dt="2026-05-18T15:30:13.649" v="4003" actId="165"/>
          <ac:grpSpMkLst>
            <pc:docMk/>
            <pc:sldMk cId="3567185093" sldId="774"/>
            <ac:grpSpMk id="3" creationId="{9873F4F7-DC66-380F-A000-70D2A7153786}"/>
          </ac:grpSpMkLst>
        </pc:grpChg>
        <pc:graphicFrameChg chg="del">
          <ac:chgData name="Cara Clarke" userId="49a24fcf-a83e-4685-ac20-054a94ac13fe" providerId="ADAL" clId="{C46CF4D8-4AE9-4AA3-8C06-5F9B4FB588E9}" dt="2026-05-18T15:30:09.817" v="4002" actId="18245"/>
          <ac:graphicFrameMkLst>
            <pc:docMk/>
            <pc:sldMk cId="3567185093" sldId="774"/>
            <ac:graphicFrameMk id="7" creationId="{7295C151-4E53-9524-2AF7-6782124B872E}"/>
          </ac:graphicFrameMkLst>
        </pc:graphicFrameChg>
        <pc:picChg chg="mod">
          <ac:chgData name="Cara Clarke" userId="49a24fcf-a83e-4685-ac20-054a94ac13fe" providerId="ADAL" clId="{C46CF4D8-4AE9-4AA3-8C06-5F9B4FB588E9}" dt="2026-05-18T15:28:46.643" v="3830" actId="962"/>
          <ac:picMkLst>
            <pc:docMk/>
            <pc:sldMk cId="3567185093" sldId="774"/>
            <ac:picMk id="4" creationId="{803D9413-D8E8-0AF8-E8E2-1A79D49C4F61}"/>
          </ac:picMkLst>
        </pc:picChg>
        <pc:picChg chg="mod">
          <ac:chgData name="Cara Clarke" userId="49a24fcf-a83e-4685-ac20-054a94ac13fe" providerId="ADAL" clId="{C46CF4D8-4AE9-4AA3-8C06-5F9B4FB588E9}" dt="2026-05-18T15:28:45.282" v="3829" actId="962"/>
          <ac:picMkLst>
            <pc:docMk/>
            <pc:sldMk cId="3567185093" sldId="774"/>
            <ac:picMk id="5" creationId="{3DEE2B2E-FE74-8B25-B66C-186BBF9BFE52}"/>
          </ac:picMkLst>
        </pc:picChg>
        <pc:picChg chg="mod">
          <ac:chgData name="Cara Clarke" userId="49a24fcf-a83e-4685-ac20-054a94ac13fe" providerId="ADAL" clId="{C46CF4D8-4AE9-4AA3-8C06-5F9B4FB588E9}" dt="2026-05-18T15:33:23.999" v="4036" actId="13244"/>
          <ac:picMkLst>
            <pc:docMk/>
            <pc:sldMk cId="3567185093" sldId="774"/>
            <ac:picMk id="8" creationId="{47772511-479F-E9EE-0FD9-13D1DEEFA36E}"/>
          </ac:picMkLst>
        </pc:picChg>
      </pc:sldChg>
      <pc:sldChg chg="modSp mod">
        <pc:chgData name="Cara Clarke" userId="49a24fcf-a83e-4685-ac20-054a94ac13fe" providerId="ADAL" clId="{C46CF4D8-4AE9-4AA3-8C06-5F9B4FB588E9}" dt="2026-05-18T15:33:33.845" v="4038" actId="13244"/>
        <pc:sldMkLst>
          <pc:docMk/>
          <pc:sldMk cId="1754221693" sldId="775"/>
        </pc:sldMkLst>
        <pc:spChg chg="mod">
          <ac:chgData name="Cara Clarke" userId="49a24fcf-a83e-4685-ac20-054a94ac13fe" providerId="ADAL" clId="{C46CF4D8-4AE9-4AA3-8C06-5F9B4FB588E9}" dt="2026-05-18T15:33:31.237" v="4037" actId="13244"/>
          <ac:spMkLst>
            <pc:docMk/>
            <pc:sldMk cId="1754221693" sldId="775"/>
            <ac:spMk id="2" creationId="{7B44AB9D-AA57-8DD6-ADC9-2D8BE4471A6F}"/>
          </ac:spMkLst>
        </pc:spChg>
        <pc:picChg chg="mod">
          <ac:chgData name="Cara Clarke" userId="49a24fcf-a83e-4685-ac20-054a94ac13fe" providerId="ADAL" clId="{C46CF4D8-4AE9-4AA3-8C06-5F9B4FB588E9}" dt="2026-05-18T15:29:02.910" v="3832" actId="962"/>
          <ac:picMkLst>
            <pc:docMk/>
            <pc:sldMk cId="1754221693" sldId="775"/>
            <ac:picMk id="4" creationId="{45F91801-0225-43C5-307D-7548D62E34A6}"/>
          </ac:picMkLst>
        </pc:picChg>
        <pc:picChg chg="mod">
          <ac:chgData name="Cara Clarke" userId="49a24fcf-a83e-4685-ac20-054a94ac13fe" providerId="ADAL" clId="{C46CF4D8-4AE9-4AA3-8C06-5F9B4FB588E9}" dt="2026-05-18T15:29:05.300" v="3833" actId="962"/>
          <ac:picMkLst>
            <pc:docMk/>
            <pc:sldMk cId="1754221693" sldId="775"/>
            <ac:picMk id="5" creationId="{1DE0D2AC-77C3-16A0-0810-A02A45D1FD25}"/>
          </ac:picMkLst>
        </pc:picChg>
        <pc:picChg chg="mod">
          <ac:chgData name="Cara Clarke" userId="49a24fcf-a83e-4685-ac20-054a94ac13fe" providerId="ADAL" clId="{C46CF4D8-4AE9-4AA3-8C06-5F9B4FB588E9}" dt="2026-05-18T15:33:33.845" v="4038" actId="13244"/>
          <ac:picMkLst>
            <pc:docMk/>
            <pc:sldMk cId="1754221693" sldId="775"/>
            <ac:picMk id="7" creationId="{E5430589-E6C2-7686-94D6-B4059E24F7DB}"/>
          </ac:picMkLst>
        </pc:picChg>
      </pc:sldChg>
      <pc:sldChg chg="addSp modSp mod">
        <pc:chgData name="Cara Clarke" userId="49a24fcf-a83e-4685-ac20-054a94ac13fe" providerId="ADAL" clId="{C46CF4D8-4AE9-4AA3-8C06-5F9B4FB588E9}" dt="2026-05-18T15:31:14.463" v="4022" actId="13244"/>
        <pc:sldMkLst>
          <pc:docMk/>
          <pc:sldMk cId="0" sldId="779"/>
        </pc:sldMkLst>
        <pc:spChg chg="mod">
          <ac:chgData name="Cara Clarke" userId="49a24fcf-a83e-4685-ac20-054a94ac13fe" providerId="ADAL" clId="{C46CF4D8-4AE9-4AA3-8C06-5F9B4FB588E9}" dt="2026-05-18T15:31:14.463" v="4022" actId="13244"/>
          <ac:spMkLst>
            <pc:docMk/>
            <pc:sldMk cId="0" sldId="779"/>
            <ac:spMk id="10" creationId="{9EF157B7-A822-0AA3-A5D1-4ABC3F48C862}"/>
          </ac:spMkLst>
        </pc:spChg>
        <pc:grpChg chg="add mod">
          <ac:chgData name="Cara Clarke" userId="49a24fcf-a83e-4685-ac20-054a94ac13fe" providerId="ADAL" clId="{C46CF4D8-4AE9-4AA3-8C06-5F9B4FB588E9}" dt="2026-05-18T15:31:04.695" v="4021" actId="13244"/>
          <ac:grpSpMkLst>
            <pc:docMk/>
            <pc:sldMk cId="0" sldId="779"/>
            <ac:grpSpMk id="11" creationId="{AC5A4CF4-CE14-427C-E1CC-5E5C93A5E641}"/>
          </ac:grpSpMkLst>
        </pc:grpChg>
        <pc:grpChg chg="add mod">
          <ac:chgData name="Cara Clarke" userId="49a24fcf-a83e-4685-ac20-054a94ac13fe" providerId="ADAL" clId="{C46CF4D8-4AE9-4AA3-8C06-5F9B4FB588E9}" dt="2026-05-18T14:54:03.058" v="403" actId="962"/>
          <ac:grpSpMkLst>
            <pc:docMk/>
            <pc:sldMk cId="0" sldId="779"/>
            <ac:grpSpMk id="13" creationId="{4BCF46F2-5DD9-5FB6-6FF5-566EB4B07C92}"/>
          </ac:grpSpMkLst>
        </pc:grpChg>
        <pc:picChg chg="mod">
          <ac:chgData name="Cara Clarke" userId="49a24fcf-a83e-4685-ac20-054a94ac13fe" providerId="ADAL" clId="{C46CF4D8-4AE9-4AA3-8C06-5F9B4FB588E9}" dt="2026-05-18T14:53:17.953" v="55" actId="164"/>
          <ac:picMkLst>
            <pc:docMk/>
            <pc:sldMk cId="0" sldId="779"/>
            <ac:picMk id="4" creationId="{B81DE536-961F-BDEE-BEC9-7C5B00091998}"/>
          </ac:picMkLst>
        </pc:picChg>
        <pc:picChg chg="mod">
          <ac:chgData name="Cara Clarke" userId="49a24fcf-a83e-4685-ac20-054a94ac13fe" providerId="ADAL" clId="{C46CF4D8-4AE9-4AA3-8C06-5F9B4FB588E9}" dt="2026-05-18T14:52:49.811" v="0" actId="164"/>
          <ac:picMkLst>
            <pc:docMk/>
            <pc:sldMk cId="0" sldId="779"/>
            <ac:picMk id="5" creationId="{F113DE34-2B13-4679-9C80-F13DCA5D269C}"/>
          </ac:picMkLst>
        </pc:picChg>
        <pc:picChg chg="mod">
          <ac:chgData name="Cara Clarke" userId="49a24fcf-a83e-4685-ac20-054a94ac13fe" providerId="ADAL" clId="{C46CF4D8-4AE9-4AA3-8C06-5F9B4FB588E9}" dt="2026-05-18T14:53:17.953" v="55" actId="164"/>
          <ac:picMkLst>
            <pc:docMk/>
            <pc:sldMk cId="0" sldId="779"/>
            <ac:picMk id="6" creationId="{D5171F2E-8561-9C9B-0BB8-5676F0D1D5F7}"/>
          </ac:picMkLst>
        </pc:picChg>
        <pc:picChg chg="mod">
          <ac:chgData name="Cara Clarke" userId="49a24fcf-a83e-4685-ac20-054a94ac13fe" providerId="ADAL" clId="{C46CF4D8-4AE9-4AA3-8C06-5F9B4FB588E9}" dt="2026-05-18T14:53:17.953" v="55" actId="164"/>
          <ac:picMkLst>
            <pc:docMk/>
            <pc:sldMk cId="0" sldId="779"/>
            <ac:picMk id="7" creationId="{C2B4C85E-8965-4CC5-204B-0D9B447944AE}"/>
          </ac:picMkLst>
        </pc:picChg>
        <pc:picChg chg="mod">
          <ac:chgData name="Cara Clarke" userId="49a24fcf-a83e-4685-ac20-054a94ac13fe" providerId="ADAL" clId="{C46CF4D8-4AE9-4AA3-8C06-5F9B4FB588E9}" dt="2026-05-18T14:52:49.811" v="0" actId="164"/>
          <ac:picMkLst>
            <pc:docMk/>
            <pc:sldMk cId="0" sldId="779"/>
            <ac:picMk id="8" creationId="{3FD4B848-A04C-E500-2736-B9B6B5EF5E5F}"/>
          </ac:picMkLst>
        </pc:picChg>
        <pc:picChg chg="mod">
          <ac:chgData name="Cara Clarke" userId="49a24fcf-a83e-4685-ac20-054a94ac13fe" providerId="ADAL" clId="{C46CF4D8-4AE9-4AA3-8C06-5F9B4FB588E9}" dt="2026-05-18T14:53:17.953" v="55" actId="164"/>
          <ac:picMkLst>
            <pc:docMk/>
            <pc:sldMk cId="0" sldId="779"/>
            <ac:picMk id="12" creationId="{42431C3A-7927-0477-5E69-1B59DF9F111C}"/>
          </ac:picMkLst>
        </pc:picChg>
      </pc:sldChg>
      <pc:sldChg chg="addSp delSp modSp mod">
        <pc:chgData name="Cara Clarke" userId="49a24fcf-a83e-4685-ac20-054a94ac13fe" providerId="ADAL" clId="{C46CF4D8-4AE9-4AA3-8C06-5F9B4FB588E9}" dt="2026-05-18T15:31:42.050" v="4026"/>
        <pc:sldMkLst>
          <pc:docMk/>
          <pc:sldMk cId="0" sldId="780"/>
        </pc:sldMkLst>
        <pc:spChg chg="ord">
          <ac:chgData name="Cara Clarke" userId="49a24fcf-a83e-4685-ac20-054a94ac13fe" providerId="ADAL" clId="{C46CF4D8-4AE9-4AA3-8C06-5F9B4FB588E9}" dt="2026-05-18T15:31:42.050" v="4026"/>
          <ac:spMkLst>
            <pc:docMk/>
            <pc:sldMk cId="0" sldId="780"/>
            <ac:spMk id="2" creationId="{00000000-0000-0000-0000-000000000000}"/>
          </ac:spMkLst>
        </pc:spChg>
        <pc:spChg chg="ord">
          <ac:chgData name="Cara Clarke" userId="49a24fcf-a83e-4685-ac20-054a94ac13fe" providerId="ADAL" clId="{C46CF4D8-4AE9-4AA3-8C06-5F9B4FB588E9}" dt="2026-05-18T15:31:42.050" v="4026"/>
          <ac:spMkLst>
            <pc:docMk/>
            <pc:sldMk cId="0" sldId="780"/>
            <ac:spMk id="3" creationId="{00000000-0000-0000-0000-000000000000}"/>
          </ac:spMkLst>
        </pc:spChg>
        <pc:spChg chg="ord">
          <ac:chgData name="Cara Clarke" userId="49a24fcf-a83e-4685-ac20-054a94ac13fe" providerId="ADAL" clId="{C46CF4D8-4AE9-4AA3-8C06-5F9B4FB588E9}" dt="2026-05-18T15:31:42.050" v="4026"/>
          <ac:spMkLst>
            <pc:docMk/>
            <pc:sldMk cId="0" sldId="780"/>
            <ac:spMk id="13" creationId="{B3684CCF-CEBB-4D8E-A366-95E43D4C790B}"/>
          </ac:spMkLst>
        </pc:spChg>
        <pc:spChg chg="mod ord">
          <ac:chgData name="Cara Clarke" userId="49a24fcf-a83e-4685-ac20-054a94ac13fe" providerId="ADAL" clId="{C46CF4D8-4AE9-4AA3-8C06-5F9B4FB588E9}" dt="2026-05-18T15:31:42.050" v="4026"/>
          <ac:spMkLst>
            <pc:docMk/>
            <pc:sldMk cId="0" sldId="780"/>
            <ac:spMk id="15" creationId="{70BEB1E7-2F88-40BC-B73D-42E5B6F80BFC}"/>
          </ac:spMkLst>
        </pc:spChg>
        <pc:grpChg chg="add del mod">
          <ac:chgData name="Cara Clarke" userId="49a24fcf-a83e-4685-ac20-054a94ac13fe" providerId="ADAL" clId="{C46CF4D8-4AE9-4AA3-8C06-5F9B4FB588E9}" dt="2026-05-18T14:59:39.722" v="1084" actId="165"/>
          <ac:grpSpMkLst>
            <pc:docMk/>
            <pc:sldMk cId="0" sldId="780"/>
            <ac:grpSpMk id="4" creationId="{EFB37572-A916-EB52-A7DD-87FE3DECE44C}"/>
          </ac:grpSpMkLst>
        </pc:grpChg>
        <pc:picChg chg="mod ord topLvl">
          <ac:chgData name="Cara Clarke" userId="49a24fcf-a83e-4685-ac20-054a94ac13fe" providerId="ADAL" clId="{C46CF4D8-4AE9-4AA3-8C06-5F9B4FB588E9}" dt="2026-05-18T15:31:42.050" v="4026"/>
          <ac:picMkLst>
            <pc:docMk/>
            <pc:sldMk cId="0" sldId="780"/>
            <ac:picMk id="7" creationId="{3C2AD708-4C5D-27C6-A508-C372203F25BA}"/>
          </ac:picMkLst>
        </pc:picChg>
        <pc:picChg chg="mod ord topLvl">
          <ac:chgData name="Cara Clarke" userId="49a24fcf-a83e-4685-ac20-054a94ac13fe" providerId="ADAL" clId="{C46CF4D8-4AE9-4AA3-8C06-5F9B4FB588E9}" dt="2026-05-18T15:31:42.050" v="4026"/>
          <ac:picMkLst>
            <pc:docMk/>
            <pc:sldMk cId="0" sldId="780"/>
            <ac:picMk id="8" creationId="{17B2A70E-A350-F2E7-214E-1219EFC54DFE}"/>
          </ac:picMkLst>
        </pc:picChg>
        <pc:picChg chg="mod ord">
          <ac:chgData name="Cara Clarke" userId="49a24fcf-a83e-4685-ac20-054a94ac13fe" providerId="ADAL" clId="{C46CF4D8-4AE9-4AA3-8C06-5F9B4FB588E9}" dt="2026-05-18T15:31:42.050" v="4026"/>
          <ac:picMkLst>
            <pc:docMk/>
            <pc:sldMk cId="0" sldId="780"/>
            <ac:picMk id="9" creationId="{C20F93E0-D230-B90C-849B-34A7A03D9338}"/>
          </ac:picMkLst>
        </pc:picChg>
      </pc:sldChg>
      <pc:sldChg chg="addSp delSp modSp mod">
        <pc:chgData name="Cara Clarke" userId="49a24fcf-a83e-4685-ac20-054a94ac13fe" providerId="ADAL" clId="{C46CF4D8-4AE9-4AA3-8C06-5F9B4FB588E9}" dt="2026-05-18T15:10:27.762" v="2208" actId="962"/>
        <pc:sldMkLst>
          <pc:docMk/>
          <pc:sldMk cId="0" sldId="782"/>
        </pc:sldMkLst>
        <pc:spChg chg="mod topLvl">
          <ac:chgData name="Cara Clarke" userId="49a24fcf-a83e-4685-ac20-054a94ac13fe" providerId="ADAL" clId="{C46CF4D8-4AE9-4AA3-8C06-5F9B4FB588E9}" dt="2026-05-18T15:10:14.529" v="2205" actId="164"/>
          <ac:spMkLst>
            <pc:docMk/>
            <pc:sldMk cId="0" sldId="782"/>
            <ac:spMk id="4" creationId="{2AD36AE5-7079-1187-AC7C-A4AB72AA01B9}"/>
          </ac:spMkLst>
        </pc:spChg>
        <pc:spChg chg="mod topLvl">
          <ac:chgData name="Cara Clarke" userId="49a24fcf-a83e-4685-ac20-054a94ac13fe" providerId="ADAL" clId="{C46CF4D8-4AE9-4AA3-8C06-5F9B4FB588E9}" dt="2026-05-18T15:09:47.805" v="2203" actId="164"/>
          <ac:spMkLst>
            <pc:docMk/>
            <pc:sldMk cId="0" sldId="782"/>
            <ac:spMk id="6" creationId="{1BACFC22-4B7A-97A9-6441-191D0A1079F3}"/>
          </ac:spMkLst>
        </pc:spChg>
        <pc:spChg chg="mod topLvl">
          <ac:chgData name="Cara Clarke" userId="49a24fcf-a83e-4685-ac20-054a94ac13fe" providerId="ADAL" clId="{C46CF4D8-4AE9-4AA3-8C06-5F9B4FB588E9}" dt="2026-05-18T15:10:14.529" v="2205" actId="164"/>
          <ac:spMkLst>
            <pc:docMk/>
            <pc:sldMk cId="0" sldId="782"/>
            <ac:spMk id="8" creationId="{14FE5576-68C7-742E-92D8-348EEE4D1BE4}"/>
          </ac:spMkLst>
        </pc:spChg>
        <pc:spChg chg="mod topLvl">
          <ac:chgData name="Cara Clarke" userId="49a24fcf-a83e-4685-ac20-054a94ac13fe" providerId="ADAL" clId="{C46CF4D8-4AE9-4AA3-8C06-5F9B4FB588E9}" dt="2026-05-18T15:09:47.805" v="2203" actId="164"/>
          <ac:spMkLst>
            <pc:docMk/>
            <pc:sldMk cId="0" sldId="782"/>
            <ac:spMk id="9" creationId="{FD022473-D9F4-EC23-D491-534BE5CE0B1B}"/>
          </ac:spMkLst>
        </pc:spChg>
        <pc:spChg chg="mod topLvl">
          <ac:chgData name="Cara Clarke" userId="49a24fcf-a83e-4685-ac20-054a94ac13fe" providerId="ADAL" clId="{C46CF4D8-4AE9-4AA3-8C06-5F9B4FB588E9}" dt="2026-05-18T15:10:14.529" v="2205" actId="164"/>
          <ac:spMkLst>
            <pc:docMk/>
            <pc:sldMk cId="0" sldId="782"/>
            <ac:spMk id="12" creationId="{C3C4CBDE-98A6-05B5-E5FA-12C45A2775E8}"/>
          </ac:spMkLst>
        </pc:spChg>
        <pc:spChg chg="mod topLvl">
          <ac:chgData name="Cara Clarke" userId="49a24fcf-a83e-4685-ac20-054a94ac13fe" providerId="ADAL" clId="{C46CF4D8-4AE9-4AA3-8C06-5F9B4FB588E9}" dt="2026-05-18T15:09:47.805" v="2203" actId="164"/>
          <ac:spMkLst>
            <pc:docMk/>
            <pc:sldMk cId="0" sldId="782"/>
            <ac:spMk id="13" creationId="{0C4ACD68-99FC-F189-2CD0-F7C0D63AAC34}"/>
          </ac:spMkLst>
        </pc:spChg>
        <pc:spChg chg="mod topLvl">
          <ac:chgData name="Cara Clarke" userId="49a24fcf-a83e-4685-ac20-054a94ac13fe" providerId="ADAL" clId="{C46CF4D8-4AE9-4AA3-8C06-5F9B4FB588E9}" dt="2026-05-18T15:08:38.118" v="2202" actId="165"/>
          <ac:spMkLst>
            <pc:docMk/>
            <pc:sldMk cId="0" sldId="782"/>
            <ac:spMk id="14" creationId="{CD8FFF0C-F03A-CA27-635A-D7374246E465}"/>
          </ac:spMkLst>
        </pc:spChg>
        <pc:spChg chg="mod topLvl">
          <ac:chgData name="Cara Clarke" userId="49a24fcf-a83e-4685-ac20-054a94ac13fe" providerId="ADAL" clId="{C46CF4D8-4AE9-4AA3-8C06-5F9B4FB588E9}" dt="2026-05-18T15:10:14.529" v="2205" actId="164"/>
          <ac:spMkLst>
            <pc:docMk/>
            <pc:sldMk cId="0" sldId="782"/>
            <ac:spMk id="15" creationId="{71A383B1-B7B0-D7AE-47F0-31243259C73F}"/>
          </ac:spMkLst>
        </pc:spChg>
        <pc:spChg chg="mod topLvl">
          <ac:chgData name="Cara Clarke" userId="49a24fcf-a83e-4685-ac20-054a94ac13fe" providerId="ADAL" clId="{C46CF4D8-4AE9-4AA3-8C06-5F9B4FB588E9}" dt="2026-05-18T15:09:47.805" v="2203" actId="164"/>
          <ac:spMkLst>
            <pc:docMk/>
            <pc:sldMk cId="0" sldId="782"/>
            <ac:spMk id="16" creationId="{2ECDE70C-E59B-6398-32A3-8BD63674D536}"/>
          </ac:spMkLst>
        </pc:spChg>
        <pc:spChg chg="mod topLvl">
          <ac:chgData name="Cara Clarke" userId="49a24fcf-a83e-4685-ac20-054a94ac13fe" providerId="ADAL" clId="{C46CF4D8-4AE9-4AA3-8C06-5F9B4FB588E9}" dt="2026-05-18T15:08:38.118" v="2202" actId="165"/>
          <ac:spMkLst>
            <pc:docMk/>
            <pc:sldMk cId="0" sldId="782"/>
            <ac:spMk id="17" creationId="{69F297A8-CCD1-1CC5-AC7F-185DDCACEA23}"/>
          </ac:spMkLst>
        </pc:spChg>
        <pc:grpChg chg="add mod">
          <ac:chgData name="Cara Clarke" userId="49a24fcf-a83e-4685-ac20-054a94ac13fe" providerId="ADAL" clId="{C46CF4D8-4AE9-4AA3-8C06-5F9B4FB588E9}" dt="2026-05-18T15:09:51.680" v="2204" actId="962"/>
          <ac:grpSpMkLst>
            <pc:docMk/>
            <pc:sldMk cId="0" sldId="782"/>
            <ac:grpSpMk id="18" creationId="{FE9EDB51-5A9D-7358-73DB-F96B59887C08}"/>
          </ac:grpSpMkLst>
        </pc:grpChg>
        <pc:grpChg chg="add mod ord">
          <ac:chgData name="Cara Clarke" userId="49a24fcf-a83e-4685-ac20-054a94ac13fe" providerId="ADAL" clId="{C46CF4D8-4AE9-4AA3-8C06-5F9B4FB588E9}" dt="2026-05-18T15:10:27.762" v="2208" actId="962"/>
          <ac:grpSpMkLst>
            <pc:docMk/>
            <pc:sldMk cId="0" sldId="782"/>
            <ac:grpSpMk id="19" creationId="{3A34D0AF-B71E-587C-697A-CC20D102E7F3}"/>
          </ac:grpSpMkLst>
        </pc:grpChg>
      </pc:sldChg>
      <pc:sldChg chg="modSp mod">
        <pc:chgData name="Cara Clarke" userId="49a24fcf-a83e-4685-ac20-054a94ac13fe" providerId="ADAL" clId="{C46CF4D8-4AE9-4AA3-8C06-5F9B4FB588E9}" dt="2026-05-18T15:32:17.116" v="4028"/>
        <pc:sldMkLst>
          <pc:docMk/>
          <pc:sldMk cId="1406196681" sldId="783"/>
        </pc:sldMkLst>
        <pc:spChg chg="ord">
          <ac:chgData name="Cara Clarke" userId="49a24fcf-a83e-4685-ac20-054a94ac13fe" providerId="ADAL" clId="{C46CF4D8-4AE9-4AA3-8C06-5F9B4FB588E9}" dt="2026-05-18T15:32:17.116" v="4028"/>
          <ac:spMkLst>
            <pc:docMk/>
            <pc:sldMk cId="1406196681" sldId="783"/>
            <ac:spMk id="2" creationId="{97FEB2FD-B6C8-86BA-2589-773352181E04}"/>
          </ac:spMkLst>
        </pc:spChg>
        <pc:spChg chg="ord">
          <ac:chgData name="Cara Clarke" userId="49a24fcf-a83e-4685-ac20-054a94ac13fe" providerId="ADAL" clId="{C46CF4D8-4AE9-4AA3-8C06-5F9B4FB588E9}" dt="2026-05-18T15:32:17.116" v="4028"/>
          <ac:spMkLst>
            <pc:docMk/>
            <pc:sldMk cId="1406196681" sldId="783"/>
            <ac:spMk id="6" creationId="{58C1C856-88DA-DE1C-F5B0-C52A11AD278D}"/>
          </ac:spMkLst>
        </pc:spChg>
        <pc:picChg chg="mod ord">
          <ac:chgData name="Cara Clarke" userId="49a24fcf-a83e-4685-ac20-054a94ac13fe" providerId="ADAL" clId="{C46CF4D8-4AE9-4AA3-8C06-5F9B4FB588E9}" dt="2026-05-18T15:32:17.116" v="4028"/>
          <ac:picMkLst>
            <pc:docMk/>
            <pc:sldMk cId="1406196681" sldId="783"/>
            <ac:picMk id="3" creationId="{CA5F681E-EF06-E9D1-005E-9CF435FF8EDD}"/>
          </ac:picMkLst>
        </pc:picChg>
        <pc:picChg chg="mod ord">
          <ac:chgData name="Cara Clarke" userId="49a24fcf-a83e-4685-ac20-054a94ac13fe" providerId="ADAL" clId="{C46CF4D8-4AE9-4AA3-8C06-5F9B4FB588E9}" dt="2026-05-18T15:32:17.116" v="4028"/>
          <ac:picMkLst>
            <pc:docMk/>
            <pc:sldMk cId="1406196681" sldId="783"/>
            <ac:picMk id="4" creationId="{C9A24109-7444-EEEB-C048-9B4B4772D512}"/>
          </ac:picMkLst>
        </pc:picChg>
        <pc:picChg chg="mod ord">
          <ac:chgData name="Cara Clarke" userId="49a24fcf-a83e-4685-ac20-054a94ac13fe" providerId="ADAL" clId="{C46CF4D8-4AE9-4AA3-8C06-5F9B4FB588E9}" dt="2026-05-18T15:32:17.116" v="4028"/>
          <ac:picMkLst>
            <pc:docMk/>
            <pc:sldMk cId="1406196681" sldId="783"/>
            <ac:picMk id="7" creationId="{C19112F5-4F57-76AF-63C3-71EE0AB32BA3}"/>
          </ac:picMkLst>
        </pc:picChg>
        <pc:picChg chg="mod ord">
          <ac:chgData name="Cara Clarke" userId="49a24fcf-a83e-4685-ac20-054a94ac13fe" providerId="ADAL" clId="{C46CF4D8-4AE9-4AA3-8C06-5F9B4FB588E9}" dt="2026-05-18T15:32:17.116" v="4028"/>
          <ac:picMkLst>
            <pc:docMk/>
            <pc:sldMk cId="1406196681" sldId="783"/>
            <ac:picMk id="10" creationId="{84EF9A13-F3D6-A231-4A85-4E532A771809}"/>
          </ac:picMkLst>
        </pc:picChg>
      </pc:sldChg>
      <pc:sldChg chg="delSp modSp mod">
        <pc:chgData name="Cara Clarke" userId="49a24fcf-a83e-4685-ac20-054a94ac13fe" providerId="ADAL" clId="{C46CF4D8-4AE9-4AA3-8C06-5F9B4FB588E9}" dt="2026-05-18T15:32:36.986" v="4030" actId="13244"/>
        <pc:sldMkLst>
          <pc:docMk/>
          <pc:sldMk cId="1571811631" sldId="784"/>
        </pc:sldMkLst>
        <pc:spChg chg="mod topLvl">
          <ac:chgData name="Cara Clarke" userId="49a24fcf-a83e-4685-ac20-054a94ac13fe" providerId="ADAL" clId="{C46CF4D8-4AE9-4AA3-8C06-5F9B4FB588E9}" dt="2026-05-18T15:29:57.870" v="4001" actId="165"/>
          <ac:spMkLst>
            <pc:docMk/>
            <pc:sldMk cId="1571811631" sldId="784"/>
            <ac:spMk id="9" creationId="{46845BE1-DFB5-5E39-4B73-A5479EC05155}"/>
          </ac:spMkLst>
        </pc:spChg>
        <pc:spChg chg="mod topLvl">
          <ac:chgData name="Cara Clarke" userId="49a24fcf-a83e-4685-ac20-054a94ac13fe" providerId="ADAL" clId="{C46CF4D8-4AE9-4AA3-8C06-5F9B4FB588E9}" dt="2026-05-18T15:29:57.870" v="4001" actId="165"/>
          <ac:spMkLst>
            <pc:docMk/>
            <pc:sldMk cId="1571811631" sldId="784"/>
            <ac:spMk id="10" creationId="{07CA9C46-1E4A-2F24-D981-918222F5513F}"/>
          </ac:spMkLst>
        </pc:spChg>
        <pc:grpChg chg="del mod">
          <ac:chgData name="Cara Clarke" userId="49a24fcf-a83e-4685-ac20-054a94ac13fe" providerId="ADAL" clId="{C46CF4D8-4AE9-4AA3-8C06-5F9B4FB588E9}" dt="2026-05-18T15:29:57.870" v="4001" actId="165"/>
          <ac:grpSpMkLst>
            <pc:docMk/>
            <pc:sldMk cId="1571811631" sldId="784"/>
            <ac:grpSpMk id="5" creationId="{0BFA02D2-E786-EAC0-E1F1-4499355E471F}"/>
          </ac:grpSpMkLst>
        </pc:grpChg>
        <pc:graphicFrameChg chg="del">
          <ac:chgData name="Cara Clarke" userId="49a24fcf-a83e-4685-ac20-054a94ac13fe" providerId="ADAL" clId="{C46CF4D8-4AE9-4AA3-8C06-5F9B4FB588E9}" dt="2026-05-18T15:29:53.587" v="4000" actId="18245"/>
          <ac:graphicFrameMkLst>
            <pc:docMk/>
            <pc:sldMk cId="1571811631" sldId="784"/>
            <ac:graphicFrameMk id="8" creationId="{CB76F098-8E80-7D25-442A-1CD19965CD9F}"/>
          </ac:graphicFrameMkLst>
        </pc:graphicFrameChg>
        <pc:picChg chg="mod">
          <ac:chgData name="Cara Clarke" userId="49a24fcf-a83e-4685-ac20-054a94ac13fe" providerId="ADAL" clId="{C46CF4D8-4AE9-4AA3-8C06-5F9B4FB588E9}" dt="2026-05-18T15:32:36.986" v="4030" actId="13244"/>
          <ac:picMkLst>
            <pc:docMk/>
            <pc:sldMk cId="1571811631" sldId="784"/>
            <ac:picMk id="3" creationId="{1CE039A0-AA7B-70D7-3160-007078583DB8}"/>
          </ac:picMkLst>
        </pc:picChg>
        <pc:picChg chg="mod">
          <ac:chgData name="Cara Clarke" userId="49a24fcf-a83e-4685-ac20-054a94ac13fe" providerId="ADAL" clId="{C46CF4D8-4AE9-4AA3-8C06-5F9B4FB588E9}" dt="2026-05-18T15:07:47.264" v="2059" actId="962"/>
          <ac:picMkLst>
            <pc:docMk/>
            <pc:sldMk cId="1571811631" sldId="784"/>
            <ac:picMk id="4" creationId="{393D4B9E-65A0-6600-5E26-15264046F8AA}"/>
          </ac:picMkLst>
        </pc:picChg>
        <pc:picChg chg="mod">
          <ac:chgData name="Cara Clarke" userId="49a24fcf-a83e-4685-ac20-054a94ac13fe" providerId="ADAL" clId="{C46CF4D8-4AE9-4AA3-8C06-5F9B4FB588E9}" dt="2026-05-18T15:08:18.059" v="2200" actId="1076"/>
          <ac:picMkLst>
            <pc:docMk/>
            <pc:sldMk cId="1571811631" sldId="784"/>
            <ac:picMk id="6" creationId="{0D754B12-4F28-2F1F-D70C-03244538041B}"/>
          </ac:picMkLst>
        </pc:picChg>
        <pc:picChg chg="mod">
          <ac:chgData name="Cara Clarke" userId="49a24fcf-a83e-4685-ac20-054a94ac13fe" providerId="ADAL" clId="{C46CF4D8-4AE9-4AA3-8C06-5F9B4FB588E9}" dt="2026-05-18T15:07:48.576" v="2060" actId="962"/>
          <ac:picMkLst>
            <pc:docMk/>
            <pc:sldMk cId="1571811631" sldId="784"/>
            <ac:picMk id="7" creationId="{C64A6A81-ED6A-643D-D4D6-57E78CDCA765}"/>
          </ac:picMkLst>
        </pc:picChg>
      </pc:sldChg>
      <pc:sldChg chg="modSp mod">
        <pc:chgData name="Cara Clarke" userId="49a24fcf-a83e-4685-ac20-054a94ac13fe" providerId="ADAL" clId="{C46CF4D8-4AE9-4AA3-8C06-5F9B4FB588E9}" dt="2026-05-18T15:32:25.648" v="4029" actId="13244"/>
        <pc:sldMkLst>
          <pc:docMk/>
          <pc:sldMk cId="1928077570" sldId="785"/>
        </pc:sldMkLst>
        <pc:picChg chg="mod">
          <ac:chgData name="Cara Clarke" userId="49a24fcf-a83e-4685-ac20-054a94ac13fe" providerId="ADAL" clId="{C46CF4D8-4AE9-4AA3-8C06-5F9B4FB588E9}" dt="2026-05-18T15:05:49.640" v="1969" actId="962"/>
          <ac:picMkLst>
            <pc:docMk/>
            <pc:sldMk cId="1928077570" sldId="785"/>
            <ac:picMk id="3" creationId="{71ACA3E2-13EF-65FE-07A2-A7F92E8DC40B}"/>
          </ac:picMkLst>
        </pc:picChg>
        <pc:picChg chg="mod">
          <ac:chgData name="Cara Clarke" userId="49a24fcf-a83e-4685-ac20-054a94ac13fe" providerId="ADAL" clId="{C46CF4D8-4AE9-4AA3-8C06-5F9B4FB588E9}" dt="2026-05-18T15:05:48.024" v="1968" actId="962"/>
          <ac:picMkLst>
            <pc:docMk/>
            <pc:sldMk cId="1928077570" sldId="785"/>
            <ac:picMk id="4" creationId="{CCB5A7E8-96F6-1C15-7D17-DF2320D9F1B0}"/>
          </ac:picMkLst>
        </pc:picChg>
        <pc:picChg chg="mod">
          <ac:chgData name="Cara Clarke" userId="49a24fcf-a83e-4685-ac20-054a94ac13fe" providerId="ADAL" clId="{C46CF4D8-4AE9-4AA3-8C06-5F9B4FB588E9}" dt="2026-05-18T15:32:25.648" v="4029" actId="13244"/>
          <ac:picMkLst>
            <pc:docMk/>
            <pc:sldMk cId="1928077570" sldId="785"/>
            <ac:picMk id="7" creationId="{B6CCA1C1-8B4C-273D-02E9-425134815453}"/>
          </ac:picMkLst>
        </pc:picChg>
        <pc:picChg chg="mod">
          <ac:chgData name="Cara Clarke" userId="49a24fcf-a83e-4685-ac20-054a94ac13fe" providerId="ADAL" clId="{C46CF4D8-4AE9-4AA3-8C06-5F9B4FB588E9}" dt="2026-05-18T15:05:51.283" v="1970" actId="962"/>
          <ac:picMkLst>
            <pc:docMk/>
            <pc:sldMk cId="1928077570" sldId="785"/>
            <ac:picMk id="8" creationId="{1EC52B73-D3C5-BAC9-DA0B-6155935A3B1B}"/>
          </ac:picMkLst>
        </pc:picChg>
      </pc:sldChg>
      <pc:sldChg chg="addSp modSp mod">
        <pc:chgData name="Cara Clarke" userId="49a24fcf-a83e-4685-ac20-054a94ac13fe" providerId="ADAL" clId="{C46CF4D8-4AE9-4AA3-8C06-5F9B4FB588E9}" dt="2026-05-18T15:32:57.790" v="4032" actId="13244"/>
        <pc:sldMkLst>
          <pc:docMk/>
          <pc:sldMk cId="146578463" sldId="786"/>
        </pc:sldMkLst>
        <pc:spChg chg="add mod">
          <ac:chgData name="Cara Clarke" userId="49a24fcf-a83e-4685-ac20-054a94ac13fe" providerId="ADAL" clId="{C46CF4D8-4AE9-4AA3-8C06-5F9B4FB588E9}" dt="2026-05-18T15:32:57.790" v="4032" actId="13244"/>
          <ac:spMkLst>
            <pc:docMk/>
            <pc:sldMk cId="146578463" sldId="786"/>
            <ac:spMk id="2" creationId="{6C9C8CAB-813C-8665-03A9-FDF39E257DB2}"/>
          </ac:spMkLst>
        </pc:spChg>
        <pc:picChg chg="mod">
          <ac:chgData name="Cara Clarke" userId="49a24fcf-a83e-4685-ac20-054a94ac13fe" providerId="ADAL" clId="{C46CF4D8-4AE9-4AA3-8C06-5F9B4FB588E9}" dt="2026-05-18T15:27:43.380" v="3520" actId="962"/>
          <ac:picMkLst>
            <pc:docMk/>
            <pc:sldMk cId="146578463" sldId="786"/>
            <ac:picMk id="3" creationId="{7A5DD196-3647-B7EB-7637-8942797FA707}"/>
          </ac:picMkLst>
        </pc:picChg>
      </pc:sldChg>
      <pc:sldChg chg="modSp mod">
        <pc:chgData name="Cara Clarke" userId="49a24fcf-a83e-4685-ac20-054a94ac13fe" providerId="ADAL" clId="{C46CF4D8-4AE9-4AA3-8C06-5F9B4FB588E9}" dt="2026-05-18T15:27:16.992" v="3380" actId="962"/>
        <pc:sldMkLst>
          <pc:docMk/>
          <pc:sldMk cId="3795862785" sldId="787"/>
        </pc:sldMkLst>
        <pc:picChg chg="mod">
          <ac:chgData name="Cara Clarke" userId="49a24fcf-a83e-4685-ac20-054a94ac13fe" providerId="ADAL" clId="{C46CF4D8-4AE9-4AA3-8C06-5F9B4FB588E9}" dt="2026-05-18T15:27:16.992" v="3380" actId="962"/>
          <ac:picMkLst>
            <pc:docMk/>
            <pc:sldMk cId="3795862785" sldId="787"/>
            <ac:picMk id="3" creationId="{8BAFB0B0-7855-00E0-45E1-4089A2F62E3C}"/>
          </ac:picMkLst>
        </pc:picChg>
        <pc:picChg chg="mod">
          <ac:chgData name="Cara Clarke" userId="49a24fcf-a83e-4685-ac20-054a94ac13fe" providerId="ADAL" clId="{C46CF4D8-4AE9-4AA3-8C06-5F9B4FB588E9}" dt="2026-05-18T15:27:01.028" v="3298" actId="962"/>
          <ac:picMkLst>
            <pc:docMk/>
            <pc:sldMk cId="3795862785" sldId="787"/>
            <ac:picMk id="4" creationId="{1D6E3264-226B-6E77-8369-E80AA5E282B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C49063-F5AC-448D-916B-A62FA8108E6E}" type="datetimeFigureOut">
              <a:rPr lang="en-IE" smtClean="0"/>
              <a:t>18/05/2026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A735BF-8CFB-4427-A667-7FB8C14EF43C}" type="slidenum">
              <a:rPr lang="en-IE" smtClean="0"/>
              <a:t>‹#›</a:t>
            </a:fld>
            <a:endParaRPr lang="en-IE"/>
          </a:p>
        </p:txBody>
      </p:sp>
    </p:spTree>
    <p:extLst>
      <p:ext uri="{BB962C8B-B14F-4D97-AF65-F5344CB8AC3E}">
        <p14:creationId xmlns:p14="http://schemas.microsoft.com/office/powerpoint/2010/main" val="3972022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b="1" dirty="0">
                <a:latin typeface="Arial" panose="020B0604020202020204" pitchFamily="34" charset="0"/>
                <a:cs typeface="Arial" panose="020B0604020202020204" pitchFamily="34" charset="0"/>
              </a:rPr>
              <a:t>CHAT </a:t>
            </a:r>
            <a:r>
              <a:rPr lang="en-GB" altLang="en-US" dirty="0">
                <a:latin typeface="Arial" panose="020B0604020202020204" pitchFamily="34" charset="0"/>
                <a:cs typeface="Arial" panose="020B0604020202020204" pitchFamily="34" charset="0"/>
              </a:rPr>
              <a:t>is a national community of practice focused on the transformative power of assistive technology (AT) to improve lives, inclusion, and independence.</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dirty="0">
                <a:latin typeface="Arial" panose="020B0604020202020204" pitchFamily="34" charset="0"/>
                <a:cs typeface="Arial" panose="020B0604020202020204" pitchFamily="34" charset="0"/>
              </a:rPr>
              <a:t>Driven by lived experience and professional insight, CHAT fosters meaningful collaboration between AT users, suppliers, developers, and practitioners.</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dirty="0">
                <a:latin typeface="Arial" panose="020B0604020202020204" pitchFamily="34" charset="0"/>
                <a:cs typeface="Arial" panose="020B0604020202020204" pitchFamily="34" charset="0"/>
              </a:rPr>
              <a:t>Promotes knowledge-sharing and problem-solving through a peer-led, inclusive approach, creating space to identify AT challenges, share solutions, and inform national strategies.</a:t>
            </a:r>
          </a:p>
          <a:p>
            <a:endParaRPr lang="en-IE" dirty="0"/>
          </a:p>
        </p:txBody>
      </p:sp>
      <p:sp>
        <p:nvSpPr>
          <p:cNvPr id="4" name="Slide Number Placeholder 3"/>
          <p:cNvSpPr>
            <a:spLocks noGrp="1"/>
          </p:cNvSpPr>
          <p:nvPr>
            <p:ph type="sldNum" sz="quarter" idx="5"/>
          </p:nvPr>
        </p:nvSpPr>
        <p:spPr/>
        <p:txBody>
          <a:bodyPr/>
          <a:lstStyle/>
          <a:p>
            <a:fld id="{81A735BF-8CFB-4427-A667-7FB8C14EF43C}" type="slidenum">
              <a:rPr lang="en-IE" smtClean="0"/>
              <a:t>2</a:t>
            </a:fld>
            <a:endParaRPr lang="en-IE"/>
          </a:p>
        </p:txBody>
      </p:sp>
    </p:spTree>
    <p:extLst>
      <p:ext uri="{BB962C8B-B14F-4D97-AF65-F5344CB8AC3E}">
        <p14:creationId xmlns:p14="http://schemas.microsoft.com/office/powerpoint/2010/main" val="1560898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d9c40d9f9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d9c40d9f9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This is Maura Higgins she had just got back from Ohio when who attended a CHAT in Trinity earlier this year and shared her </a:t>
            </a:r>
            <a:r>
              <a:rPr lang="en-GB" dirty="0" err="1"/>
              <a:t>SCIFest</a:t>
            </a:r>
            <a:r>
              <a:rPr lang="en-GB" dirty="0"/>
              <a:t> project. Showcasing how people with disabilities can lead </a:t>
            </a:r>
            <a:r>
              <a:rPr lang="en-GB"/>
              <a:t>innovation in AT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a:extLst>
            <a:ext uri="{FF2B5EF4-FFF2-40B4-BE49-F238E27FC236}">
              <a16:creationId xmlns:a16="http://schemas.microsoft.com/office/drawing/2014/main" id="{C0986BFB-6398-DA1E-A634-B9ED26781CA2}"/>
            </a:ext>
          </a:extLst>
        </p:cNvPr>
        <p:cNvGrpSpPr/>
        <p:nvPr/>
      </p:nvGrpSpPr>
      <p:grpSpPr>
        <a:xfrm>
          <a:off x="0" y="0"/>
          <a:ext cx="0" cy="0"/>
          <a:chOff x="0" y="0"/>
          <a:chExt cx="0" cy="0"/>
        </a:xfrm>
      </p:grpSpPr>
      <p:sp>
        <p:nvSpPr>
          <p:cNvPr id="538" name="Google Shape;538;gd9c40d9f9_0_237:notes">
            <a:extLst>
              <a:ext uri="{FF2B5EF4-FFF2-40B4-BE49-F238E27FC236}">
                <a16:creationId xmlns:a16="http://schemas.microsoft.com/office/drawing/2014/main" id="{298943CD-799C-84B0-CCAB-9B64644A0DC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d9c40d9f9_0_237:notes">
            <a:extLst>
              <a:ext uri="{FF2B5EF4-FFF2-40B4-BE49-F238E27FC236}">
                <a16:creationId xmlns:a16="http://schemas.microsoft.com/office/drawing/2014/main" id="{4BCDBAAE-BDCD-6250-21A0-183A6DFA9D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err="1"/>
              <a:t>DigiCoach</a:t>
            </a:r>
            <a:r>
              <a:rPr lang="en-GB" dirty="0"/>
              <a:t> </a:t>
            </a:r>
            <a:endParaRPr dirty="0"/>
          </a:p>
        </p:txBody>
      </p:sp>
    </p:spTree>
    <p:extLst>
      <p:ext uri="{BB962C8B-B14F-4D97-AF65-F5344CB8AC3E}">
        <p14:creationId xmlns:p14="http://schemas.microsoft.com/office/powerpoint/2010/main" val="2189333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CHAT (Community Hub for Accessible Technology) is Ireland’s only AT Community of Practice:</a:t>
            </a:r>
          </a:p>
          <a:p>
            <a:pPr lvl="1"/>
            <a:r>
              <a:rPr lang="en-GB" dirty="0"/>
              <a:t>Multi-stakeholder platform for inclusive AT dialogue, policy, and practice</a:t>
            </a:r>
          </a:p>
          <a:p>
            <a:pPr lvl="1"/>
            <a:r>
              <a:rPr lang="en-GB" dirty="0"/>
              <a:t>Fostered by FreedomTech (Enable Ireland + DFI)</a:t>
            </a:r>
          </a:p>
          <a:p>
            <a:pPr lvl="1"/>
            <a:r>
              <a:rPr lang="en-GB" dirty="0"/>
              <a:t>Brings AT users, providers, researchers, policymakers, and innovators together</a:t>
            </a:r>
          </a:p>
          <a:p>
            <a:endParaRPr lang="en-GB" dirty="0"/>
          </a:p>
          <a:p>
            <a:pPr marL="0" indent="0">
              <a:buNone/>
            </a:pPr>
            <a:r>
              <a:rPr lang="en-GB" dirty="0"/>
              <a:t>Since 2018, CHAT has hosted 30 national events, offering:</a:t>
            </a:r>
          </a:p>
          <a:p>
            <a:pPr lvl="1"/>
            <a:r>
              <a:rPr lang="en-GB" dirty="0"/>
              <a:t>Trusted space for AT users to share lived experiences</a:t>
            </a:r>
          </a:p>
          <a:p>
            <a:pPr lvl="1"/>
            <a:r>
              <a:rPr lang="en-GB" dirty="0"/>
              <a:t>Open conversations on barriers and opportunities</a:t>
            </a:r>
          </a:p>
          <a:p>
            <a:pPr lvl="1"/>
            <a:r>
              <a:rPr lang="en-GB" dirty="0"/>
              <a:t>Strategic collaboration, aligned with global AT trends </a:t>
            </a:r>
          </a:p>
          <a:p>
            <a:pPr lvl="1"/>
            <a:r>
              <a:rPr lang="en-GB" dirty="0"/>
              <a:t>Co-development of impactful tools (AT Passport, National AT Training Network</a:t>
            </a:r>
            <a:endParaRPr lang="en-IE" dirty="0"/>
          </a:p>
        </p:txBody>
      </p:sp>
      <p:sp>
        <p:nvSpPr>
          <p:cNvPr id="4" name="Slide Number Placeholder 3"/>
          <p:cNvSpPr>
            <a:spLocks noGrp="1"/>
          </p:cNvSpPr>
          <p:nvPr>
            <p:ph type="sldNum" sz="quarter" idx="5"/>
          </p:nvPr>
        </p:nvSpPr>
        <p:spPr/>
        <p:txBody>
          <a:bodyPr/>
          <a:lstStyle/>
          <a:p>
            <a:fld id="{81A735BF-8CFB-4427-A667-7FB8C14EF43C}" type="slidenum">
              <a:rPr lang="en-IE" smtClean="0"/>
              <a:t>3</a:t>
            </a:fld>
            <a:endParaRPr lang="en-IE"/>
          </a:p>
        </p:txBody>
      </p:sp>
    </p:spTree>
    <p:extLst>
      <p:ext uri="{BB962C8B-B14F-4D97-AF65-F5344CB8AC3E}">
        <p14:creationId xmlns:p14="http://schemas.microsoft.com/office/powerpoint/2010/main" val="2651979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Vision &amp; Objectives – Speaking Notes</a:t>
            </a:r>
            <a:endParaRPr lang="en-GB" dirty="0"/>
          </a:p>
          <a:p>
            <a:r>
              <a:rPr lang="en-GB" dirty="0"/>
              <a:t>🔹 </a:t>
            </a:r>
            <a:r>
              <a:rPr lang="en-GB" i="1" dirty="0"/>
              <a:t>Promote digital inclusion and access to AT</a:t>
            </a:r>
            <a:br>
              <a:rPr lang="en-GB" dirty="0"/>
            </a:br>
            <a:r>
              <a:rPr lang="en-GB" dirty="0"/>
              <a:t>“Our vision starts with inclusion. We want to ensure that every person who needs assistive technology can access it—without barriers, without delays, and with the confidence that it will support their independence and participation in everyday life.”</a:t>
            </a:r>
          </a:p>
          <a:p>
            <a:r>
              <a:rPr lang="en-GB" dirty="0"/>
              <a:t>🔹 </a:t>
            </a:r>
            <a:r>
              <a:rPr lang="en-GB" i="1" dirty="0"/>
              <a:t>Build cross-sector communities of practice</a:t>
            </a:r>
            <a:br>
              <a:rPr lang="en-GB" dirty="0"/>
            </a:br>
            <a:r>
              <a:rPr lang="en-GB" dirty="0"/>
              <a:t>“CHAT exists as a space where voices from different sectors—health, education, research, technology, and policy—come together. It’s not about one organisation leading, but about collaboration and shared ownership of the AT agenda.”</a:t>
            </a:r>
          </a:p>
          <a:p>
            <a:r>
              <a:rPr lang="en-GB" dirty="0"/>
              <a:t>🔹 </a:t>
            </a:r>
            <a:r>
              <a:rPr lang="en-GB" i="1" dirty="0"/>
              <a:t>Support co-designed AT solutions</a:t>
            </a:r>
            <a:br>
              <a:rPr lang="en-GB" dirty="0"/>
            </a:br>
            <a:r>
              <a:rPr lang="en-GB" dirty="0"/>
              <a:t>“A central principle is co-design. We believe the people who use AT must shape the solutions. By elevating lived experience, we’re building tools and practices that are not just innovative, but relevant and meaningful.”</a:t>
            </a:r>
          </a:p>
          <a:p>
            <a:r>
              <a:rPr lang="en-GB" dirty="0"/>
              <a:t>🔹 </a:t>
            </a:r>
            <a:r>
              <a:rPr lang="en-GB" i="1" dirty="0"/>
              <a:t>Inform the national AT ecosystem development</a:t>
            </a:r>
            <a:br>
              <a:rPr lang="en-GB" dirty="0"/>
            </a:br>
            <a:r>
              <a:rPr lang="en-GB" dirty="0"/>
              <a:t>“Finally, CHAT plays a role in shaping Ireland’s AT ecosystem. Through our events, reports, and partnerships, we highlight gaps, share solutions, and influence strategy so that AT becomes embedded as a core part of rights-based inclusion.”</a:t>
            </a:r>
          </a:p>
          <a:p>
            <a:endParaRPr lang="en-IE" dirty="0"/>
          </a:p>
        </p:txBody>
      </p:sp>
      <p:sp>
        <p:nvSpPr>
          <p:cNvPr id="4" name="Slide Number Placeholder 3"/>
          <p:cNvSpPr>
            <a:spLocks noGrp="1"/>
          </p:cNvSpPr>
          <p:nvPr>
            <p:ph type="sldNum" sz="quarter" idx="5"/>
          </p:nvPr>
        </p:nvSpPr>
        <p:spPr/>
        <p:txBody>
          <a:bodyPr/>
          <a:lstStyle/>
          <a:p>
            <a:fld id="{81A735BF-8CFB-4427-A667-7FB8C14EF43C}" type="slidenum">
              <a:rPr lang="en-IE" smtClean="0"/>
              <a:t>4</a:t>
            </a:fld>
            <a:endParaRPr lang="en-IE"/>
          </a:p>
        </p:txBody>
      </p:sp>
    </p:spTree>
    <p:extLst>
      <p:ext uri="{BB962C8B-B14F-4D97-AF65-F5344CB8AC3E}">
        <p14:creationId xmlns:p14="http://schemas.microsoft.com/office/powerpoint/2010/main" val="479309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“CHAT now engages over 250 active members from across Ireland, bringing together disabled individuals with lived experience of assistive technology, clinicians and practitioners, researchers and educators, technology developers and suppliers, as well as service providers, policymakers, and advocates.</a:t>
            </a:r>
          </a:p>
          <a:p>
            <a:r>
              <a:rPr lang="en-GB" dirty="0"/>
              <a:t>Since 2018, we’ve hosted 26 national events with more than 2,462 participants. Importantly, this has led to over 2,000 meaningful engagements—conversations and collaborations that go beyond the events themselves. Across this journey, CHAT has connected with more than 100 partner organisations, making it Ireland’s leading community of practice for assistive technology and a trusted platform for shaping national and international conversations.”</a:t>
            </a:r>
          </a:p>
          <a:p>
            <a:endParaRPr lang="en-IE" dirty="0"/>
          </a:p>
        </p:txBody>
      </p:sp>
      <p:sp>
        <p:nvSpPr>
          <p:cNvPr id="4" name="Slide Number Placeholder 3"/>
          <p:cNvSpPr>
            <a:spLocks noGrp="1"/>
          </p:cNvSpPr>
          <p:nvPr>
            <p:ph type="sldNum" sz="quarter" idx="5"/>
          </p:nvPr>
        </p:nvSpPr>
        <p:spPr/>
        <p:txBody>
          <a:bodyPr/>
          <a:lstStyle/>
          <a:p>
            <a:fld id="{81A735BF-8CFB-4427-A667-7FB8C14EF43C}" type="slidenum">
              <a:rPr lang="en-IE" smtClean="0"/>
              <a:t>5</a:t>
            </a:fld>
            <a:endParaRPr lang="en-IE"/>
          </a:p>
        </p:txBody>
      </p:sp>
    </p:spTree>
    <p:extLst>
      <p:ext uri="{BB962C8B-B14F-4D97-AF65-F5344CB8AC3E}">
        <p14:creationId xmlns:p14="http://schemas.microsoft.com/office/powerpoint/2010/main" val="925817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51920-A696-6954-7943-E0719171D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A8330-06EC-540D-FD66-C59E884171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C50184-E2E2-8E05-D584-2876665651F3}"/>
              </a:ext>
            </a:extLst>
          </p:cNvPr>
          <p:cNvSpPr>
            <a:spLocks noGrp="1"/>
          </p:cNvSpPr>
          <p:nvPr>
            <p:ph type="body" idx="1"/>
          </p:nvPr>
        </p:nvSpPr>
        <p:spPr/>
        <p:txBody>
          <a:bodyPr/>
          <a:lstStyle/>
          <a:p>
            <a:r>
              <a:rPr lang="en-GB" dirty="0"/>
              <a:t>At the heart of CHAT is a culture of inclusion, trust, and continuous learning. This has allowed the community to grow and adapt over time.</a:t>
            </a:r>
          </a:p>
          <a:p>
            <a:r>
              <a:rPr lang="en-GB" dirty="0"/>
              <a:t>We welcome new stakeholders across sectors – from disabled people and families to clinicians, educators, researchers, and technology developers – because the strength of CHAT comes from that diversity.</a:t>
            </a:r>
          </a:p>
          <a:p>
            <a:r>
              <a:rPr lang="en-GB" dirty="0"/>
              <a:t>Most importantly, we ensure that lived experience, evidence, and innovation are always combined. This ensures that assistive technology development in Ireland is not just about devices but about creating real opportunities for independence, participation, and equity."</a:t>
            </a:r>
          </a:p>
          <a:p>
            <a:endParaRPr lang="en-IE" dirty="0"/>
          </a:p>
        </p:txBody>
      </p:sp>
      <p:sp>
        <p:nvSpPr>
          <p:cNvPr id="4" name="Slide Number Placeholder 3">
            <a:extLst>
              <a:ext uri="{FF2B5EF4-FFF2-40B4-BE49-F238E27FC236}">
                <a16:creationId xmlns:a16="http://schemas.microsoft.com/office/drawing/2014/main" id="{59FE0ED8-A8F4-8AE4-874E-420E8C3A4BB5}"/>
              </a:ext>
            </a:extLst>
          </p:cNvPr>
          <p:cNvSpPr>
            <a:spLocks noGrp="1"/>
          </p:cNvSpPr>
          <p:nvPr>
            <p:ph type="sldNum" sz="quarter" idx="5"/>
          </p:nvPr>
        </p:nvSpPr>
        <p:spPr/>
        <p:txBody>
          <a:bodyPr/>
          <a:lstStyle/>
          <a:p>
            <a:fld id="{81A735BF-8CFB-4427-A667-7FB8C14EF43C}" type="slidenum">
              <a:rPr lang="en-IE" smtClean="0"/>
              <a:t>6</a:t>
            </a:fld>
            <a:endParaRPr lang="en-IE"/>
          </a:p>
        </p:txBody>
      </p:sp>
    </p:spTree>
    <p:extLst>
      <p:ext uri="{BB962C8B-B14F-4D97-AF65-F5344CB8AC3E}">
        <p14:creationId xmlns:p14="http://schemas.microsoft.com/office/powerpoint/2010/main" val="608608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8928D-E949-7B20-4163-70AF9E949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8C95D-6947-0522-4020-8E5334C467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274E50-2A32-7C9E-2EF8-FA371BA60E56}"/>
              </a:ext>
            </a:extLst>
          </p:cNvPr>
          <p:cNvSpPr>
            <a:spLocks noGrp="1"/>
          </p:cNvSpPr>
          <p:nvPr>
            <p:ph type="body" idx="1"/>
          </p:nvPr>
        </p:nvSpPr>
        <p:spPr/>
        <p:txBody>
          <a:bodyPr/>
          <a:lstStyle/>
          <a:p>
            <a:r>
              <a:rPr lang="en-GB" dirty="0"/>
              <a:t>CHAT has been really important for me.</a:t>
            </a:r>
          </a:p>
          <a:p>
            <a:r>
              <a:rPr lang="en-GB" dirty="0"/>
              <a:t>It’s where I first learned about different types of assistive technology.</a:t>
            </a:r>
          </a:p>
          <a:p>
            <a:r>
              <a:rPr lang="en-GB" dirty="0"/>
              <a:t>Through CHAT, we started the partnership with TU Dublin and started my co-design journey.</a:t>
            </a:r>
          </a:p>
          <a:p>
            <a:r>
              <a:rPr lang="en-GB" dirty="0"/>
              <a:t>I got training and new skills in co-design, co-research, and co-facilitation.</a:t>
            </a:r>
          </a:p>
          <a:p>
            <a:r>
              <a:rPr lang="en-GB" dirty="0"/>
              <a:t>Because of CHAT, I’ve had paid roles for the past four years.</a:t>
            </a:r>
          </a:p>
          <a:p>
            <a:r>
              <a:rPr lang="en-GB" dirty="0"/>
              <a:t>For me, CHAT means learning, working, and being part of something that makes a difference.</a:t>
            </a:r>
          </a:p>
          <a:p>
            <a:endParaRPr lang="en-IE" dirty="0"/>
          </a:p>
        </p:txBody>
      </p:sp>
      <p:sp>
        <p:nvSpPr>
          <p:cNvPr id="4" name="Slide Number Placeholder 3">
            <a:extLst>
              <a:ext uri="{FF2B5EF4-FFF2-40B4-BE49-F238E27FC236}">
                <a16:creationId xmlns:a16="http://schemas.microsoft.com/office/drawing/2014/main" id="{E4185524-7547-B1FB-1596-D4ED27983DB5}"/>
              </a:ext>
            </a:extLst>
          </p:cNvPr>
          <p:cNvSpPr>
            <a:spLocks noGrp="1"/>
          </p:cNvSpPr>
          <p:nvPr>
            <p:ph type="sldNum" sz="quarter" idx="5"/>
          </p:nvPr>
        </p:nvSpPr>
        <p:spPr/>
        <p:txBody>
          <a:bodyPr/>
          <a:lstStyle/>
          <a:p>
            <a:fld id="{81A735BF-8CFB-4427-A667-7FB8C14EF43C}" type="slidenum">
              <a:rPr lang="en-IE" smtClean="0"/>
              <a:t>7</a:t>
            </a:fld>
            <a:endParaRPr lang="en-IE"/>
          </a:p>
        </p:txBody>
      </p:sp>
    </p:spTree>
    <p:extLst>
      <p:ext uri="{BB962C8B-B14F-4D97-AF65-F5344CB8AC3E}">
        <p14:creationId xmlns:p14="http://schemas.microsoft.com/office/powerpoint/2010/main" val="3313621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D13BB-381C-57D2-93E0-876FD47E7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233E0-8180-6D05-9F26-4353A5F15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C098DC-2F37-334F-1E5A-AA2173963D23}"/>
              </a:ext>
            </a:extLst>
          </p:cNvPr>
          <p:cNvSpPr>
            <a:spLocks noGrp="1"/>
          </p:cNvSpPr>
          <p:nvPr>
            <p:ph type="body" idx="1"/>
          </p:nvPr>
        </p:nvSpPr>
        <p:spPr/>
        <p:txBody>
          <a:bodyPr/>
          <a:lstStyle/>
          <a:p>
            <a:r>
              <a:rPr lang="en-GB" dirty="0"/>
              <a:t>CHAT supported Ireland’s </a:t>
            </a:r>
            <a:r>
              <a:rPr lang="en-GB" b="1" dirty="0"/>
              <a:t>WHO Assistive Technology Capacity Assessment (ATA-C)</a:t>
            </a:r>
            <a:r>
              <a:rPr lang="en-GB" dirty="0"/>
              <a:t>, ensuring the voices of AT users and practitioners were central.</a:t>
            </a:r>
          </a:p>
          <a:p>
            <a:r>
              <a:rPr lang="en-GB" dirty="0"/>
              <a:t>We’ve also hosted two national events to showcase the </a:t>
            </a:r>
            <a:r>
              <a:rPr lang="en-GB" b="1" dirty="0"/>
              <a:t>CREATE pilot projects</a:t>
            </a:r>
            <a:r>
              <a:rPr lang="en-GB" dirty="0"/>
              <a:t>, highlighting innovation and real-world impact.</a:t>
            </a:r>
          </a:p>
          <a:p>
            <a:r>
              <a:rPr lang="en-GB" dirty="0"/>
              <a:t>Another achievement has been amplifying </a:t>
            </a:r>
            <a:r>
              <a:rPr lang="en-GB" b="1" dirty="0"/>
              <a:t>AT user stories and peer learning</a:t>
            </a:r>
            <a:r>
              <a:rPr lang="en-GB" dirty="0"/>
              <a:t>, making lived experience a driver of change.</a:t>
            </a:r>
          </a:p>
          <a:p>
            <a:r>
              <a:rPr lang="en-GB" dirty="0"/>
              <a:t>CHAT also drove momentum behind the </a:t>
            </a:r>
            <a:r>
              <a:rPr lang="en-GB" b="1" dirty="0"/>
              <a:t>AT Passport</a:t>
            </a:r>
            <a:r>
              <a:rPr lang="en-GB" dirty="0"/>
              <a:t>, a practical tool now shaping service delivery.</a:t>
            </a:r>
          </a:p>
          <a:p>
            <a:r>
              <a:rPr lang="en-GB" dirty="0"/>
              <a:t>And importantly, we’ve support the building a </a:t>
            </a:r>
            <a:r>
              <a:rPr lang="en-GB" b="1" dirty="0"/>
              <a:t>cross-sector network for AT training and digital inclusion</a:t>
            </a:r>
            <a:r>
              <a:rPr lang="en-GB" dirty="0"/>
              <a:t>, laying the foundations for systemic progress."</a:t>
            </a:r>
          </a:p>
          <a:p>
            <a:endParaRPr lang="en-IE" dirty="0"/>
          </a:p>
        </p:txBody>
      </p:sp>
      <p:sp>
        <p:nvSpPr>
          <p:cNvPr id="4" name="Slide Number Placeholder 3">
            <a:extLst>
              <a:ext uri="{FF2B5EF4-FFF2-40B4-BE49-F238E27FC236}">
                <a16:creationId xmlns:a16="http://schemas.microsoft.com/office/drawing/2014/main" id="{05FE3884-C676-0478-2310-5EEF461428FB}"/>
              </a:ext>
            </a:extLst>
          </p:cNvPr>
          <p:cNvSpPr>
            <a:spLocks noGrp="1"/>
          </p:cNvSpPr>
          <p:nvPr>
            <p:ph type="sldNum" sz="quarter" idx="5"/>
          </p:nvPr>
        </p:nvSpPr>
        <p:spPr/>
        <p:txBody>
          <a:bodyPr/>
          <a:lstStyle/>
          <a:p>
            <a:fld id="{81A735BF-8CFB-4427-A667-7FB8C14EF43C}" type="slidenum">
              <a:rPr lang="en-IE" smtClean="0"/>
              <a:t>8</a:t>
            </a:fld>
            <a:endParaRPr lang="en-IE"/>
          </a:p>
        </p:txBody>
      </p:sp>
    </p:spTree>
    <p:extLst>
      <p:ext uri="{BB962C8B-B14F-4D97-AF65-F5344CB8AC3E}">
        <p14:creationId xmlns:p14="http://schemas.microsoft.com/office/powerpoint/2010/main" val="3728920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talk about CHAT, it’s important to be clear: it’s not a service, and it’s not a product.</a:t>
            </a:r>
            <a:br>
              <a:rPr lang="en-GB" dirty="0"/>
            </a:br>
            <a:r>
              <a:rPr lang="en-GB" dirty="0"/>
              <a:t>It’s something more foundational – it’s infrastructure for collaboration.</a:t>
            </a:r>
          </a:p>
          <a:p>
            <a:r>
              <a:rPr lang="en-GB" dirty="0"/>
              <a:t>First, CHAT acts as a </a:t>
            </a:r>
            <a:r>
              <a:rPr lang="en-GB" b="1" dirty="0"/>
              <a:t>catalyst for innovation</a:t>
            </a:r>
            <a:r>
              <a:rPr lang="en-GB" dirty="0"/>
              <a:t>. By bringing people together, it sparks new ideas, solutions, and projects that wouldn’t happen in isolation.</a:t>
            </a:r>
          </a:p>
          <a:p>
            <a:r>
              <a:rPr lang="en-GB" dirty="0"/>
              <a:t>Second, it’s </a:t>
            </a:r>
            <a:r>
              <a:rPr lang="en-GB" b="1" dirty="0"/>
              <a:t>a space where real-world solutions are shared</a:t>
            </a:r>
            <a:r>
              <a:rPr lang="en-GB" dirty="0"/>
              <a:t>. This means AT users, practitioners, and developers can bring real challenges and test out practical answers together.</a:t>
            </a:r>
          </a:p>
          <a:p>
            <a:r>
              <a:rPr lang="en-GB" dirty="0"/>
              <a:t>And third, CHAT helps </a:t>
            </a:r>
            <a:r>
              <a:rPr lang="en-GB" b="1" dirty="0"/>
              <a:t>shape Ireland’s AT landscape from the ground up</a:t>
            </a:r>
            <a:r>
              <a:rPr lang="en-GB" dirty="0"/>
              <a:t>. It creates the conditions for systemic change by making sure lived experience, evidence, and innovation are all part of the national conversation.</a:t>
            </a:r>
          </a:p>
          <a:p>
            <a:endParaRPr lang="en-IE" dirty="0"/>
          </a:p>
        </p:txBody>
      </p:sp>
      <p:sp>
        <p:nvSpPr>
          <p:cNvPr id="4" name="Slide Number Placeholder 3"/>
          <p:cNvSpPr>
            <a:spLocks noGrp="1"/>
          </p:cNvSpPr>
          <p:nvPr>
            <p:ph type="sldNum" sz="quarter" idx="5"/>
          </p:nvPr>
        </p:nvSpPr>
        <p:spPr/>
        <p:txBody>
          <a:bodyPr/>
          <a:lstStyle/>
          <a:p>
            <a:fld id="{81A735BF-8CFB-4427-A667-7FB8C14EF43C}" type="slidenum">
              <a:rPr lang="en-IE" smtClean="0"/>
              <a:t>9</a:t>
            </a:fld>
            <a:endParaRPr lang="en-IE"/>
          </a:p>
        </p:txBody>
      </p:sp>
    </p:spTree>
    <p:extLst>
      <p:ext uri="{BB962C8B-B14F-4D97-AF65-F5344CB8AC3E}">
        <p14:creationId xmlns:p14="http://schemas.microsoft.com/office/powerpoint/2010/main" val="613478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year alone, CHAT has connected voices from </a:t>
            </a:r>
            <a:r>
              <a:rPr lang="en-GB" b="1" dirty="0"/>
              <a:t>across every sector</a:t>
            </a:r>
            <a:r>
              <a:rPr lang="en-GB" dirty="0"/>
              <a:t>.</a:t>
            </a:r>
          </a:p>
          <a:p>
            <a:r>
              <a:rPr lang="en-GB" dirty="0"/>
              <a:t>We’ve engaged with </a:t>
            </a:r>
            <a:r>
              <a:rPr lang="en-GB" b="1" dirty="0"/>
              <a:t>disability and advocacy services</a:t>
            </a:r>
            <a:r>
              <a:rPr lang="en-GB" dirty="0"/>
              <a:t>, </a:t>
            </a:r>
            <a:r>
              <a:rPr lang="en-GB" b="1" dirty="0"/>
              <a:t>clinicians and researchers</a:t>
            </a:r>
            <a:r>
              <a:rPr lang="en-GB" dirty="0"/>
              <a:t>, and </a:t>
            </a:r>
            <a:r>
              <a:rPr lang="en-GB" b="1" dirty="0"/>
              <a:t>assistive technology developers and suppliers</a:t>
            </a:r>
            <a:r>
              <a:rPr lang="en-GB" dirty="0"/>
              <a:t>.</a:t>
            </a:r>
          </a:p>
          <a:p>
            <a:r>
              <a:rPr lang="en-GB" dirty="0"/>
              <a:t>We’ve linked into </a:t>
            </a:r>
            <a:r>
              <a:rPr lang="en-GB" b="1" dirty="0"/>
              <a:t>international bodies</a:t>
            </a:r>
            <a:r>
              <a:rPr lang="en-GB" dirty="0"/>
              <a:t> like the </a:t>
            </a:r>
            <a:r>
              <a:rPr lang="en-GB" b="1" dirty="0"/>
              <a:t>World Health Organization</a:t>
            </a:r>
            <a:r>
              <a:rPr lang="en-GB" dirty="0"/>
              <a:t>, and we’ve had contributions from </a:t>
            </a:r>
            <a:r>
              <a:rPr lang="en-GB" b="1" dirty="0"/>
              <a:t>government departments</a:t>
            </a:r>
            <a:r>
              <a:rPr lang="en-GB" dirty="0"/>
              <a:t> — health, social protection, and education.</a:t>
            </a:r>
          </a:p>
          <a:p>
            <a:r>
              <a:rPr lang="en-GB" dirty="0"/>
              <a:t>And when we look at contributors, the range speaks for itself: </a:t>
            </a:r>
            <a:r>
              <a:rPr lang="en-GB" b="1" dirty="0"/>
              <a:t>Tilting the Lens, Drake Music, Rehab Group, the AT Passport initiative, An </a:t>
            </a:r>
            <a:r>
              <a:rPr lang="en-GB" b="1" dirty="0" err="1"/>
              <a:t>Cosán</a:t>
            </a:r>
            <a:r>
              <a:rPr lang="en-GB" b="1" dirty="0"/>
              <a:t>, </a:t>
            </a:r>
            <a:r>
              <a:rPr lang="en-GB" b="1" dirty="0" err="1"/>
              <a:t>DigiAcademy</a:t>
            </a:r>
            <a:r>
              <a:rPr lang="en-GB" b="1" dirty="0"/>
              <a:t>, </a:t>
            </a:r>
            <a:r>
              <a:rPr lang="en-GB" b="1" dirty="0" err="1"/>
              <a:t>AsIAm</a:t>
            </a:r>
            <a:r>
              <a:rPr lang="en-GB" b="1" dirty="0"/>
              <a:t>, All In, Arts &amp; Disability Ireland</a:t>
            </a:r>
            <a:r>
              <a:rPr lang="en-GB" dirty="0"/>
              <a:t> – and many more.</a:t>
            </a:r>
          </a:p>
          <a:p>
            <a:r>
              <a:rPr lang="en-GB" dirty="0"/>
              <a:t>What this really shows is that CHAT isn’t just a meeting space. It’s a </a:t>
            </a:r>
            <a:r>
              <a:rPr lang="en-GB" b="1" dirty="0"/>
              <a:t>national hub</a:t>
            </a:r>
            <a:r>
              <a:rPr lang="en-GB" dirty="0"/>
              <a:t> where people who use AT, those who design it, and those who shape policy can come together, learn from each other, and build solutions that actually work.</a:t>
            </a:r>
          </a:p>
          <a:p>
            <a:endParaRPr lang="en-IE" dirty="0"/>
          </a:p>
        </p:txBody>
      </p:sp>
      <p:sp>
        <p:nvSpPr>
          <p:cNvPr id="4" name="Slide Number Placeholder 3"/>
          <p:cNvSpPr>
            <a:spLocks noGrp="1"/>
          </p:cNvSpPr>
          <p:nvPr>
            <p:ph type="sldNum" sz="quarter" idx="5"/>
          </p:nvPr>
        </p:nvSpPr>
        <p:spPr/>
        <p:txBody>
          <a:bodyPr/>
          <a:lstStyle/>
          <a:p>
            <a:fld id="{81A735BF-8CFB-4427-A667-7FB8C14EF43C}" type="slidenum">
              <a:rPr lang="en-IE" smtClean="0"/>
              <a:t>10</a:t>
            </a:fld>
            <a:endParaRPr lang="en-IE"/>
          </a:p>
        </p:txBody>
      </p:sp>
    </p:spTree>
    <p:extLst>
      <p:ext uri="{BB962C8B-B14F-4D97-AF65-F5344CB8AC3E}">
        <p14:creationId xmlns:p14="http://schemas.microsoft.com/office/powerpoint/2010/main" val="450745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7198-BAE0-36F2-80F6-1FA1B2981C1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E"/>
          </a:p>
        </p:txBody>
      </p:sp>
      <p:sp>
        <p:nvSpPr>
          <p:cNvPr id="3" name="Subtitle 2">
            <a:extLst>
              <a:ext uri="{FF2B5EF4-FFF2-40B4-BE49-F238E27FC236}">
                <a16:creationId xmlns:a16="http://schemas.microsoft.com/office/drawing/2014/main" id="{2D61FFC5-6266-D378-608B-6EEB3F297E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a:p>
        </p:txBody>
      </p:sp>
      <p:sp>
        <p:nvSpPr>
          <p:cNvPr id="4" name="Date Placeholder 3">
            <a:extLst>
              <a:ext uri="{FF2B5EF4-FFF2-40B4-BE49-F238E27FC236}">
                <a16:creationId xmlns:a16="http://schemas.microsoft.com/office/drawing/2014/main" id="{5B9010F0-0C6C-0B2B-682D-1167799C2B93}"/>
              </a:ext>
            </a:extLst>
          </p:cNvPr>
          <p:cNvSpPr>
            <a:spLocks noGrp="1"/>
          </p:cNvSpPr>
          <p:nvPr>
            <p:ph type="dt" sz="half" idx="10"/>
          </p:nvPr>
        </p:nvSpPr>
        <p:spPr/>
        <p:txBody>
          <a:bodyPr/>
          <a:lstStyle/>
          <a:p>
            <a:fld id="{FF187635-C349-4068-B517-E1A5E26D3865}" type="datetimeFigureOut">
              <a:rPr lang="en-IE" smtClean="0"/>
              <a:t>18/05/2026</a:t>
            </a:fld>
            <a:endParaRPr lang="en-IE"/>
          </a:p>
        </p:txBody>
      </p:sp>
      <p:sp>
        <p:nvSpPr>
          <p:cNvPr id="5" name="Footer Placeholder 4">
            <a:extLst>
              <a:ext uri="{FF2B5EF4-FFF2-40B4-BE49-F238E27FC236}">
                <a16:creationId xmlns:a16="http://schemas.microsoft.com/office/drawing/2014/main" id="{07D6A2C1-A905-928C-1407-A240B317E3D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3207262-F429-4644-02C6-9373B31D5D2F}"/>
              </a:ext>
            </a:extLst>
          </p:cNvPr>
          <p:cNvSpPr>
            <a:spLocks noGrp="1"/>
          </p:cNvSpPr>
          <p:nvPr>
            <p:ph type="sldNum" sz="quarter" idx="12"/>
          </p:nvPr>
        </p:nvSpPr>
        <p:spPr/>
        <p:txBody>
          <a:bodyPr/>
          <a:lstStyle/>
          <a:p>
            <a:fld id="{62B11C96-D336-42BF-85C4-8F79D0DFAEB4}" type="slidenum">
              <a:rPr lang="en-IE" smtClean="0"/>
              <a:t>‹#›</a:t>
            </a:fld>
            <a:endParaRPr lang="en-IE"/>
          </a:p>
        </p:txBody>
      </p:sp>
    </p:spTree>
    <p:extLst>
      <p:ext uri="{BB962C8B-B14F-4D97-AF65-F5344CB8AC3E}">
        <p14:creationId xmlns:p14="http://schemas.microsoft.com/office/powerpoint/2010/main" val="3985517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EE56-B3C6-F21B-20B6-42152384DF33}"/>
              </a:ext>
            </a:extLst>
          </p:cNvPr>
          <p:cNvSpPr>
            <a:spLocks noGrp="1"/>
          </p:cNvSpPr>
          <p:nvPr>
            <p:ph type="title"/>
          </p:nvPr>
        </p:nvSpPr>
        <p:spPr/>
        <p:txBody>
          <a:bodyPr/>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79369113-CAC6-D8D9-9878-5125DC4711A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9FABC941-3105-FB05-7C3A-1A677BFA86C6}"/>
              </a:ext>
            </a:extLst>
          </p:cNvPr>
          <p:cNvSpPr>
            <a:spLocks noGrp="1"/>
          </p:cNvSpPr>
          <p:nvPr>
            <p:ph type="dt" sz="half" idx="10"/>
          </p:nvPr>
        </p:nvSpPr>
        <p:spPr/>
        <p:txBody>
          <a:bodyPr/>
          <a:lstStyle/>
          <a:p>
            <a:fld id="{FF187635-C349-4068-B517-E1A5E26D3865}" type="datetimeFigureOut">
              <a:rPr lang="en-IE" smtClean="0"/>
              <a:t>18/05/2026</a:t>
            </a:fld>
            <a:endParaRPr lang="en-IE"/>
          </a:p>
        </p:txBody>
      </p:sp>
      <p:sp>
        <p:nvSpPr>
          <p:cNvPr id="5" name="Footer Placeholder 4">
            <a:extLst>
              <a:ext uri="{FF2B5EF4-FFF2-40B4-BE49-F238E27FC236}">
                <a16:creationId xmlns:a16="http://schemas.microsoft.com/office/drawing/2014/main" id="{269CF366-FB60-321A-4502-82C9549CF64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F790D2B-4629-18E5-129B-EAC7B5F62874}"/>
              </a:ext>
            </a:extLst>
          </p:cNvPr>
          <p:cNvSpPr>
            <a:spLocks noGrp="1"/>
          </p:cNvSpPr>
          <p:nvPr>
            <p:ph type="sldNum" sz="quarter" idx="12"/>
          </p:nvPr>
        </p:nvSpPr>
        <p:spPr/>
        <p:txBody>
          <a:bodyPr/>
          <a:lstStyle/>
          <a:p>
            <a:fld id="{62B11C96-D336-42BF-85C4-8F79D0DFAEB4}" type="slidenum">
              <a:rPr lang="en-IE" smtClean="0"/>
              <a:t>‹#›</a:t>
            </a:fld>
            <a:endParaRPr lang="en-IE"/>
          </a:p>
        </p:txBody>
      </p:sp>
    </p:spTree>
    <p:extLst>
      <p:ext uri="{BB962C8B-B14F-4D97-AF65-F5344CB8AC3E}">
        <p14:creationId xmlns:p14="http://schemas.microsoft.com/office/powerpoint/2010/main" val="2567910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B3849C-55AC-DF33-F72D-3368EC644EF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63483626-CAD0-FB77-497E-953AA2C50D0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64331922-F362-8507-BB5A-79FE9A0BC2FD}"/>
              </a:ext>
            </a:extLst>
          </p:cNvPr>
          <p:cNvSpPr>
            <a:spLocks noGrp="1"/>
          </p:cNvSpPr>
          <p:nvPr>
            <p:ph type="dt" sz="half" idx="10"/>
          </p:nvPr>
        </p:nvSpPr>
        <p:spPr/>
        <p:txBody>
          <a:bodyPr/>
          <a:lstStyle/>
          <a:p>
            <a:fld id="{FF187635-C349-4068-B517-E1A5E26D3865}" type="datetimeFigureOut">
              <a:rPr lang="en-IE" smtClean="0"/>
              <a:t>18/05/2026</a:t>
            </a:fld>
            <a:endParaRPr lang="en-IE"/>
          </a:p>
        </p:txBody>
      </p:sp>
      <p:sp>
        <p:nvSpPr>
          <p:cNvPr id="5" name="Footer Placeholder 4">
            <a:extLst>
              <a:ext uri="{FF2B5EF4-FFF2-40B4-BE49-F238E27FC236}">
                <a16:creationId xmlns:a16="http://schemas.microsoft.com/office/drawing/2014/main" id="{AA9F26E0-E57E-5F11-110A-90EF9A35914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2F90DDA-53AF-4301-2038-3A049FB01CF8}"/>
              </a:ext>
            </a:extLst>
          </p:cNvPr>
          <p:cNvSpPr>
            <a:spLocks noGrp="1"/>
          </p:cNvSpPr>
          <p:nvPr>
            <p:ph type="sldNum" sz="quarter" idx="12"/>
          </p:nvPr>
        </p:nvSpPr>
        <p:spPr/>
        <p:txBody>
          <a:bodyPr/>
          <a:lstStyle/>
          <a:p>
            <a:fld id="{62B11C96-D336-42BF-85C4-8F79D0DFAEB4}" type="slidenum">
              <a:rPr lang="en-IE" smtClean="0"/>
              <a:t>‹#›</a:t>
            </a:fld>
            <a:endParaRPr lang="en-IE"/>
          </a:p>
        </p:txBody>
      </p:sp>
    </p:spTree>
    <p:extLst>
      <p:ext uri="{BB962C8B-B14F-4D97-AF65-F5344CB8AC3E}">
        <p14:creationId xmlns:p14="http://schemas.microsoft.com/office/powerpoint/2010/main" val="926411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304AA-C4E0-FC68-4702-048CD94B7600}"/>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72ABBF5A-3BC7-C2D4-616C-D1F70E20B92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E85E9720-291A-38E6-421F-FCE185168CE1}"/>
              </a:ext>
            </a:extLst>
          </p:cNvPr>
          <p:cNvSpPr>
            <a:spLocks noGrp="1"/>
          </p:cNvSpPr>
          <p:nvPr>
            <p:ph type="dt" sz="half" idx="10"/>
          </p:nvPr>
        </p:nvSpPr>
        <p:spPr/>
        <p:txBody>
          <a:bodyPr/>
          <a:lstStyle/>
          <a:p>
            <a:fld id="{FF187635-C349-4068-B517-E1A5E26D3865}" type="datetimeFigureOut">
              <a:rPr lang="en-IE" smtClean="0"/>
              <a:t>18/05/2026</a:t>
            </a:fld>
            <a:endParaRPr lang="en-IE"/>
          </a:p>
        </p:txBody>
      </p:sp>
      <p:sp>
        <p:nvSpPr>
          <p:cNvPr id="5" name="Footer Placeholder 4">
            <a:extLst>
              <a:ext uri="{FF2B5EF4-FFF2-40B4-BE49-F238E27FC236}">
                <a16:creationId xmlns:a16="http://schemas.microsoft.com/office/drawing/2014/main" id="{F3390251-16B3-6394-23C0-2CBA72EB2DE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75D60F0-D97E-E78E-C063-D2DA31200917}"/>
              </a:ext>
            </a:extLst>
          </p:cNvPr>
          <p:cNvSpPr>
            <a:spLocks noGrp="1"/>
          </p:cNvSpPr>
          <p:nvPr>
            <p:ph type="sldNum" sz="quarter" idx="12"/>
          </p:nvPr>
        </p:nvSpPr>
        <p:spPr/>
        <p:txBody>
          <a:bodyPr/>
          <a:lstStyle/>
          <a:p>
            <a:fld id="{62B11C96-D336-42BF-85C4-8F79D0DFAEB4}" type="slidenum">
              <a:rPr lang="en-IE" smtClean="0"/>
              <a:t>‹#›</a:t>
            </a:fld>
            <a:endParaRPr lang="en-IE"/>
          </a:p>
        </p:txBody>
      </p:sp>
    </p:spTree>
    <p:extLst>
      <p:ext uri="{BB962C8B-B14F-4D97-AF65-F5344CB8AC3E}">
        <p14:creationId xmlns:p14="http://schemas.microsoft.com/office/powerpoint/2010/main" val="616969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1220-5AF2-E0D4-B95B-989ABCF0673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01ADE7C5-51CF-6499-585D-5AA9071A65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34A2136-A45A-3A37-F7C4-1497F229E091}"/>
              </a:ext>
            </a:extLst>
          </p:cNvPr>
          <p:cNvSpPr>
            <a:spLocks noGrp="1"/>
          </p:cNvSpPr>
          <p:nvPr>
            <p:ph type="dt" sz="half" idx="10"/>
          </p:nvPr>
        </p:nvSpPr>
        <p:spPr/>
        <p:txBody>
          <a:bodyPr/>
          <a:lstStyle/>
          <a:p>
            <a:fld id="{FF187635-C349-4068-B517-E1A5E26D3865}" type="datetimeFigureOut">
              <a:rPr lang="en-IE" smtClean="0"/>
              <a:t>18/05/2026</a:t>
            </a:fld>
            <a:endParaRPr lang="en-IE"/>
          </a:p>
        </p:txBody>
      </p:sp>
      <p:sp>
        <p:nvSpPr>
          <p:cNvPr id="5" name="Footer Placeholder 4">
            <a:extLst>
              <a:ext uri="{FF2B5EF4-FFF2-40B4-BE49-F238E27FC236}">
                <a16:creationId xmlns:a16="http://schemas.microsoft.com/office/drawing/2014/main" id="{8E1A25B9-814B-65F4-182D-8622D6EF886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903E508-E5CC-FE1B-9AC7-1BAC5DC04118}"/>
              </a:ext>
            </a:extLst>
          </p:cNvPr>
          <p:cNvSpPr>
            <a:spLocks noGrp="1"/>
          </p:cNvSpPr>
          <p:nvPr>
            <p:ph type="sldNum" sz="quarter" idx="12"/>
          </p:nvPr>
        </p:nvSpPr>
        <p:spPr/>
        <p:txBody>
          <a:bodyPr/>
          <a:lstStyle/>
          <a:p>
            <a:fld id="{62B11C96-D336-42BF-85C4-8F79D0DFAEB4}" type="slidenum">
              <a:rPr lang="en-IE" smtClean="0"/>
              <a:t>‹#›</a:t>
            </a:fld>
            <a:endParaRPr lang="en-IE"/>
          </a:p>
        </p:txBody>
      </p:sp>
    </p:spTree>
    <p:extLst>
      <p:ext uri="{BB962C8B-B14F-4D97-AF65-F5344CB8AC3E}">
        <p14:creationId xmlns:p14="http://schemas.microsoft.com/office/powerpoint/2010/main" val="3256648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F25A-059D-0770-09AD-EC0E02CD1563}"/>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9AEF858E-606D-CF5E-1FE4-AAE8111D58F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AA22FB49-BEDF-758B-D8C4-A8B95DA25AC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Date Placeholder 4">
            <a:extLst>
              <a:ext uri="{FF2B5EF4-FFF2-40B4-BE49-F238E27FC236}">
                <a16:creationId xmlns:a16="http://schemas.microsoft.com/office/drawing/2014/main" id="{3E7C7D78-6A7D-8B90-3CA0-979521AD3297}"/>
              </a:ext>
            </a:extLst>
          </p:cNvPr>
          <p:cNvSpPr>
            <a:spLocks noGrp="1"/>
          </p:cNvSpPr>
          <p:nvPr>
            <p:ph type="dt" sz="half" idx="10"/>
          </p:nvPr>
        </p:nvSpPr>
        <p:spPr/>
        <p:txBody>
          <a:bodyPr/>
          <a:lstStyle/>
          <a:p>
            <a:fld id="{FF187635-C349-4068-B517-E1A5E26D3865}" type="datetimeFigureOut">
              <a:rPr lang="en-IE" smtClean="0"/>
              <a:t>18/05/2026</a:t>
            </a:fld>
            <a:endParaRPr lang="en-IE"/>
          </a:p>
        </p:txBody>
      </p:sp>
      <p:sp>
        <p:nvSpPr>
          <p:cNvPr id="6" name="Footer Placeholder 5">
            <a:extLst>
              <a:ext uri="{FF2B5EF4-FFF2-40B4-BE49-F238E27FC236}">
                <a16:creationId xmlns:a16="http://schemas.microsoft.com/office/drawing/2014/main" id="{1F99B9DF-52D1-A143-CC03-F4A31BD3C26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A17DB30-4ECE-ED97-B6C6-C039EEB19EC6}"/>
              </a:ext>
            </a:extLst>
          </p:cNvPr>
          <p:cNvSpPr>
            <a:spLocks noGrp="1"/>
          </p:cNvSpPr>
          <p:nvPr>
            <p:ph type="sldNum" sz="quarter" idx="12"/>
          </p:nvPr>
        </p:nvSpPr>
        <p:spPr/>
        <p:txBody>
          <a:bodyPr/>
          <a:lstStyle/>
          <a:p>
            <a:fld id="{62B11C96-D336-42BF-85C4-8F79D0DFAEB4}" type="slidenum">
              <a:rPr lang="en-IE" smtClean="0"/>
              <a:t>‹#›</a:t>
            </a:fld>
            <a:endParaRPr lang="en-IE"/>
          </a:p>
        </p:txBody>
      </p:sp>
    </p:spTree>
    <p:extLst>
      <p:ext uri="{BB962C8B-B14F-4D97-AF65-F5344CB8AC3E}">
        <p14:creationId xmlns:p14="http://schemas.microsoft.com/office/powerpoint/2010/main" val="1761713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62D7-72DC-5952-C3A9-8C7BAC36A52F}"/>
              </a:ext>
            </a:extLst>
          </p:cNvPr>
          <p:cNvSpPr>
            <a:spLocks noGrp="1"/>
          </p:cNvSpPr>
          <p:nvPr>
            <p:ph type="title"/>
          </p:nvPr>
        </p:nvSpPr>
        <p:spPr>
          <a:xfrm>
            <a:off x="839788" y="365125"/>
            <a:ext cx="10515600" cy="1325563"/>
          </a:xfr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6EE61AB7-9A56-CFE9-74FC-E938B5AD9D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E0630C7-BDBB-C97F-2C06-FF262A3AF38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Text Placeholder 4">
            <a:extLst>
              <a:ext uri="{FF2B5EF4-FFF2-40B4-BE49-F238E27FC236}">
                <a16:creationId xmlns:a16="http://schemas.microsoft.com/office/drawing/2014/main" id="{AEB020F3-E272-2D8C-7CD2-D8FDF9DF9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950B875-F4FF-E030-2013-B28E331AA56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Date Placeholder 6">
            <a:extLst>
              <a:ext uri="{FF2B5EF4-FFF2-40B4-BE49-F238E27FC236}">
                <a16:creationId xmlns:a16="http://schemas.microsoft.com/office/drawing/2014/main" id="{B08D0369-85A5-B714-65D1-5C05E1FDD8F6}"/>
              </a:ext>
            </a:extLst>
          </p:cNvPr>
          <p:cNvSpPr>
            <a:spLocks noGrp="1"/>
          </p:cNvSpPr>
          <p:nvPr>
            <p:ph type="dt" sz="half" idx="10"/>
          </p:nvPr>
        </p:nvSpPr>
        <p:spPr/>
        <p:txBody>
          <a:bodyPr/>
          <a:lstStyle/>
          <a:p>
            <a:fld id="{FF187635-C349-4068-B517-E1A5E26D3865}" type="datetimeFigureOut">
              <a:rPr lang="en-IE" smtClean="0"/>
              <a:t>18/05/2026</a:t>
            </a:fld>
            <a:endParaRPr lang="en-IE"/>
          </a:p>
        </p:txBody>
      </p:sp>
      <p:sp>
        <p:nvSpPr>
          <p:cNvPr id="8" name="Footer Placeholder 7">
            <a:extLst>
              <a:ext uri="{FF2B5EF4-FFF2-40B4-BE49-F238E27FC236}">
                <a16:creationId xmlns:a16="http://schemas.microsoft.com/office/drawing/2014/main" id="{C7E2C088-0EA1-53D5-9B91-D473AA3E4464}"/>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80D55E94-F5CD-EEB3-8B86-EAB026D3A90C}"/>
              </a:ext>
            </a:extLst>
          </p:cNvPr>
          <p:cNvSpPr>
            <a:spLocks noGrp="1"/>
          </p:cNvSpPr>
          <p:nvPr>
            <p:ph type="sldNum" sz="quarter" idx="12"/>
          </p:nvPr>
        </p:nvSpPr>
        <p:spPr/>
        <p:txBody>
          <a:bodyPr/>
          <a:lstStyle/>
          <a:p>
            <a:fld id="{62B11C96-D336-42BF-85C4-8F79D0DFAEB4}" type="slidenum">
              <a:rPr lang="en-IE" smtClean="0"/>
              <a:t>‹#›</a:t>
            </a:fld>
            <a:endParaRPr lang="en-IE"/>
          </a:p>
        </p:txBody>
      </p:sp>
    </p:spTree>
    <p:extLst>
      <p:ext uri="{BB962C8B-B14F-4D97-AF65-F5344CB8AC3E}">
        <p14:creationId xmlns:p14="http://schemas.microsoft.com/office/powerpoint/2010/main" val="3078895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6A626-CDB2-6C8C-712F-E9186AA64975}"/>
              </a:ext>
            </a:extLst>
          </p:cNvPr>
          <p:cNvSpPr>
            <a:spLocks noGrp="1"/>
          </p:cNvSpPr>
          <p:nvPr>
            <p:ph type="title"/>
          </p:nvPr>
        </p:nvSpPr>
        <p:spPr/>
        <p:txBody>
          <a:bodyPr/>
          <a:lstStyle/>
          <a:p>
            <a:r>
              <a:rPr lang="en-GB"/>
              <a:t>Click to edit Master title style</a:t>
            </a:r>
            <a:endParaRPr lang="en-IE"/>
          </a:p>
        </p:txBody>
      </p:sp>
      <p:sp>
        <p:nvSpPr>
          <p:cNvPr id="3" name="Date Placeholder 2">
            <a:extLst>
              <a:ext uri="{FF2B5EF4-FFF2-40B4-BE49-F238E27FC236}">
                <a16:creationId xmlns:a16="http://schemas.microsoft.com/office/drawing/2014/main" id="{718533CC-DA92-1EB1-C705-24C7028119DB}"/>
              </a:ext>
            </a:extLst>
          </p:cNvPr>
          <p:cNvSpPr>
            <a:spLocks noGrp="1"/>
          </p:cNvSpPr>
          <p:nvPr>
            <p:ph type="dt" sz="half" idx="10"/>
          </p:nvPr>
        </p:nvSpPr>
        <p:spPr/>
        <p:txBody>
          <a:bodyPr/>
          <a:lstStyle/>
          <a:p>
            <a:fld id="{FF187635-C349-4068-B517-E1A5E26D3865}" type="datetimeFigureOut">
              <a:rPr lang="en-IE" smtClean="0"/>
              <a:t>18/05/2026</a:t>
            </a:fld>
            <a:endParaRPr lang="en-IE"/>
          </a:p>
        </p:txBody>
      </p:sp>
      <p:sp>
        <p:nvSpPr>
          <p:cNvPr id="4" name="Footer Placeholder 3">
            <a:extLst>
              <a:ext uri="{FF2B5EF4-FFF2-40B4-BE49-F238E27FC236}">
                <a16:creationId xmlns:a16="http://schemas.microsoft.com/office/drawing/2014/main" id="{632BDEBD-3585-55F2-4AA7-F422D57F5FBA}"/>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938DAE96-0A29-5FD7-113D-B5CB5F26C4D9}"/>
              </a:ext>
            </a:extLst>
          </p:cNvPr>
          <p:cNvSpPr>
            <a:spLocks noGrp="1"/>
          </p:cNvSpPr>
          <p:nvPr>
            <p:ph type="sldNum" sz="quarter" idx="12"/>
          </p:nvPr>
        </p:nvSpPr>
        <p:spPr/>
        <p:txBody>
          <a:bodyPr/>
          <a:lstStyle/>
          <a:p>
            <a:fld id="{62B11C96-D336-42BF-85C4-8F79D0DFAEB4}" type="slidenum">
              <a:rPr lang="en-IE" smtClean="0"/>
              <a:t>‹#›</a:t>
            </a:fld>
            <a:endParaRPr lang="en-IE"/>
          </a:p>
        </p:txBody>
      </p:sp>
    </p:spTree>
    <p:extLst>
      <p:ext uri="{BB962C8B-B14F-4D97-AF65-F5344CB8AC3E}">
        <p14:creationId xmlns:p14="http://schemas.microsoft.com/office/powerpoint/2010/main" val="97077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F5F253-91CF-E9AC-2781-B35A547D7CDE}"/>
              </a:ext>
            </a:extLst>
          </p:cNvPr>
          <p:cNvSpPr>
            <a:spLocks noGrp="1"/>
          </p:cNvSpPr>
          <p:nvPr>
            <p:ph type="dt" sz="half" idx="10"/>
          </p:nvPr>
        </p:nvSpPr>
        <p:spPr/>
        <p:txBody>
          <a:bodyPr/>
          <a:lstStyle/>
          <a:p>
            <a:fld id="{FF187635-C349-4068-B517-E1A5E26D3865}" type="datetimeFigureOut">
              <a:rPr lang="en-IE" smtClean="0"/>
              <a:t>18/05/2026</a:t>
            </a:fld>
            <a:endParaRPr lang="en-IE"/>
          </a:p>
        </p:txBody>
      </p:sp>
      <p:sp>
        <p:nvSpPr>
          <p:cNvPr id="3" name="Footer Placeholder 2">
            <a:extLst>
              <a:ext uri="{FF2B5EF4-FFF2-40B4-BE49-F238E27FC236}">
                <a16:creationId xmlns:a16="http://schemas.microsoft.com/office/drawing/2014/main" id="{25CDF6FA-E20E-88EA-CC0B-621279DB35E6}"/>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D6323795-7DAB-0668-5B89-139A332E12F3}"/>
              </a:ext>
            </a:extLst>
          </p:cNvPr>
          <p:cNvSpPr>
            <a:spLocks noGrp="1"/>
          </p:cNvSpPr>
          <p:nvPr>
            <p:ph type="sldNum" sz="quarter" idx="12"/>
          </p:nvPr>
        </p:nvSpPr>
        <p:spPr/>
        <p:txBody>
          <a:bodyPr/>
          <a:lstStyle/>
          <a:p>
            <a:fld id="{62B11C96-D336-42BF-85C4-8F79D0DFAEB4}" type="slidenum">
              <a:rPr lang="en-IE" smtClean="0"/>
              <a:t>‹#›</a:t>
            </a:fld>
            <a:endParaRPr lang="en-IE"/>
          </a:p>
        </p:txBody>
      </p:sp>
    </p:spTree>
    <p:extLst>
      <p:ext uri="{BB962C8B-B14F-4D97-AF65-F5344CB8AC3E}">
        <p14:creationId xmlns:p14="http://schemas.microsoft.com/office/powerpoint/2010/main" val="3564053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E559-23EC-0DB3-1450-32BFBF923A3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AB28DB49-165F-6193-E60D-8EFA5D02C5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Text Placeholder 3">
            <a:extLst>
              <a:ext uri="{FF2B5EF4-FFF2-40B4-BE49-F238E27FC236}">
                <a16:creationId xmlns:a16="http://schemas.microsoft.com/office/drawing/2014/main" id="{4FE4340D-013D-71FA-D4A2-47661B7BA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21F9CA6-8D88-5A18-4778-0A284948C722}"/>
              </a:ext>
            </a:extLst>
          </p:cNvPr>
          <p:cNvSpPr>
            <a:spLocks noGrp="1"/>
          </p:cNvSpPr>
          <p:nvPr>
            <p:ph type="dt" sz="half" idx="10"/>
          </p:nvPr>
        </p:nvSpPr>
        <p:spPr/>
        <p:txBody>
          <a:bodyPr/>
          <a:lstStyle/>
          <a:p>
            <a:fld id="{FF187635-C349-4068-B517-E1A5E26D3865}" type="datetimeFigureOut">
              <a:rPr lang="en-IE" smtClean="0"/>
              <a:t>18/05/2026</a:t>
            </a:fld>
            <a:endParaRPr lang="en-IE"/>
          </a:p>
        </p:txBody>
      </p:sp>
      <p:sp>
        <p:nvSpPr>
          <p:cNvPr id="6" name="Footer Placeholder 5">
            <a:extLst>
              <a:ext uri="{FF2B5EF4-FFF2-40B4-BE49-F238E27FC236}">
                <a16:creationId xmlns:a16="http://schemas.microsoft.com/office/drawing/2014/main" id="{6E532148-4FB2-A514-F316-690E769242E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16B331C-F552-4F3F-12B2-C9176C28CFB9}"/>
              </a:ext>
            </a:extLst>
          </p:cNvPr>
          <p:cNvSpPr>
            <a:spLocks noGrp="1"/>
          </p:cNvSpPr>
          <p:nvPr>
            <p:ph type="sldNum" sz="quarter" idx="12"/>
          </p:nvPr>
        </p:nvSpPr>
        <p:spPr/>
        <p:txBody>
          <a:bodyPr/>
          <a:lstStyle/>
          <a:p>
            <a:fld id="{62B11C96-D336-42BF-85C4-8F79D0DFAEB4}" type="slidenum">
              <a:rPr lang="en-IE" smtClean="0"/>
              <a:t>‹#›</a:t>
            </a:fld>
            <a:endParaRPr lang="en-IE"/>
          </a:p>
        </p:txBody>
      </p:sp>
    </p:spTree>
    <p:extLst>
      <p:ext uri="{BB962C8B-B14F-4D97-AF65-F5344CB8AC3E}">
        <p14:creationId xmlns:p14="http://schemas.microsoft.com/office/powerpoint/2010/main" val="929988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A96A-FF26-DF18-B3C2-9949F45F3A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DDA015E2-2C5C-45E8-4100-699B6B960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82F679D3-06A8-13A6-E7E0-DA51DA887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099A0E-33A5-01B2-728E-B8BA65E6A5FF}"/>
              </a:ext>
            </a:extLst>
          </p:cNvPr>
          <p:cNvSpPr>
            <a:spLocks noGrp="1"/>
          </p:cNvSpPr>
          <p:nvPr>
            <p:ph type="dt" sz="half" idx="10"/>
          </p:nvPr>
        </p:nvSpPr>
        <p:spPr/>
        <p:txBody>
          <a:bodyPr/>
          <a:lstStyle/>
          <a:p>
            <a:fld id="{FF187635-C349-4068-B517-E1A5E26D3865}" type="datetimeFigureOut">
              <a:rPr lang="en-IE" smtClean="0"/>
              <a:t>18/05/2026</a:t>
            </a:fld>
            <a:endParaRPr lang="en-IE"/>
          </a:p>
        </p:txBody>
      </p:sp>
      <p:sp>
        <p:nvSpPr>
          <p:cNvPr id="6" name="Footer Placeholder 5">
            <a:extLst>
              <a:ext uri="{FF2B5EF4-FFF2-40B4-BE49-F238E27FC236}">
                <a16:creationId xmlns:a16="http://schemas.microsoft.com/office/drawing/2014/main" id="{67C36A6A-3ADB-0F2C-FEAF-70562D41C3B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EAE85E1-CB84-3DC6-3AFE-71134F9997A0}"/>
              </a:ext>
            </a:extLst>
          </p:cNvPr>
          <p:cNvSpPr>
            <a:spLocks noGrp="1"/>
          </p:cNvSpPr>
          <p:nvPr>
            <p:ph type="sldNum" sz="quarter" idx="12"/>
          </p:nvPr>
        </p:nvSpPr>
        <p:spPr/>
        <p:txBody>
          <a:bodyPr/>
          <a:lstStyle/>
          <a:p>
            <a:fld id="{62B11C96-D336-42BF-85C4-8F79D0DFAEB4}" type="slidenum">
              <a:rPr lang="en-IE" smtClean="0"/>
              <a:t>‹#›</a:t>
            </a:fld>
            <a:endParaRPr lang="en-IE"/>
          </a:p>
        </p:txBody>
      </p:sp>
    </p:spTree>
    <p:extLst>
      <p:ext uri="{BB962C8B-B14F-4D97-AF65-F5344CB8AC3E}">
        <p14:creationId xmlns:p14="http://schemas.microsoft.com/office/powerpoint/2010/main" val="1689118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1D31A-6A4B-D654-C757-E03F934AD6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E"/>
          </a:p>
        </p:txBody>
      </p:sp>
      <p:sp>
        <p:nvSpPr>
          <p:cNvPr id="3" name="Text Placeholder 2">
            <a:extLst>
              <a:ext uri="{FF2B5EF4-FFF2-40B4-BE49-F238E27FC236}">
                <a16:creationId xmlns:a16="http://schemas.microsoft.com/office/drawing/2014/main" id="{DB970C81-1EAB-2CAC-6184-DE24713883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28F90EA6-AF55-7436-FA69-04E858D36A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F187635-C349-4068-B517-E1A5E26D3865}" type="datetimeFigureOut">
              <a:rPr lang="en-IE" smtClean="0"/>
              <a:t>18/05/2026</a:t>
            </a:fld>
            <a:endParaRPr lang="en-IE"/>
          </a:p>
        </p:txBody>
      </p:sp>
      <p:sp>
        <p:nvSpPr>
          <p:cNvPr id="5" name="Footer Placeholder 4">
            <a:extLst>
              <a:ext uri="{FF2B5EF4-FFF2-40B4-BE49-F238E27FC236}">
                <a16:creationId xmlns:a16="http://schemas.microsoft.com/office/drawing/2014/main" id="{A4257F63-939C-607B-B3EE-7AF260711D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AF8B41AA-A167-9EA6-3FF5-31F260B529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B11C96-D336-42BF-85C4-8F79D0DFAEB4}" type="slidenum">
              <a:rPr lang="en-IE" smtClean="0"/>
              <a:t>‹#›</a:t>
            </a:fld>
            <a:endParaRPr lang="en-IE"/>
          </a:p>
        </p:txBody>
      </p:sp>
    </p:spTree>
    <p:extLst>
      <p:ext uri="{BB962C8B-B14F-4D97-AF65-F5344CB8AC3E}">
        <p14:creationId xmlns:p14="http://schemas.microsoft.com/office/powerpoint/2010/main" val="2161820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1.png"/><Relationship Id="rId2" Type="http://schemas.openxmlformats.org/officeDocument/2006/relationships/notesSlide" Target="../notesSlides/notesSlide9.xml"/><Relationship Id="rId16"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4.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descr="FreedomTech and CHAT logos.">
            <a:extLst>
              <a:ext uri="{FF2B5EF4-FFF2-40B4-BE49-F238E27FC236}">
                <a16:creationId xmlns:a16="http://schemas.microsoft.com/office/drawing/2014/main" id="{AC5A4CF4-CE14-427C-E1CC-5E5C93A5E641}"/>
              </a:ext>
            </a:extLst>
          </p:cNvPr>
          <p:cNvGrpSpPr/>
          <p:nvPr/>
        </p:nvGrpSpPr>
        <p:grpSpPr>
          <a:xfrm>
            <a:off x="478350" y="-1492352"/>
            <a:ext cx="11377700" cy="2816937"/>
            <a:chOff x="478350" y="-1492352"/>
            <a:chExt cx="11377700" cy="2816937"/>
          </a:xfrm>
        </p:grpSpPr>
        <p:pic>
          <p:nvPicPr>
            <p:cNvPr id="5" name="Picture 4" descr="A black background with a purple and blue logo&#10;&#10;AI-generated content may be incorrect.">
              <a:extLst>
                <a:ext uri="{FF2B5EF4-FFF2-40B4-BE49-F238E27FC236}">
                  <a16:creationId xmlns:a16="http://schemas.microsoft.com/office/drawing/2014/main" id="{F113DE34-2B13-4679-9C80-F13DCA5D269C}"/>
                </a:ext>
              </a:extLst>
            </p:cNvPr>
            <p:cNvPicPr>
              <a:picLocks noChangeAspect="1"/>
            </p:cNvPicPr>
            <p:nvPr/>
          </p:nvPicPr>
          <p:blipFill>
            <a:blip r:embed="rId2">
              <a:extLst>
                <a:ext uri="{28A0092B-C50C-407E-A947-70E740481C1C}">
                  <a14:useLocalDpi xmlns:a14="http://schemas.microsoft.com/office/drawing/2010/main" val="0"/>
                </a:ext>
              </a:extLst>
            </a:blip>
            <a:srcRect b="36996"/>
            <a:stretch/>
          </p:blipFill>
          <p:spPr>
            <a:xfrm>
              <a:off x="7384988" y="-1492352"/>
              <a:ext cx="4471062" cy="2816937"/>
            </a:xfrm>
            <a:prstGeom prst="rect">
              <a:avLst/>
            </a:prstGeom>
          </p:spPr>
        </p:pic>
        <p:pic>
          <p:nvPicPr>
            <p:cNvPr id="8" name="Picture 7" descr="A purple and white text on a black background&#10;&#10;AI-generated content may be incorrect.">
              <a:extLst>
                <a:ext uri="{FF2B5EF4-FFF2-40B4-BE49-F238E27FC236}">
                  <a16:creationId xmlns:a16="http://schemas.microsoft.com/office/drawing/2014/main" id="{3FD4B848-A04C-E500-2736-B9B6B5EF5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50" y="339081"/>
              <a:ext cx="3594543" cy="985504"/>
            </a:xfrm>
            <a:prstGeom prst="rect">
              <a:avLst/>
            </a:prstGeom>
          </p:spPr>
        </p:pic>
      </p:grpSp>
      <p:sp>
        <p:nvSpPr>
          <p:cNvPr id="2" name="Title 1"/>
          <p:cNvSpPr>
            <a:spLocks noGrp="1"/>
          </p:cNvSpPr>
          <p:nvPr>
            <p:ph type="ctrTitle"/>
          </p:nvPr>
        </p:nvSpPr>
        <p:spPr/>
        <p:txBody>
          <a:bodyPr/>
          <a:lstStyle/>
          <a:p>
            <a:r>
              <a:rPr dirty="0"/>
              <a:t>CHAT: Community Hub for Accessible Technology</a:t>
            </a:r>
          </a:p>
        </p:txBody>
      </p:sp>
      <p:sp>
        <p:nvSpPr>
          <p:cNvPr id="3" name="Subtitle 2"/>
          <p:cNvSpPr>
            <a:spLocks noGrp="1"/>
          </p:cNvSpPr>
          <p:nvPr>
            <p:ph type="subTitle" idx="1"/>
          </p:nvPr>
        </p:nvSpPr>
        <p:spPr>
          <a:xfrm>
            <a:off x="877229" y="3602038"/>
            <a:ext cx="9790771" cy="1655762"/>
          </a:xfrm>
        </p:spPr>
        <p:txBody>
          <a:bodyPr/>
          <a:lstStyle/>
          <a:p>
            <a:r>
              <a:rPr dirty="0"/>
              <a:t>Advancing Inclusive Assistive Technology Dialogue, Policy, and Practice</a:t>
            </a:r>
          </a:p>
        </p:txBody>
      </p:sp>
      <p:sp>
        <p:nvSpPr>
          <p:cNvPr id="10" name="TextBox 9">
            <a:extLst>
              <a:ext uri="{FF2B5EF4-FFF2-40B4-BE49-F238E27FC236}">
                <a16:creationId xmlns:a16="http://schemas.microsoft.com/office/drawing/2014/main" id="{9EF157B7-A822-0AA3-A5D1-4ABC3F48C862}"/>
              </a:ext>
            </a:extLst>
          </p:cNvPr>
          <p:cNvSpPr txBox="1"/>
          <p:nvPr/>
        </p:nvSpPr>
        <p:spPr>
          <a:xfrm>
            <a:off x="877229" y="4064675"/>
            <a:ext cx="3898513" cy="954107"/>
          </a:xfrm>
          <a:prstGeom prst="rect">
            <a:avLst/>
          </a:prstGeom>
          <a:noFill/>
        </p:spPr>
        <p:txBody>
          <a:bodyPr wrap="square" rtlCol="0">
            <a:spAutoFit/>
          </a:bodyPr>
          <a:lstStyle/>
          <a:p>
            <a:r>
              <a:rPr lang="en-GB" sz="2800" b="1" dirty="0"/>
              <a:t>Sarah Boland</a:t>
            </a:r>
          </a:p>
          <a:p>
            <a:r>
              <a:rPr lang="en-GB" sz="2800" b="1" dirty="0"/>
              <a:t>Declan </a:t>
            </a:r>
            <a:r>
              <a:rPr lang="en-GB" sz="2800" b="1" dirty="0" err="1"/>
              <a:t>Meenagh</a:t>
            </a:r>
            <a:endParaRPr lang="en-IE" sz="2800" b="1" dirty="0"/>
          </a:p>
        </p:txBody>
      </p:sp>
      <p:sp>
        <p:nvSpPr>
          <p:cNvPr id="9" name="TextBox 8">
            <a:extLst>
              <a:ext uri="{FF2B5EF4-FFF2-40B4-BE49-F238E27FC236}">
                <a16:creationId xmlns:a16="http://schemas.microsoft.com/office/drawing/2014/main" id="{AA1BC0A7-DE7D-6D92-20E6-8F9A55C09C6B}"/>
              </a:ext>
            </a:extLst>
          </p:cNvPr>
          <p:cNvSpPr txBox="1"/>
          <p:nvPr/>
        </p:nvSpPr>
        <p:spPr>
          <a:xfrm>
            <a:off x="5449011" y="4703407"/>
            <a:ext cx="1617751" cy="369332"/>
          </a:xfrm>
          <a:prstGeom prst="rect">
            <a:avLst/>
          </a:prstGeom>
          <a:noFill/>
        </p:spPr>
        <p:txBody>
          <a:bodyPr wrap="none" rtlCol="0">
            <a:spAutoFit/>
          </a:bodyPr>
          <a:lstStyle/>
          <a:p>
            <a:r>
              <a:rPr lang="en-GB" b="1" i="1" dirty="0">
                <a:latin typeface="Bradley Hand ITC" panose="03070402050302030203" pitchFamily="66" charset="0"/>
              </a:rPr>
              <a:t>Sponsored by: </a:t>
            </a:r>
            <a:endParaRPr lang="en-IE" b="1" i="1" dirty="0">
              <a:latin typeface="Bradley Hand ITC" panose="03070402050302030203" pitchFamily="66" charset="0"/>
            </a:endParaRPr>
          </a:p>
        </p:txBody>
      </p:sp>
      <p:grpSp>
        <p:nvGrpSpPr>
          <p:cNvPr id="13" name="Group 12" descr="Sponsor logos: Enable Ireland, Disability Federation Ireland, Sight and Sound Technology Ireland, and HSE Clinical Design &amp; Innovation">
            <a:extLst>
              <a:ext uri="{FF2B5EF4-FFF2-40B4-BE49-F238E27FC236}">
                <a16:creationId xmlns:a16="http://schemas.microsoft.com/office/drawing/2014/main" id="{4BCF46F2-5DD9-5FB6-6FF5-566EB4B07C92}"/>
              </a:ext>
            </a:extLst>
          </p:cNvPr>
          <p:cNvGrpSpPr/>
          <p:nvPr/>
        </p:nvGrpSpPr>
        <p:grpSpPr>
          <a:xfrm>
            <a:off x="2049776" y="5257800"/>
            <a:ext cx="8820785" cy="1330643"/>
            <a:chOff x="2049776" y="5257800"/>
            <a:chExt cx="8820785" cy="1330643"/>
          </a:xfrm>
        </p:grpSpPr>
        <p:pic>
          <p:nvPicPr>
            <p:cNvPr id="4" name="Picture 3" descr="A orange and yellow circle with white text&#10;&#10;AI-generated content may be incorrect.">
              <a:extLst>
                <a:ext uri="{FF2B5EF4-FFF2-40B4-BE49-F238E27FC236}">
                  <a16:creationId xmlns:a16="http://schemas.microsoft.com/office/drawing/2014/main" id="{B81DE536-961F-BDEE-BEC9-7C5B00091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776" y="5257800"/>
              <a:ext cx="1318546" cy="1330643"/>
            </a:xfrm>
            <a:prstGeom prst="rect">
              <a:avLst/>
            </a:prstGeom>
          </p:spPr>
        </p:pic>
        <p:pic>
          <p:nvPicPr>
            <p:cNvPr id="6" name="Picture 5" descr="A logo for a company&#10;&#10;AI-generated content may be incorrect.">
              <a:extLst>
                <a:ext uri="{FF2B5EF4-FFF2-40B4-BE49-F238E27FC236}">
                  <a16:creationId xmlns:a16="http://schemas.microsoft.com/office/drawing/2014/main" id="{D5171F2E-8561-9C9B-0BB8-5676F0D1D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786" y="5257800"/>
              <a:ext cx="1302922" cy="1330643"/>
            </a:xfrm>
            <a:prstGeom prst="rect">
              <a:avLst/>
            </a:prstGeom>
          </p:spPr>
        </p:pic>
        <p:pic>
          <p:nvPicPr>
            <p:cNvPr id="7" name="Picture 6" descr="A blue and green logo&#10;&#10;AI-generated content may be incorrect.">
              <a:extLst>
                <a:ext uri="{FF2B5EF4-FFF2-40B4-BE49-F238E27FC236}">
                  <a16:creationId xmlns:a16="http://schemas.microsoft.com/office/drawing/2014/main" id="{C2B4C85E-8965-4CC5-204B-0D9B44794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6741" y="5372179"/>
              <a:ext cx="1720014" cy="1101884"/>
            </a:xfrm>
            <a:prstGeom prst="rect">
              <a:avLst/>
            </a:prstGeom>
          </p:spPr>
        </p:pic>
        <p:pic>
          <p:nvPicPr>
            <p:cNvPr id="12" name="Picture 11">
              <a:extLst>
                <a:ext uri="{FF2B5EF4-FFF2-40B4-BE49-F238E27FC236}">
                  <a16:creationId xmlns:a16="http://schemas.microsoft.com/office/drawing/2014/main" id="{42431C3A-7927-0477-5E69-1B59DF9F111C}"/>
                </a:ext>
              </a:extLst>
            </p:cNvPr>
            <p:cNvPicPr>
              <a:picLocks noChangeAspect="1"/>
            </p:cNvPicPr>
            <p:nvPr/>
          </p:nvPicPr>
          <p:blipFill>
            <a:blip r:embed="rId7">
              <a:extLst>
                <a:ext uri="{28A0092B-C50C-407E-A947-70E740481C1C}">
                  <a14:useLocalDpi xmlns:a14="http://schemas.microsoft.com/office/drawing/2010/main" val="0"/>
                </a:ext>
              </a:extLst>
            </a:blip>
            <a:srcRect t="35143" b="38530"/>
            <a:stretch>
              <a:fillRect/>
            </a:stretch>
          </p:blipFill>
          <p:spPr>
            <a:xfrm>
              <a:off x="7117783" y="5333115"/>
              <a:ext cx="3752778" cy="1143436"/>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A60AB-4F14-1D88-4F66-D5639A3D70DF}"/>
              </a:ext>
            </a:extLst>
          </p:cNvPr>
          <p:cNvSpPr>
            <a:spLocks noGrp="1"/>
          </p:cNvSpPr>
          <p:nvPr>
            <p:ph type="title"/>
          </p:nvPr>
        </p:nvSpPr>
        <p:spPr>
          <a:xfrm>
            <a:off x="3285471" y="-92069"/>
            <a:ext cx="10515600" cy="1325563"/>
          </a:xfrm>
        </p:spPr>
        <p:txBody>
          <a:bodyPr/>
          <a:lstStyle/>
          <a:p>
            <a:r>
              <a:rPr lang="en-IE" b="1" dirty="0">
                <a:solidFill>
                  <a:srgbClr val="1888D0"/>
                </a:solidFill>
              </a:rPr>
              <a:t>Who’s Involved?</a:t>
            </a:r>
          </a:p>
        </p:txBody>
      </p:sp>
      <p:grpSp>
        <p:nvGrpSpPr>
          <p:cNvPr id="3" name="Group 2" descr="Logos for 38 involved organisations, including St John of God Liffey Services, Arts Council, Trinity College Dublin, Rethink Ireland and Disability Federation Ireland">
            <a:extLst>
              <a:ext uri="{FF2B5EF4-FFF2-40B4-BE49-F238E27FC236}">
                <a16:creationId xmlns:a16="http://schemas.microsoft.com/office/drawing/2014/main" id="{4B09F4EF-BC43-5BA5-7C8F-7CA6D293405B}"/>
              </a:ext>
            </a:extLst>
          </p:cNvPr>
          <p:cNvGrpSpPr/>
          <p:nvPr/>
        </p:nvGrpSpPr>
        <p:grpSpPr>
          <a:xfrm>
            <a:off x="259080" y="855092"/>
            <a:ext cx="6418962" cy="5926887"/>
            <a:chOff x="259080" y="855092"/>
            <a:chExt cx="6418962" cy="5926887"/>
          </a:xfrm>
        </p:grpSpPr>
        <p:pic>
          <p:nvPicPr>
            <p:cNvPr id="22" name="Picture 21">
              <a:extLst>
                <a:ext uri="{FF2B5EF4-FFF2-40B4-BE49-F238E27FC236}">
                  <a16:creationId xmlns:a16="http://schemas.microsoft.com/office/drawing/2014/main" id="{5D2BCA2F-EA11-788B-0340-6C5A34CB1022}"/>
                </a:ext>
              </a:extLst>
            </p:cNvPr>
            <p:cNvPicPr>
              <a:picLocks noChangeAspect="1"/>
            </p:cNvPicPr>
            <p:nvPr/>
          </p:nvPicPr>
          <p:blipFill>
            <a:blip r:embed="rId3"/>
            <a:stretch>
              <a:fillRect/>
            </a:stretch>
          </p:blipFill>
          <p:spPr>
            <a:xfrm>
              <a:off x="259080" y="987076"/>
              <a:ext cx="3486850" cy="3978586"/>
            </a:xfrm>
            <a:prstGeom prst="rect">
              <a:avLst/>
            </a:prstGeom>
          </p:spPr>
        </p:pic>
        <p:pic>
          <p:nvPicPr>
            <p:cNvPr id="23" name="Picture 22">
              <a:extLst>
                <a:ext uri="{FF2B5EF4-FFF2-40B4-BE49-F238E27FC236}">
                  <a16:creationId xmlns:a16="http://schemas.microsoft.com/office/drawing/2014/main" id="{9B86A2D0-C307-9787-4239-956FBB2E9B40}"/>
                </a:ext>
              </a:extLst>
            </p:cNvPr>
            <p:cNvPicPr>
              <a:picLocks noChangeAspect="1"/>
            </p:cNvPicPr>
            <p:nvPr/>
          </p:nvPicPr>
          <p:blipFill>
            <a:blip r:embed="rId4"/>
            <a:srcRect t="25108"/>
            <a:stretch>
              <a:fillRect/>
            </a:stretch>
          </p:blipFill>
          <p:spPr>
            <a:xfrm>
              <a:off x="363910" y="4959869"/>
              <a:ext cx="3454289" cy="1822110"/>
            </a:xfrm>
            <a:prstGeom prst="rect">
              <a:avLst/>
            </a:prstGeom>
          </p:spPr>
        </p:pic>
        <p:pic>
          <p:nvPicPr>
            <p:cNvPr id="26" name="Picture 25" descr="A logo for a company&#10;&#10;AI-generated content may be incorrect.">
              <a:extLst>
                <a:ext uri="{FF2B5EF4-FFF2-40B4-BE49-F238E27FC236}">
                  <a16:creationId xmlns:a16="http://schemas.microsoft.com/office/drawing/2014/main" id="{BA61FB05-7242-6E68-DEB9-8A9B66CAEE9D}"/>
                </a:ext>
              </a:extLst>
            </p:cNvPr>
            <p:cNvPicPr>
              <a:picLocks noChangeAspect="1"/>
            </p:cNvPicPr>
            <p:nvPr/>
          </p:nvPicPr>
          <p:blipFill>
            <a:blip r:embed="rId5">
              <a:extLst>
                <a:ext uri="{28A0092B-C50C-407E-A947-70E740481C1C}">
                  <a14:useLocalDpi xmlns:a14="http://schemas.microsoft.com/office/drawing/2010/main" val="0"/>
                </a:ext>
              </a:extLst>
            </a:blip>
            <a:srcRect t="27493" b="25587"/>
            <a:stretch/>
          </p:blipFill>
          <p:spPr>
            <a:xfrm>
              <a:off x="3909543" y="1460860"/>
              <a:ext cx="1283349" cy="602141"/>
            </a:xfrm>
            <a:prstGeom prst="rect">
              <a:avLst/>
            </a:prstGeom>
          </p:spPr>
        </p:pic>
        <p:pic>
          <p:nvPicPr>
            <p:cNvPr id="27" name="Picture 26" descr="A blue and white logo&#10;&#10;AI-generated content may be incorrect.">
              <a:extLst>
                <a:ext uri="{FF2B5EF4-FFF2-40B4-BE49-F238E27FC236}">
                  <a16:creationId xmlns:a16="http://schemas.microsoft.com/office/drawing/2014/main" id="{1DA0C4BE-4FDA-E8AF-FE25-FD0B4F5ED9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9543" y="2821423"/>
              <a:ext cx="844129" cy="602628"/>
            </a:xfrm>
            <a:prstGeom prst="rect">
              <a:avLst/>
            </a:prstGeom>
          </p:spPr>
        </p:pic>
        <p:pic>
          <p:nvPicPr>
            <p:cNvPr id="28" name="Picture 27" descr="A purple and white logo&#10;&#10;AI-generated content may be incorrect.">
              <a:extLst>
                <a:ext uri="{FF2B5EF4-FFF2-40B4-BE49-F238E27FC236}">
                  <a16:creationId xmlns:a16="http://schemas.microsoft.com/office/drawing/2014/main" id="{87E4BB3D-05A2-7DAC-9112-0F83C78E89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0423" y="855092"/>
              <a:ext cx="1207619" cy="868534"/>
            </a:xfrm>
            <a:prstGeom prst="rect">
              <a:avLst/>
            </a:prstGeom>
          </p:spPr>
        </p:pic>
        <p:pic>
          <p:nvPicPr>
            <p:cNvPr id="29" name="Picture 28" descr="A logo with a sun and blue border&#10;&#10;AI-generated content may be incorrect.">
              <a:extLst>
                <a:ext uri="{FF2B5EF4-FFF2-40B4-BE49-F238E27FC236}">
                  <a16:creationId xmlns:a16="http://schemas.microsoft.com/office/drawing/2014/main" id="{A830915D-D9D6-BE94-4EA1-EC1C71CCA6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5643" y="1968262"/>
              <a:ext cx="1143010" cy="1143010"/>
            </a:xfrm>
            <a:prstGeom prst="rect">
              <a:avLst/>
            </a:prstGeom>
          </p:spPr>
        </p:pic>
        <p:pic>
          <p:nvPicPr>
            <p:cNvPr id="30" name="Picture 29" descr="A logo with a black background&#10;&#10;AI-generated content may be incorrect.">
              <a:extLst>
                <a:ext uri="{FF2B5EF4-FFF2-40B4-BE49-F238E27FC236}">
                  <a16:creationId xmlns:a16="http://schemas.microsoft.com/office/drawing/2014/main" id="{0B2905F2-73AC-9E44-8734-A3E001EF63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7290" y="3244490"/>
              <a:ext cx="1297058" cy="548122"/>
            </a:xfrm>
            <a:prstGeom prst="rect">
              <a:avLst/>
            </a:prstGeom>
          </p:spPr>
        </p:pic>
        <p:pic>
          <p:nvPicPr>
            <p:cNvPr id="31" name="Picture 30" descr="A close-up of a logo&#10;&#10;AI-generated content may be incorrect.">
              <a:extLst>
                <a:ext uri="{FF2B5EF4-FFF2-40B4-BE49-F238E27FC236}">
                  <a16:creationId xmlns:a16="http://schemas.microsoft.com/office/drawing/2014/main" id="{DD5997BB-B088-DC7F-D363-F37F25235E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8580" y="4265205"/>
              <a:ext cx="2057420" cy="694664"/>
            </a:xfrm>
            <a:prstGeom prst="rect">
              <a:avLst/>
            </a:prstGeom>
          </p:spPr>
        </p:pic>
        <p:pic>
          <p:nvPicPr>
            <p:cNvPr id="32" name="Picture 31" descr="A white square with black text&#10;&#10;AI-generated content may be incorrect.">
              <a:extLst>
                <a:ext uri="{FF2B5EF4-FFF2-40B4-BE49-F238E27FC236}">
                  <a16:creationId xmlns:a16="http://schemas.microsoft.com/office/drawing/2014/main" id="{CFE03022-83CE-CB83-FA62-0F595D238D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32686" y="3473888"/>
              <a:ext cx="1064813" cy="708585"/>
            </a:xfrm>
            <a:prstGeom prst="rect">
              <a:avLst/>
            </a:prstGeom>
          </p:spPr>
        </p:pic>
        <p:pic>
          <p:nvPicPr>
            <p:cNvPr id="33" name="Picture 32" descr="A blue background with white text and orange circles&#10;&#10;AI-generated content may be incorrect.">
              <a:extLst>
                <a:ext uri="{FF2B5EF4-FFF2-40B4-BE49-F238E27FC236}">
                  <a16:creationId xmlns:a16="http://schemas.microsoft.com/office/drawing/2014/main" id="{7B09482F-3FA3-97EA-6132-0327F3AABD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32686" y="1991916"/>
              <a:ext cx="1423819" cy="752425"/>
            </a:xfrm>
            <a:prstGeom prst="rect">
              <a:avLst/>
            </a:prstGeom>
          </p:spPr>
        </p:pic>
        <p:pic>
          <p:nvPicPr>
            <p:cNvPr id="34" name="Picture 33" descr="A close-up of a logo&#10;&#10;AI-generated content may be incorrect.">
              <a:extLst>
                <a:ext uri="{FF2B5EF4-FFF2-40B4-BE49-F238E27FC236}">
                  <a16:creationId xmlns:a16="http://schemas.microsoft.com/office/drawing/2014/main" id="{9370F980-DFF1-469D-5454-92DDF934A9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28703" y="969162"/>
              <a:ext cx="1856169" cy="640394"/>
            </a:xfrm>
            <a:prstGeom prst="rect">
              <a:avLst/>
            </a:prstGeom>
          </p:spPr>
        </p:pic>
        <p:pic>
          <p:nvPicPr>
            <p:cNvPr id="35" name="Picture 34" descr="A logo for a disability service&#10;&#10;AI-generated content may be incorrect.">
              <a:extLst>
                <a:ext uri="{FF2B5EF4-FFF2-40B4-BE49-F238E27FC236}">
                  <a16:creationId xmlns:a16="http://schemas.microsoft.com/office/drawing/2014/main" id="{E2FFB1DF-DF39-FBF3-9831-918E3BDC00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7198" y="4954004"/>
              <a:ext cx="1365596" cy="1365596"/>
            </a:xfrm>
            <a:prstGeom prst="rect">
              <a:avLst/>
            </a:prstGeom>
          </p:spPr>
        </p:pic>
        <p:pic>
          <p:nvPicPr>
            <p:cNvPr id="36" name="Picture 35" descr="A logo for a company&#10;&#10;AI-generated content may be incorrect.">
              <a:extLst>
                <a:ext uri="{FF2B5EF4-FFF2-40B4-BE49-F238E27FC236}">
                  <a16:creationId xmlns:a16="http://schemas.microsoft.com/office/drawing/2014/main" id="{945354D9-649D-0828-6599-766823495B4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84993" y="5872973"/>
              <a:ext cx="732448" cy="748032"/>
            </a:xfrm>
            <a:prstGeom prst="rect">
              <a:avLst/>
            </a:prstGeom>
          </p:spPr>
        </p:pic>
        <p:pic>
          <p:nvPicPr>
            <p:cNvPr id="37" name="Picture 36" descr="A blue and green logo&#10;&#10;AI-generated content may be incorrect.">
              <a:extLst>
                <a:ext uri="{FF2B5EF4-FFF2-40B4-BE49-F238E27FC236}">
                  <a16:creationId xmlns:a16="http://schemas.microsoft.com/office/drawing/2014/main" id="{1A1F6EFD-9171-F696-78AD-06016253E69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79600" y="4994025"/>
              <a:ext cx="1129990" cy="723900"/>
            </a:xfrm>
            <a:prstGeom prst="rect">
              <a:avLst/>
            </a:prstGeom>
          </p:spPr>
        </p:pic>
      </p:grpSp>
      <p:sp>
        <p:nvSpPr>
          <p:cNvPr id="6" name="Freeform: Shape 5">
            <a:extLst>
              <a:ext uri="{FF2B5EF4-FFF2-40B4-BE49-F238E27FC236}">
                <a16:creationId xmlns:a16="http://schemas.microsoft.com/office/drawing/2014/main" id="{2901485D-80DC-7193-03EB-23ED27D94AA2}"/>
              </a:ext>
            </a:extLst>
          </p:cNvPr>
          <p:cNvSpPr/>
          <p:nvPr/>
        </p:nvSpPr>
        <p:spPr>
          <a:xfrm>
            <a:off x="6738249" y="1922442"/>
            <a:ext cx="3785616" cy="521076"/>
          </a:xfrm>
          <a:custGeom>
            <a:avLst/>
            <a:gdLst>
              <a:gd name="csX0" fmla="*/ 0 w 3785616"/>
              <a:gd name="csY0" fmla="*/ 86848 h 521076"/>
              <a:gd name="csX1" fmla="*/ 86848 w 3785616"/>
              <a:gd name="csY1" fmla="*/ 0 h 521076"/>
              <a:gd name="csX2" fmla="*/ 3698768 w 3785616"/>
              <a:gd name="csY2" fmla="*/ 0 h 521076"/>
              <a:gd name="csX3" fmla="*/ 3785616 w 3785616"/>
              <a:gd name="csY3" fmla="*/ 86848 h 521076"/>
              <a:gd name="csX4" fmla="*/ 3785616 w 3785616"/>
              <a:gd name="csY4" fmla="*/ 434228 h 521076"/>
              <a:gd name="csX5" fmla="*/ 3698768 w 3785616"/>
              <a:gd name="csY5" fmla="*/ 521076 h 521076"/>
              <a:gd name="csX6" fmla="*/ 86848 w 3785616"/>
              <a:gd name="csY6" fmla="*/ 521076 h 521076"/>
              <a:gd name="csX7" fmla="*/ 0 w 3785616"/>
              <a:gd name="csY7" fmla="*/ 434228 h 521076"/>
              <a:gd name="csX8" fmla="*/ 0 w 3785616"/>
              <a:gd name="csY8" fmla="*/ 86848 h 5210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85616" h="521076">
                <a:moveTo>
                  <a:pt x="0" y="86848"/>
                </a:moveTo>
                <a:cubicBezTo>
                  <a:pt x="0" y="38883"/>
                  <a:pt x="38883" y="0"/>
                  <a:pt x="86848" y="0"/>
                </a:cubicBezTo>
                <a:lnTo>
                  <a:pt x="3698768" y="0"/>
                </a:lnTo>
                <a:cubicBezTo>
                  <a:pt x="3746733" y="0"/>
                  <a:pt x="3785616" y="38883"/>
                  <a:pt x="3785616" y="86848"/>
                </a:cubicBezTo>
                <a:lnTo>
                  <a:pt x="3785616" y="434228"/>
                </a:lnTo>
                <a:cubicBezTo>
                  <a:pt x="3785616" y="482193"/>
                  <a:pt x="3746733" y="521076"/>
                  <a:pt x="3698768" y="521076"/>
                </a:cubicBezTo>
                <a:lnTo>
                  <a:pt x="86848" y="521076"/>
                </a:lnTo>
                <a:cubicBezTo>
                  <a:pt x="38883" y="521076"/>
                  <a:pt x="0" y="482193"/>
                  <a:pt x="0" y="434228"/>
                </a:cubicBezTo>
                <a:lnTo>
                  <a:pt x="0" y="8684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497" tIns="74967" rIns="124497" bIns="74967" numCol="1" spcCol="1270" anchor="ctr" anchorCtr="0">
            <a:noAutofit/>
          </a:bodyPr>
          <a:lstStyle/>
          <a:p>
            <a:pPr marL="0" lvl="0" indent="0" algn="ctr" defTabSz="1155700">
              <a:lnSpc>
                <a:spcPct val="90000"/>
              </a:lnSpc>
              <a:spcBef>
                <a:spcPct val="0"/>
              </a:spcBef>
              <a:spcAft>
                <a:spcPct val="35000"/>
              </a:spcAft>
              <a:buNone/>
            </a:pPr>
            <a:r>
              <a:rPr lang="en-GB" sz="2600" kern="1200" dirty="0"/>
              <a:t>Disability Services</a:t>
            </a:r>
            <a:endParaRPr lang="en-US" sz="2600" kern="1200" dirty="0"/>
          </a:p>
        </p:txBody>
      </p:sp>
      <p:sp>
        <p:nvSpPr>
          <p:cNvPr id="7" name="Freeform: Shape 6">
            <a:extLst>
              <a:ext uri="{FF2B5EF4-FFF2-40B4-BE49-F238E27FC236}">
                <a16:creationId xmlns:a16="http://schemas.microsoft.com/office/drawing/2014/main" id="{78181496-178A-88BB-590D-43AF879382EB}"/>
              </a:ext>
            </a:extLst>
          </p:cNvPr>
          <p:cNvSpPr/>
          <p:nvPr/>
        </p:nvSpPr>
        <p:spPr>
          <a:xfrm>
            <a:off x="6745669" y="2462137"/>
            <a:ext cx="3785616" cy="521076"/>
          </a:xfrm>
          <a:custGeom>
            <a:avLst/>
            <a:gdLst>
              <a:gd name="csX0" fmla="*/ 0 w 3785616"/>
              <a:gd name="csY0" fmla="*/ 86848 h 521076"/>
              <a:gd name="csX1" fmla="*/ 86848 w 3785616"/>
              <a:gd name="csY1" fmla="*/ 0 h 521076"/>
              <a:gd name="csX2" fmla="*/ 3698768 w 3785616"/>
              <a:gd name="csY2" fmla="*/ 0 h 521076"/>
              <a:gd name="csX3" fmla="*/ 3785616 w 3785616"/>
              <a:gd name="csY3" fmla="*/ 86848 h 521076"/>
              <a:gd name="csX4" fmla="*/ 3785616 w 3785616"/>
              <a:gd name="csY4" fmla="*/ 434228 h 521076"/>
              <a:gd name="csX5" fmla="*/ 3698768 w 3785616"/>
              <a:gd name="csY5" fmla="*/ 521076 h 521076"/>
              <a:gd name="csX6" fmla="*/ 86848 w 3785616"/>
              <a:gd name="csY6" fmla="*/ 521076 h 521076"/>
              <a:gd name="csX7" fmla="*/ 0 w 3785616"/>
              <a:gd name="csY7" fmla="*/ 434228 h 521076"/>
              <a:gd name="csX8" fmla="*/ 0 w 3785616"/>
              <a:gd name="csY8" fmla="*/ 86848 h 5210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85616" h="521076">
                <a:moveTo>
                  <a:pt x="0" y="86848"/>
                </a:moveTo>
                <a:cubicBezTo>
                  <a:pt x="0" y="38883"/>
                  <a:pt x="38883" y="0"/>
                  <a:pt x="86848" y="0"/>
                </a:cubicBezTo>
                <a:lnTo>
                  <a:pt x="3698768" y="0"/>
                </a:lnTo>
                <a:cubicBezTo>
                  <a:pt x="3746733" y="0"/>
                  <a:pt x="3785616" y="38883"/>
                  <a:pt x="3785616" y="86848"/>
                </a:cubicBezTo>
                <a:lnTo>
                  <a:pt x="3785616" y="434228"/>
                </a:lnTo>
                <a:cubicBezTo>
                  <a:pt x="3785616" y="482193"/>
                  <a:pt x="3746733" y="521076"/>
                  <a:pt x="3698768" y="521076"/>
                </a:cubicBezTo>
                <a:lnTo>
                  <a:pt x="86848" y="521076"/>
                </a:lnTo>
                <a:cubicBezTo>
                  <a:pt x="38883" y="521076"/>
                  <a:pt x="0" y="482193"/>
                  <a:pt x="0" y="434228"/>
                </a:cubicBezTo>
                <a:lnTo>
                  <a:pt x="0" y="8684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497" tIns="74967" rIns="124497" bIns="74967" numCol="1" spcCol="1270" anchor="ctr" anchorCtr="0">
            <a:noAutofit/>
          </a:bodyPr>
          <a:lstStyle/>
          <a:p>
            <a:pPr marL="0" lvl="0" indent="0" algn="ctr" defTabSz="1155700">
              <a:lnSpc>
                <a:spcPct val="90000"/>
              </a:lnSpc>
              <a:spcBef>
                <a:spcPct val="0"/>
              </a:spcBef>
              <a:spcAft>
                <a:spcPct val="35000"/>
              </a:spcAft>
              <a:buNone/>
            </a:pPr>
            <a:r>
              <a:rPr lang="en-GB" sz="2600" kern="1200"/>
              <a:t>Advocacy</a:t>
            </a:r>
            <a:endParaRPr lang="en-US" sz="2600" kern="1200"/>
          </a:p>
        </p:txBody>
      </p:sp>
      <p:sp>
        <p:nvSpPr>
          <p:cNvPr id="8" name="Freeform: Shape 7">
            <a:extLst>
              <a:ext uri="{FF2B5EF4-FFF2-40B4-BE49-F238E27FC236}">
                <a16:creationId xmlns:a16="http://schemas.microsoft.com/office/drawing/2014/main" id="{43825A4B-2C1A-5DE6-E857-264039225706}"/>
              </a:ext>
            </a:extLst>
          </p:cNvPr>
          <p:cNvSpPr/>
          <p:nvPr/>
        </p:nvSpPr>
        <p:spPr>
          <a:xfrm>
            <a:off x="6745669" y="3009268"/>
            <a:ext cx="3785616" cy="521076"/>
          </a:xfrm>
          <a:custGeom>
            <a:avLst/>
            <a:gdLst>
              <a:gd name="csX0" fmla="*/ 0 w 3785616"/>
              <a:gd name="csY0" fmla="*/ 86848 h 521076"/>
              <a:gd name="csX1" fmla="*/ 86848 w 3785616"/>
              <a:gd name="csY1" fmla="*/ 0 h 521076"/>
              <a:gd name="csX2" fmla="*/ 3698768 w 3785616"/>
              <a:gd name="csY2" fmla="*/ 0 h 521076"/>
              <a:gd name="csX3" fmla="*/ 3785616 w 3785616"/>
              <a:gd name="csY3" fmla="*/ 86848 h 521076"/>
              <a:gd name="csX4" fmla="*/ 3785616 w 3785616"/>
              <a:gd name="csY4" fmla="*/ 434228 h 521076"/>
              <a:gd name="csX5" fmla="*/ 3698768 w 3785616"/>
              <a:gd name="csY5" fmla="*/ 521076 h 521076"/>
              <a:gd name="csX6" fmla="*/ 86848 w 3785616"/>
              <a:gd name="csY6" fmla="*/ 521076 h 521076"/>
              <a:gd name="csX7" fmla="*/ 0 w 3785616"/>
              <a:gd name="csY7" fmla="*/ 434228 h 521076"/>
              <a:gd name="csX8" fmla="*/ 0 w 3785616"/>
              <a:gd name="csY8" fmla="*/ 86848 h 5210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85616" h="521076">
                <a:moveTo>
                  <a:pt x="0" y="86848"/>
                </a:moveTo>
                <a:cubicBezTo>
                  <a:pt x="0" y="38883"/>
                  <a:pt x="38883" y="0"/>
                  <a:pt x="86848" y="0"/>
                </a:cubicBezTo>
                <a:lnTo>
                  <a:pt x="3698768" y="0"/>
                </a:lnTo>
                <a:cubicBezTo>
                  <a:pt x="3746733" y="0"/>
                  <a:pt x="3785616" y="38883"/>
                  <a:pt x="3785616" y="86848"/>
                </a:cubicBezTo>
                <a:lnTo>
                  <a:pt x="3785616" y="434228"/>
                </a:lnTo>
                <a:cubicBezTo>
                  <a:pt x="3785616" y="482193"/>
                  <a:pt x="3746733" y="521076"/>
                  <a:pt x="3698768" y="521076"/>
                </a:cubicBezTo>
                <a:lnTo>
                  <a:pt x="86848" y="521076"/>
                </a:lnTo>
                <a:cubicBezTo>
                  <a:pt x="38883" y="521076"/>
                  <a:pt x="0" y="482193"/>
                  <a:pt x="0" y="434228"/>
                </a:cubicBezTo>
                <a:lnTo>
                  <a:pt x="0" y="8684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497" tIns="74967" rIns="124497" bIns="74967" numCol="1" spcCol="1270" anchor="ctr" anchorCtr="0">
            <a:noAutofit/>
          </a:bodyPr>
          <a:lstStyle/>
          <a:p>
            <a:pPr marL="0" lvl="0" indent="0" algn="ctr" defTabSz="1155700">
              <a:lnSpc>
                <a:spcPct val="90000"/>
              </a:lnSpc>
              <a:spcBef>
                <a:spcPct val="0"/>
              </a:spcBef>
              <a:spcAft>
                <a:spcPct val="35000"/>
              </a:spcAft>
              <a:buNone/>
            </a:pPr>
            <a:r>
              <a:rPr lang="en-GB" sz="2600" kern="1200"/>
              <a:t>Research</a:t>
            </a:r>
            <a:endParaRPr lang="en-US" sz="2600" kern="1200"/>
          </a:p>
        </p:txBody>
      </p:sp>
      <p:sp>
        <p:nvSpPr>
          <p:cNvPr id="10" name="Freeform: Shape 9">
            <a:extLst>
              <a:ext uri="{FF2B5EF4-FFF2-40B4-BE49-F238E27FC236}">
                <a16:creationId xmlns:a16="http://schemas.microsoft.com/office/drawing/2014/main" id="{149B379F-7792-5D79-B15C-A6C2D01BA0E1}"/>
              </a:ext>
            </a:extLst>
          </p:cNvPr>
          <p:cNvSpPr/>
          <p:nvPr/>
        </p:nvSpPr>
        <p:spPr>
          <a:xfrm>
            <a:off x="6738249" y="3567642"/>
            <a:ext cx="3785616" cy="521076"/>
          </a:xfrm>
          <a:custGeom>
            <a:avLst/>
            <a:gdLst>
              <a:gd name="csX0" fmla="*/ 0 w 3785616"/>
              <a:gd name="csY0" fmla="*/ 86848 h 521076"/>
              <a:gd name="csX1" fmla="*/ 86848 w 3785616"/>
              <a:gd name="csY1" fmla="*/ 0 h 521076"/>
              <a:gd name="csX2" fmla="*/ 3698768 w 3785616"/>
              <a:gd name="csY2" fmla="*/ 0 h 521076"/>
              <a:gd name="csX3" fmla="*/ 3785616 w 3785616"/>
              <a:gd name="csY3" fmla="*/ 86848 h 521076"/>
              <a:gd name="csX4" fmla="*/ 3785616 w 3785616"/>
              <a:gd name="csY4" fmla="*/ 434228 h 521076"/>
              <a:gd name="csX5" fmla="*/ 3698768 w 3785616"/>
              <a:gd name="csY5" fmla="*/ 521076 h 521076"/>
              <a:gd name="csX6" fmla="*/ 86848 w 3785616"/>
              <a:gd name="csY6" fmla="*/ 521076 h 521076"/>
              <a:gd name="csX7" fmla="*/ 0 w 3785616"/>
              <a:gd name="csY7" fmla="*/ 434228 h 521076"/>
              <a:gd name="csX8" fmla="*/ 0 w 3785616"/>
              <a:gd name="csY8" fmla="*/ 86848 h 5210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85616" h="521076">
                <a:moveTo>
                  <a:pt x="0" y="86848"/>
                </a:moveTo>
                <a:cubicBezTo>
                  <a:pt x="0" y="38883"/>
                  <a:pt x="38883" y="0"/>
                  <a:pt x="86848" y="0"/>
                </a:cubicBezTo>
                <a:lnTo>
                  <a:pt x="3698768" y="0"/>
                </a:lnTo>
                <a:cubicBezTo>
                  <a:pt x="3746733" y="0"/>
                  <a:pt x="3785616" y="38883"/>
                  <a:pt x="3785616" y="86848"/>
                </a:cubicBezTo>
                <a:lnTo>
                  <a:pt x="3785616" y="434228"/>
                </a:lnTo>
                <a:cubicBezTo>
                  <a:pt x="3785616" y="482193"/>
                  <a:pt x="3746733" y="521076"/>
                  <a:pt x="3698768" y="521076"/>
                </a:cubicBezTo>
                <a:lnTo>
                  <a:pt x="86848" y="521076"/>
                </a:lnTo>
                <a:cubicBezTo>
                  <a:pt x="38883" y="521076"/>
                  <a:pt x="0" y="482193"/>
                  <a:pt x="0" y="434228"/>
                </a:cubicBezTo>
                <a:lnTo>
                  <a:pt x="0" y="8684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497" tIns="74967" rIns="124497" bIns="74967" numCol="1" spcCol="1270" anchor="ctr" anchorCtr="0">
            <a:noAutofit/>
          </a:bodyPr>
          <a:lstStyle/>
          <a:p>
            <a:pPr marL="0" lvl="0" indent="0" algn="ctr" defTabSz="1155700">
              <a:lnSpc>
                <a:spcPct val="90000"/>
              </a:lnSpc>
              <a:spcBef>
                <a:spcPct val="0"/>
              </a:spcBef>
              <a:spcAft>
                <a:spcPct val="35000"/>
              </a:spcAft>
              <a:buNone/>
            </a:pPr>
            <a:r>
              <a:rPr lang="en-GB" sz="2600" kern="1200"/>
              <a:t>Tech</a:t>
            </a:r>
            <a:endParaRPr lang="en-US" sz="2600" kern="1200"/>
          </a:p>
        </p:txBody>
      </p:sp>
      <p:sp>
        <p:nvSpPr>
          <p:cNvPr id="11" name="Freeform: Shape 10">
            <a:extLst>
              <a:ext uri="{FF2B5EF4-FFF2-40B4-BE49-F238E27FC236}">
                <a16:creationId xmlns:a16="http://schemas.microsoft.com/office/drawing/2014/main" id="{1C3EEE3B-E261-DD05-DD1D-6EA4FD0F4536}"/>
              </a:ext>
            </a:extLst>
          </p:cNvPr>
          <p:cNvSpPr/>
          <p:nvPr/>
        </p:nvSpPr>
        <p:spPr>
          <a:xfrm>
            <a:off x="6745669" y="4103529"/>
            <a:ext cx="3785616" cy="521076"/>
          </a:xfrm>
          <a:custGeom>
            <a:avLst/>
            <a:gdLst>
              <a:gd name="csX0" fmla="*/ 0 w 3785616"/>
              <a:gd name="csY0" fmla="*/ 86848 h 521076"/>
              <a:gd name="csX1" fmla="*/ 86848 w 3785616"/>
              <a:gd name="csY1" fmla="*/ 0 h 521076"/>
              <a:gd name="csX2" fmla="*/ 3698768 w 3785616"/>
              <a:gd name="csY2" fmla="*/ 0 h 521076"/>
              <a:gd name="csX3" fmla="*/ 3785616 w 3785616"/>
              <a:gd name="csY3" fmla="*/ 86848 h 521076"/>
              <a:gd name="csX4" fmla="*/ 3785616 w 3785616"/>
              <a:gd name="csY4" fmla="*/ 434228 h 521076"/>
              <a:gd name="csX5" fmla="*/ 3698768 w 3785616"/>
              <a:gd name="csY5" fmla="*/ 521076 h 521076"/>
              <a:gd name="csX6" fmla="*/ 86848 w 3785616"/>
              <a:gd name="csY6" fmla="*/ 521076 h 521076"/>
              <a:gd name="csX7" fmla="*/ 0 w 3785616"/>
              <a:gd name="csY7" fmla="*/ 434228 h 521076"/>
              <a:gd name="csX8" fmla="*/ 0 w 3785616"/>
              <a:gd name="csY8" fmla="*/ 86848 h 5210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85616" h="521076">
                <a:moveTo>
                  <a:pt x="0" y="86848"/>
                </a:moveTo>
                <a:cubicBezTo>
                  <a:pt x="0" y="38883"/>
                  <a:pt x="38883" y="0"/>
                  <a:pt x="86848" y="0"/>
                </a:cubicBezTo>
                <a:lnTo>
                  <a:pt x="3698768" y="0"/>
                </a:lnTo>
                <a:cubicBezTo>
                  <a:pt x="3746733" y="0"/>
                  <a:pt x="3785616" y="38883"/>
                  <a:pt x="3785616" y="86848"/>
                </a:cubicBezTo>
                <a:lnTo>
                  <a:pt x="3785616" y="434228"/>
                </a:lnTo>
                <a:cubicBezTo>
                  <a:pt x="3785616" y="482193"/>
                  <a:pt x="3746733" y="521076"/>
                  <a:pt x="3698768" y="521076"/>
                </a:cubicBezTo>
                <a:lnTo>
                  <a:pt x="86848" y="521076"/>
                </a:lnTo>
                <a:cubicBezTo>
                  <a:pt x="38883" y="521076"/>
                  <a:pt x="0" y="482193"/>
                  <a:pt x="0" y="434228"/>
                </a:cubicBezTo>
                <a:lnTo>
                  <a:pt x="0" y="8684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497" tIns="74967" rIns="124497" bIns="74967" numCol="1" spcCol="1270" anchor="ctr" anchorCtr="0">
            <a:noAutofit/>
          </a:bodyPr>
          <a:lstStyle/>
          <a:p>
            <a:pPr marL="0" lvl="0" indent="0" algn="ctr" defTabSz="1155700">
              <a:lnSpc>
                <a:spcPct val="90000"/>
              </a:lnSpc>
              <a:spcBef>
                <a:spcPct val="0"/>
              </a:spcBef>
              <a:spcAft>
                <a:spcPct val="35000"/>
              </a:spcAft>
              <a:buNone/>
            </a:pPr>
            <a:r>
              <a:rPr lang="en-GB" sz="2600" kern="1200"/>
              <a:t>International bodies</a:t>
            </a:r>
            <a:endParaRPr lang="en-US" sz="2600" kern="1200"/>
          </a:p>
        </p:txBody>
      </p:sp>
      <p:sp>
        <p:nvSpPr>
          <p:cNvPr id="12" name="Freeform: Shape 11">
            <a:extLst>
              <a:ext uri="{FF2B5EF4-FFF2-40B4-BE49-F238E27FC236}">
                <a16:creationId xmlns:a16="http://schemas.microsoft.com/office/drawing/2014/main" id="{3F7C7B24-3A0C-1259-AA1D-7DFE879C04A4}"/>
              </a:ext>
            </a:extLst>
          </p:cNvPr>
          <p:cNvSpPr/>
          <p:nvPr/>
        </p:nvSpPr>
        <p:spPr>
          <a:xfrm>
            <a:off x="6745669" y="4650660"/>
            <a:ext cx="3785616" cy="521076"/>
          </a:xfrm>
          <a:custGeom>
            <a:avLst/>
            <a:gdLst>
              <a:gd name="csX0" fmla="*/ 0 w 3785616"/>
              <a:gd name="csY0" fmla="*/ 86848 h 521076"/>
              <a:gd name="csX1" fmla="*/ 86848 w 3785616"/>
              <a:gd name="csY1" fmla="*/ 0 h 521076"/>
              <a:gd name="csX2" fmla="*/ 3698768 w 3785616"/>
              <a:gd name="csY2" fmla="*/ 0 h 521076"/>
              <a:gd name="csX3" fmla="*/ 3785616 w 3785616"/>
              <a:gd name="csY3" fmla="*/ 86848 h 521076"/>
              <a:gd name="csX4" fmla="*/ 3785616 w 3785616"/>
              <a:gd name="csY4" fmla="*/ 434228 h 521076"/>
              <a:gd name="csX5" fmla="*/ 3698768 w 3785616"/>
              <a:gd name="csY5" fmla="*/ 521076 h 521076"/>
              <a:gd name="csX6" fmla="*/ 86848 w 3785616"/>
              <a:gd name="csY6" fmla="*/ 521076 h 521076"/>
              <a:gd name="csX7" fmla="*/ 0 w 3785616"/>
              <a:gd name="csY7" fmla="*/ 434228 h 521076"/>
              <a:gd name="csX8" fmla="*/ 0 w 3785616"/>
              <a:gd name="csY8" fmla="*/ 86848 h 5210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85616" h="521076">
                <a:moveTo>
                  <a:pt x="0" y="86848"/>
                </a:moveTo>
                <a:cubicBezTo>
                  <a:pt x="0" y="38883"/>
                  <a:pt x="38883" y="0"/>
                  <a:pt x="86848" y="0"/>
                </a:cubicBezTo>
                <a:lnTo>
                  <a:pt x="3698768" y="0"/>
                </a:lnTo>
                <a:cubicBezTo>
                  <a:pt x="3746733" y="0"/>
                  <a:pt x="3785616" y="38883"/>
                  <a:pt x="3785616" y="86848"/>
                </a:cubicBezTo>
                <a:lnTo>
                  <a:pt x="3785616" y="434228"/>
                </a:lnTo>
                <a:cubicBezTo>
                  <a:pt x="3785616" y="482193"/>
                  <a:pt x="3746733" y="521076"/>
                  <a:pt x="3698768" y="521076"/>
                </a:cubicBezTo>
                <a:lnTo>
                  <a:pt x="86848" y="521076"/>
                </a:lnTo>
                <a:cubicBezTo>
                  <a:pt x="38883" y="521076"/>
                  <a:pt x="0" y="482193"/>
                  <a:pt x="0" y="434228"/>
                </a:cubicBezTo>
                <a:lnTo>
                  <a:pt x="0" y="8684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497" tIns="74967" rIns="124497" bIns="74967" numCol="1" spcCol="1270" anchor="ctr" anchorCtr="0">
            <a:noAutofit/>
          </a:bodyPr>
          <a:lstStyle/>
          <a:p>
            <a:pPr marL="0" lvl="0" indent="0" algn="ctr" defTabSz="1155700">
              <a:lnSpc>
                <a:spcPct val="90000"/>
              </a:lnSpc>
              <a:spcBef>
                <a:spcPct val="0"/>
              </a:spcBef>
              <a:spcAft>
                <a:spcPct val="35000"/>
              </a:spcAft>
              <a:buNone/>
            </a:pPr>
            <a:r>
              <a:rPr lang="en-GB" sz="2600" kern="1200"/>
              <a:t>Government</a:t>
            </a:r>
            <a:endParaRPr lang="en-US" sz="2600" kern="1200"/>
          </a:p>
        </p:txBody>
      </p:sp>
      <p:sp>
        <p:nvSpPr>
          <p:cNvPr id="13" name="Freeform: Shape 12">
            <a:extLst>
              <a:ext uri="{FF2B5EF4-FFF2-40B4-BE49-F238E27FC236}">
                <a16:creationId xmlns:a16="http://schemas.microsoft.com/office/drawing/2014/main" id="{88EAB6E6-8DF0-6CE9-714D-5FE7AEA101D3}"/>
              </a:ext>
            </a:extLst>
          </p:cNvPr>
          <p:cNvSpPr/>
          <p:nvPr/>
        </p:nvSpPr>
        <p:spPr>
          <a:xfrm>
            <a:off x="6745669" y="5197791"/>
            <a:ext cx="3785616" cy="521076"/>
          </a:xfrm>
          <a:custGeom>
            <a:avLst/>
            <a:gdLst>
              <a:gd name="csX0" fmla="*/ 0 w 3785616"/>
              <a:gd name="csY0" fmla="*/ 86848 h 521076"/>
              <a:gd name="csX1" fmla="*/ 86848 w 3785616"/>
              <a:gd name="csY1" fmla="*/ 0 h 521076"/>
              <a:gd name="csX2" fmla="*/ 3698768 w 3785616"/>
              <a:gd name="csY2" fmla="*/ 0 h 521076"/>
              <a:gd name="csX3" fmla="*/ 3785616 w 3785616"/>
              <a:gd name="csY3" fmla="*/ 86848 h 521076"/>
              <a:gd name="csX4" fmla="*/ 3785616 w 3785616"/>
              <a:gd name="csY4" fmla="*/ 434228 h 521076"/>
              <a:gd name="csX5" fmla="*/ 3698768 w 3785616"/>
              <a:gd name="csY5" fmla="*/ 521076 h 521076"/>
              <a:gd name="csX6" fmla="*/ 86848 w 3785616"/>
              <a:gd name="csY6" fmla="*/ 521076 h 521076"/>
              <a:gd name="csX7" fmla="*/ 0 w 3785616"/>
              <a:gd name="csY7" fmla="*/ 434228 h 521076"/>
              <a:gd name="csX8" fmla="*/ 0 w 3785616"/>
              <a:gd name="csY8" fmla="*/ 86848 h 5210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85616" h="521076">
                <a:moveTo>
                  <a:pt x="0" y="86848"/>
                </a:moveTo>
                <a:cubicBezTo>
                  <a:pt x="0" y="38883"/>
                  <a:pt x="38883" y="0"/>
                  <a:pt x="86848" y="0"/>
                </a:cubicBezTo>
                <a:lnTo>
                  <a:pt x="3698768" y="0"/>
                </a:lnTo>
                <a:cubicBezTo>
                  <a:pt x="3746733" y="0"/>
                  <a:pt x="3785616" y="38883"/>
                  <a:pt x="3785616" y="86848"/>
                </a:cubicBezTo>
                <a:lnTo>
                  <a:pt x="3785616" y="434228"/>
                </a:lnTo>
                <a:cubicBezTo>
                  <a:pt x="3785616" y="482193"/>
                  <a:pt x="3746733" y="521076"/>
                  <a:pt x="3698768" y="521076"/>
                </a:cubicBezTo>
                <a:lnTo>
                  <a:pt x="86848" y="521076"/>
                </a:lnTo>
                <a:cubicBezTo>
                  <a:pt x="38883" y="521076"/>
                  <a:pt x="0" y="482193"/>
                  <a:pt x="0" y="434228"/>
                </a:cubicBezTo>
                <a:lnTo>
                  <a:pt x="0" y="8684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497" tIns="74967" rIns="124497" bIns="74967" numCol="1" spcCol="1270" anchor="ctr" anchorCtr="0">
            <a:noAutofit/>
          </a:bodyPr>
          <a:lstStyle/>
          <a:p>
            <a:pPr marL="0" lvl="0" indent="0" algn="ctr" defTabSz="1155700">
              <a:lnSpc>
                <a:spcPct val="90000"/>
              </a:lnSpc>
              <a:spcBef>
                <a:spcPct val="0"/>
              </a:spcBef>
              <a:spcAft>
                <a:spcPct val="35000"/>
              </a:spcAft>
              <a:buNone/>
            </a:pPr>
            <a:r>
              <a:rPr lang="en-GB" sz="2600" kern="1200"/>
              <a:t>Health</a:t>
            </a:r>
            <a:endParaRPr lang="en-US" sz="2600" kern="1200"/>
          </a:p>
        </p:txBody>
      </p:sp>
      <p:sp>
        <p:nvSpPr>
          <p:cNvPr id="14" name="Freeform: Shape 13">
            <a:extLst>
              <a:ext uri="{FF2B5EF4-FFF2-40B4-BE49-F238E27FC236}">
                <a16:creationId xmlns:a16="http://schemas.microsoft.com/office/drawing/2014/main" id="{0C2E4C6E-36EF-7178-B2AA-E36E19375F94}"/>
              </a:ext>
            </a:extLst>
          </p:cNvPr>
          <p:cNvSpPr/>
          <p:nvPr/>
        </p:nvSpPr>
        <p:spPr>
          <a:xfrm>
            <a:off x="6745669" y="5744922"/>
            <a:ext cx="3785616" cy="521076"/>
          </a:xfrm>
          <a:custGeom>
            <a:avLst/>
            <a:gdLst>
              <a:gd name="csX0" fmla="*/ 0 w 3785616"/>
              <a:gd name="csY0" fmla="*/ 86848 h 521076"/>
              <a:gd name="csX1" fmla="*/ 86848 w 3785616"/>
              <a:gd name="csY1" fmla="*/ 0 h 521076"/>
              <a:gd name="csX2" fmla="*/ 3698768 w 3785616"/>
              <a:gd name="csY2" fmla="*/ 0 h 521076"/>
              <a:gd name="csX3" fmla="*/ 3785616 w 3785616"/>
              <a:gd name="csY3" fmla="*/ 86848 h 521076"/>
              <a:gd name="csX4" fmla="*/ 3785616 w 3785616"/>
              <a:gd name="csY4" fmla="*/ 434228 h 521076"/>
              <a:gd name="csX5" fmla="*/ 3698768 w 3785616"/>
              <a:gd name="csY5" fmla="*/ 521076 h 521076"/>
              <a:gd name="csX6" fmla="*/ 86848 w 3785616"/>
              <a:gd name="csY6" fmla="*/ 521076 h 521076"/>
              <a:gd name="csX7" fmla="*/ 0 w 3785616"/>
              <a:gd name="csY7" fmla="*/ 434228 h 521076"/>
              <a:gd name="csX8" fmla="*/ 0 w 3785616"/>
              <a:gd name="csY8" fmla="*/ 86848 h 5210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85616" h="521076">
                <a:moveTo>
                  <a:pt x="0" y="86848"/>
                </a:moveTo>
                <a:cubicBezTo>
                  <a:pt x="0" y="38883"/>
                  <a:pt x="38883" y="0"/>
                  <a:pt x="86848" y="0"/>
                </a:cubicBezTo>
                <a:lnTo>
                  <a:pt x="3698768" y="0"/>
                </a:lnTo>
                <a:cubicBezTo>
                  <a:pt x="3746733" y="0"/>
                  <a:pt x="3785616" y="38883"/>
                  <a:pt x="3785616" y="86848"/>
                </a:cubicBezTo>
                <a:lnTo>
                  <a:pt x="3785616" y="434228"/>
                </a:lnTo>
                <a:cubicBezTo>
                  <a:pt x="3785616" y="482193"/>
                  <a:pt x="3746733" y="521076"/>
                  <a:pt x="3698768" y="521076"/>
                </a:cubicBezTo>
                <a:lnTo>
                  <a:pt x="86848" y="521076"/>
                </a:lnTo>
                <a:cubicBezTo>
                  <a:pt x="38883" y="521076"/>
                  <a:pt x="0" y="482193"/>
                  <a:pt x="0" y="434228"/>
                </a:cubicBezTo>
                <a:lnTo>
                  <a:pt x="0" y="8684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497" tIns="74967" rIns="124497" bIns="74967" numCol="1" spcCol="1270" anchor="ctr" anchorCtr="0">
            <a:noAutofit/>
          </a:bodyPr>
          <a:lstStyle/>
          <a:p>
            <a:pPr marL="0" lvl="0" indent="0" algn="ctr" defTabSz="1155700">
              <a:lnSpc>
                <a:spcPct val="90000"/>
              </a:lnSpc>
              <a:spcBef>
                <a:spcPct val="0"/>
              </a:spcBef>
              <a:spcAft>
                <a:spcPct val="35000"/>
              </a:spcAft>
              <a:buNone/>
            </a:pPr>
            <a:r>
              <a:rPr lang="en-GB" sz="2600" kern="1200"/>
              <a:t>Education</a:t>
            </a:r>
            <a:endParaRPr lang="en-US" sz="2600" kern="1200"/>
          </a:p>
        </p:txBody>
      </p:sp>
      <p:pic>
        <p:nvPicPr>
          <p:cNvPr id="4" name="Picture 3">
            <a:extLst>
              <a:ext uri="{FF2B5EF4-FFF2-40B4-BE49-F238E27FC236}">
                <a16:creationId xmlns:a16="http://schemas.microsoft.com/office/drawing/2014/main" id="{7EDCB4C7-C420-B310-4078-AE80B9D2135A}"/>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Lst>
          </a:blip>
          <a:srcRect t="35174" b="36996"/>
          <a:stretch/>
        </p:blipFill>
        <p:spPr>
          <a:xfrm>
            <a:off x="7223815" y="365125"/>
            <a:ext cx="4469638" cy="1243902"/>
          </a:xfrm>
          <a:prstGeom prst="rect">
            <a:avLst/>
          </a:prstGeom>
        </p:spPr>
      </p:pic>
    </p:spTree>
    <p:extLst>
      <p:ext uri="{BB962C8B-B14F-4D97-AF65-F5344CB8AC3E}">
        <p14:creationId xmlns:p14="http://schemas.microsoft.com/office/powerpoint/2010/main" val="1546165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7"/>
          <p:cNvSpPr txBox="1">
            <a:spLocks noGrp="1"/>
          </p:cNvSpPr>
          <p:nvPr>
            <p:ph type="title" idx="4294967295"/>
          </p:nvPr>
        </p:nvSpPr>
        <p:spPr>
          <a:xfrm>
            <a:off x="415600" y="239700"/>
            <a:ext cx="5446000" cy="1340400"/>
          </a:xfrm>
          <a:prstGeom prst="rect">
            <a:avLst/>
          </a:prstGeom>
        </p:spPr>
        <p:txBody>
          <a:bodyPr spcFirstLastPara="1" vert="horz" wrap="square" lIns="121900" tIns="121900" rIns="121900" bIns="121900" rtlCol="0" anchor="t" anchorCtr="0">
            <a:noAutofit/>
          </a:bodyPr>
          <a:lstStyle/>
          <a:p>
            <a:pPr>
              <a:spcBef>
                <a:spcPts val="0"/>
              </a:spcBef>
            </a:pPr>
            <a:r>
              <a:rPr lang="en" sz="5733" b="1">
                <a:latin typeface="Lexend"/>
                <a:ea typeface="Lexend"/>
                <a:cs typeface="Lexend"/>
                <a:sym typeface="Lexend"/>
              </a:rPr>
              <a:t>A Device for Detecting </a:t>
            </a:r>
            <a:endParaRPr sz="5733" b="1">
              <a:latin typeface="Lexend"/>
              <a:ea typeface="Lexend"/>
              <a:cs typeface="Lexend"/>
              <a:sym typeface="Lexend"/>
            </a:endParaRPr>
          </a:p>
          <a:p>
            <a:pPr>
              <a:spcBef>
                <a:spcPts val="0"/>
              </a:spcBef>
            </a:pPr>
            <a:r>
              <a:rPr lang="en" sz="5733" b="1">
                <a:latin typeface="Lexend"/>
                <a:ea typeface="Lexend"/>
                <a:cs typeface="Lexend"/>
                <a:sym typeface="Lexend"/>
              </a:rPr>
              <a:t>Fast-Moving Objects for Use by the Vision Impaired</a:t>
            </a:r>
            <a:endParaRPr sz="5733" b="1">
              <a:latin typeface="Lexend"/>
              <a:ea typeface="Lexend"/>
              <a:cs typeface="Lexend"/>
              <a:sym typeface="Lexend"/>
            </a:endParaRPr>
          </a:p>
        </p:txBody>
      </p:sp>
      <p:pic>
        <p:nvPicPr>
          <p:cNvPr id="542" name="Google Shape;542;p67" descr="A teenager wearing glasses and standing in front of a presentation board&#10;"/>
          <p:cNvPicPr preferRelativeResize="0"/>
          <p:nvPr/>
        </p:nvPicPr>
        <p:blipFill rotWithShape="1">
          <a:blip r:embed="rId3">
            <a:alphaModFix/>
          </a:blip>
          <a:srcRect l="17575" t="19394" r="16251" b="6012"/>
          <a:stretch/>
        </p:blipFill>
        <p:spPr>
          <a:xfrm>
            <a:off x="5953367" y="2956504"/>
            <a:ext cx="5766164" cy="3658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descr="Two photographs of a teenager holding awards">
            <a:extLst>
              <a:ext uri="{FF2B5EF4-FFF2-40B4-BE49-F238E27FC236}">
                <a16:creationId xmlns:a16="http://schemas.microsoft.com/office/drawing/2014/main" id="{EF708591-2EDF-15FC-185D-BEBA067CFFC8}"/>
              </a:ext>
            </a:extLst>
          </p:cNvPr>
          <p:cNvGrpSpPr/>
          <p:nvPr/>
        </p:nvGrpSpPr>
        <p:grpSpPr>
          <a:xfrm>
            <a:off x="5953367" y="239700"/>
            <a:ext cx="5766169" cy="2446635"/>
            <a:chOff x="5953367" y="239700"/>
            <a:chExt cx="5766169" cy="2446635"/>
          </a:xfrm>
        </p:grpSpPr>
        <p:pic>
          <p:nvPicPr>
            <p:cNvPr id="543" name="Google Shape;543;p67" title="SciFest STEM Champion 2024 Maura Moore-McCune.jpg"/>
            <p:cNvPicPr preferRelativeResize="0"/>
            <p:nvPr/>
          </p:nvPicPr>
          <p:blipFill rotWithShape="1">
            <a:blip r:embed="rId4">
              <a:alphaModFix/>
            </a:blip>
            <a:srcRect l="12697" t="7063" r="3543"/>
            <a:stretch/>
          </p:blipFill>
          <p:spPr>
            <a:xfrm>
              <a:off x="5953367" y="239701"/>
              <a:ext cx="3305997" cy="2446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44" name="Google Shape;544;p67" title="Screenshot 2025-06-05 at 19.09.49.png"/>
            <p:cNvPicPr preferRelativeResize="0"/>
            <p:nvPr/>
          </p:nvPicPr>
          <p:blipFill rotWithShape="1">
            <a:blip r:embed="rId5">
              <a:alphaModFix/>
            </a:blip>
            <a:srcRect t="3820" b="10135"/>
            <a:stretch/>
          </p:blipFill>
          <p:spPr>
            <a:xfrm>
              <a:off x="9547401" y="239700"/>
              <a:ext cx="2172135" cy="2446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0">
          <a:extLst>
            <a:ext uri="{FF2B5EF4-FFF2-40B4-BE49-F238E27FC236}">
              <a16:creationId xmlns:a16="http://schemas.microsoft.com/office/drawing/2014/main" id="{950DC0BE-EEAA-98C7-2A57-62D7B87D5DE4}"/>
            </a:ext>
          </a:extLst>
        </p:cNvPr>
        <p:cNvGrpSpPr/>
        <p:nvPr/>
      </p:nvGrpSpPr>
      <p:grpSpPr>
        <a:xfrm>
          <a:off x="0" y="0"/>
          <a:ext cx="0" cy="0"/>
          <a:chOff x="0" y="0"/>
          <a:chExt cx="0" cy="0"/>
        </a:xfrm>
      </p:grpSpPr>
      <p:sp>
        <p:nvSpPr>
          <p:cNvPr id="541" name="Google Shape;541;p67">
            <a:extLst>
              <a:ext uri="{FF2B5EF4-FFF2-40B4-BE49-F238E27FC236}">
                <a16:creationId xmlns:a16="http://schemas.microsoft.com/office/drawing/2014/main" id="{29D18741-CA62-6D69-8A18-E6046C0CFEBD}"/>
              </a:ext>
            </a:extLst>
          </p:cNvPr>
          <p:cNvSpPr txBox="1">
            <a:spLocks noGrp="1"/>
          </p:cNvSpPr>
          <p:nvPr>
            <p:ph type="title" idx="4294967295"/>
          </p:nvPr>
        </p:nvSpPr>
        <p:spPr>
          <a:xfrm>
            <a:off x="415600" y="239700"/>
            <a:ext cx="5446000" cy="1340400"/>
          </a:xfrm>
          <a:prstGeom prst="rect">
            <a:avLst/>
          </a:prstGeom>
        </p:spPr>
        <p:txBody>
          <a:bodyPr spcFirstLastPara="1" vert="horz" wrap="square" lIns="121900" tIns="121900" rIns="121900" bIns="121900" rtlCol="0" anchor="t" anchorCtr="0">
            <a:noAutofit/>
          </a:bodyPr>
          <a:lstStyle/>
          <a:p>
            <a:pPr>
              <a:spcBef>
                <a:spcPts val="0"/>
              </a:spcBef>
            </a:pPr>
            <a:br>
              <a:rPr lang="en-GB" sz="5733" b="1" dirty="0">
                <a:latin typeface="Lexend"/>
                <a:ea typeface="Lexend"/>
                <a:cs typeface="Lexend"/>
                <a:sym typeface="Lexend"/>
              </a:rPr>
            </a:br>
            <a:br>
              <a:rPr lang="en-GB" sz="5733" b="1" dirty="0">
                <a:latin typeface="Lexend"/>
                <a:ea typeface="Lexend"/>
                <a:cs typeface="Lexend"/>
                <a:sym typeface="Lexend"/>
              </a:rPr>
            </a:br>
            <a:r>
              <a:rPr lang="en-GB" sz="5733" b="1" dirty="0">
                <a:latin typeface="Lexend"/>
                <a:ea typeface="Lexend"/>
                <a:cs typeface="Lexend"/>
                <a:sym typeface="Lexend"/>
              </a:rPr>
              <a:t>Where the </a:t>
            </a:r>
            <a:r>
              <a:rPr lang="en-GB" sz="5733" b="1" dirty="0" err="1">
                <a:latin typeface="Lexend"/>
                <a:ea typeface="Lexend"/>
                <a:cs typeface="Lexend"/>
                <a:sym typeface="Lexend"/>
              </a:rPr>
              <a:t>DigiCoach</a:t>
            </a:r>
            <a:r>
              <a:rPr lang="en-GB" sz="5733" b="1" dirty="0">
                <a:latin typeface="Lexend"/>
                <a:ea typeface="Lexend"/>
                <a:cs typeface="Lexend"/>
                <a:sym typeface="Lexend"/>
              </a:rPr>
              <a:t> project started and scaled.  </a:t>
            </a:r>
            <a:endParaRPr sz="5733" b="1" dirty="0">
              <a:latin typeface="Lexend"/>
              <a:ea typeface="Lexend"/>
              <a:cs typeface="Lexend"/>
              <a:sym typeface="Lexend"/>
            </a:endParaRPr>
          </a:p>
        </p:txBody>
      </p:sp>
      <p:pic>
        <p:nvPicPr>
          <p:cNvPr id="3" name="Picture 2" descr="19 people standing in front of a screen">
            <a:extLst>
              <a:ext uri="{FF2B5EF4-FFF2-40B4-BE49-F238E27FC236}">
                <a16:creationId xmlns:a16="http://schemas.microsoft.com/office/drawing/2014/main" id="{8BAFB0B0-7855-00E0-45E1-4089A2F62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007" y="3429000"/>
            <a:ext cx="4589743" cy="3057832"/>
          </a:xfrm>
          <a:prstGeom prst="rect">
            <a:avLst/>
          </a:prstGeom>
        </p:spPr>
      </p:pic>
      <p:pic>
        <p:nvPicPr>
          <p:cNvPr id="4" name="Picture 3" descr="Five people around a table with laptops and tablets. There are signs for Fighting Blindness and Age-Friendly AI behind them">
            <a:extLst>
              <a:ext uri="{FF2B5EF4-FFF2-40B4-BE49-F238E27FC236}">
                <a16:creationId xmlns:a16="http://schemas.microsoft.com/office/drawing/2014/main" id="{1D6E3264-226B-6E77-8369-E80AA5E282BD}"/>
              </a:ext>
            </a:extLst>
          </p:cNvPr>
          <p:cNvPicPr>
            <a:picLocks noChangeAspect="1"/>
          </p:cNvPicPr>
          <p:nvPr/>
        </p:nvPicPr>
        <p:blipFill>
          <a:blip r:embed="rId4">
            <a:extLst>
              <a:ext uri="{28A0092B-C50C-407E-A947-70E740481C1C}">
                <a14:useLocalDpi xmlns:a14="http://schemas.microsoft.com/office/drawing/2010/main" val="0"/>
              </a:ext>
            </a:extLst>
          </a:blip>
          <a:srcRect t="11519" b="22012"/>
          <a:stretch>
            <a:fillRect/>
          </a:stretch>
        </p:blipFill>
        <p:spPr>
          <a:xfrm>
            <a:off x="5861600" y="239700"/>
            <a:ext cx="5798559" cy="2890674"/>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Tree>
    <p:extLst>
      <p:ext uri="{BB962C8B-B14F-4D97-AF65-F5344CB8AC3E}">
        <p14:creationId xmlns:p14="http://schemas.microsoft.com/office/powerpoint/2010/main" val="3795862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8CAB-813C-8665-03A9-FDF39E257DB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CHAT website</a:t>
            </a:r>
          </a:p>
        </p:txBody>
      </p:sp>
      <p:pic>
        <p:nvPicPr>
          <p:cNvPr id="3" name="Picture 2" descr="Screenshot of the Freedom Tech website's CHAT page">
            <a:extLst>
              <a:ext uri="{FF2B5EF4-FFF2-40B4-BE49-F238E27FC236}">
                <a16:creationId xmlns:a16="http://schemas.microsoft.com/office/drawing/2014/main" id="{7A5DD196-3647-B7EB-7637-8942797FA707}"/>
              </a:ext>
            </a:extLst>
          </p:cNvPr>
          <p:cNvPicPr>
            <a:picLocks noChangeAspect="1"/>
          </p:cNvPicPr>
          <p:nvPr/>
        </p:nvPicPr>
        <p:blipFill>
          <a:blip r:embed="rId2"/>
          <a:stretch>
            <a:fillRect/>
          </a:stretch>
        </p:blipFill>
        <p:spPr>
          <a:xfrm>
            <a:off x="1910620" y="598588"/>
            <a:ext cx="7656168" cy="5660823"/>
          </a:xfrm>
          <a:prstGeom prst="rect">
            <a:avLst/>
          </a:prstGeom>
        </p:spPr>
      </p:pic>
    </p:spTree>
    <p:extLst>
      <p:ext uri="{BB962C8B-B14F-4D97-AF65-F5344CB8AC3E}">
        <p14:creationId xmlns:p14="http://schemas.microsoft.com/office/powerpoint/2010/main" val="146578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31BF-95BA-01F4-19EA-4E52A004CFD2}"/>
              </a:ext>
            </a:extLst>
          </p:cNvPr>
          <p:cNvSpPr txBox="1">
            <a:spLocks noGrp="1"/>
          </p:cNvSpPr>
          <p:nvPr>
            <p:ph type="title" idx="4294967295"/>
          </p:nvPr>
        </p:nvSpPr>
        <p:spPr>
          <a:xfrm>
            <a:off x="638107" y="630572"/>
            <a:ext cx="69797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600" b="1" i="0" u="none" strike="noStrike" kern="1200" cap="none" spc="0" normalizeH="0" baseline="0" noProof="0" dirty="0">
                <a:ln>
                  <a:noFill/>
                </a:ln>
                <a:solidFill>
                  <a:srgbClr val="1888D0"/>
                </a:solidFill>
                <a:effectLst/>
                <a:uLnTx/>
                <a:uFillTx/>
                <a:latin typeface="+mn-lt"/>
                <a:ea typeface="+mn-ea"/>
                <a:cs typeface="+mn-cs"/>
              </a:rPr>
              <a:t>Strategic Contributions</a:t>
            </a:r>
          </a:p>
        </p:txBody>
      </p:sp>
      <p:pic>
        <p:nvPicPr>
          <p:cNvPr id="7" name="Picture 6" descr="A group of people sitting around a table and smiling at the camera">
            <a:extLst>
              <a:ext uri="{FF2B5EF4-FFF2-40B4-BE49-F238E27FC236}">
                <a16:creationId xmlns:a16="http://schemas.microsoft.com/office/drawing/2014/main" id="{4203AA25-7288-94C7-02DF-5AD73FAD2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1927860"/>
            <a:ext cx="4297680" cy="3223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743267D7-0514-73DA-3CFB-693E6A07AC04}"/>
              </a:ext>
            </a:extLst>
          </p:cNvPr>
          <p:cNvSpPr>
            <a:spLocks noGrp="1"/>
          </p:cNvSpPr>
          <p:nvPr>
            <p:ph idx="1"/>
          </p:nvPr>
        </p:nvSpPr>
        <p:spPr>
          <a:xfrm>
            <a:off x="5003179" y="1825625"/>
            <a:ext cx="6631259" cy="4351338"/>
          </a:xfrm>
        </p:spPr>
        <p:txBody>
          <a:bodyPr>
            <a:normAutofit/>
          </a:bodyPr>
          <a:lstStyle/>
          <a:p>
            <a:r>
              <a:rPr lang="en-GB" b="1" dirty="0"/>
              <a:t>AT Passport</a:t>
            </a:r>
          </a:p>
          <a:p>
            <a:endParaRPr lang="en-GB" b="1" dirty="0"/>
          </a:p>
          <a:p>
            <a:r>
              <a:rPr lang="en-GB" b="1" dirty="0"/>
              <a:t>WHO AT Capacity Assessment (ATA-C)</a:t>
            </a:r>
          </a:p>
          <a:p>
            <a:endParaRPr lang="en-GB" b="1" dirty="0"/>
          </a:p>
          <a:p>
            <a:r>
              <a:rPr lang="en-GB" b="1" dirty="0"/>
              <a:t>CREATE Grant dissemination</a:t>
            </a:r>
          </a:p>
          <a:p>
            <a:endParaRPr lang="en-GB" b="1" dirty="0"/>
          </a:p>
          <a:p>
            <a:r>
              <a:rPr lang="en-GB" b="1" dirty="0"/>
              <a:t>National Training Network </a:t>
            </a:r>
            <a:endParaRPr lang="en-IE" b="1" dirty="0"/>
          </a:p>
        </p:txBody>
      </p:sp>
      <p:pic>
        <p:nvPicPr>
          <p:cNvPr id="4" name="Picture 3">
            <a:extLst>
              <a:ext uri="{FF2B5EF4-FFF2-40B4-BE49-F238E27FC236}">
                <a16:creationId xmlns:a16="http://schemas.microsoft.com/office/drawing/2014/main" id="{CFED2229-BF26-2788-B7D5-C921BD495B6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5174" b="36996"/>
          <a:stretch/>
        </p:blipFill>
        <p:spPr>
          <a:xfrm>
            <a:off x="7223815" y="365125"/>
            <a:ext cx="4469638" cy="1243902"/>
          </a:xfrm>
          <a:prstGeom prst="rect">
            <a:avLst/>
          </a:prstGeom>
        </p:spPr>
      </p:pic>
    </p:spTree>
    <p:extLst>
      <p:ext uri="{BB962C8B-B14F-4D97-AF65-F5344CB8AC3E}">
        <p14:creationId xmlns:p14="http://schemas.microsoft.com/office/powerpoint/2010/main" val="1631696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11086-C782-B348-15F4-8DA5DDAB57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785580-F0E0-C4B3-18F0-99D6563169EC}"/>
              </a:ext>
            </a:extLst>
          </p:cNvPr>
          <p:cNvSpPr txBox="1">
            <a:spLocks noGrp="1"/>
          </p:cNvSpPr>
          <p:nvPr>
            <p:ph type="title" idx="4294967295"/>
          </p:nvPr>
        </p:nvSpPr>
        <p:spPr>
          <a:xfrm>
            <a:off x="638107" y="630572"/>
            <a:ext cx="69797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3600" b="1" i="0" u="none" strike="noStrike" kern="1200" cap="none" spc="0" normalizeH="0" baseline="0" noProof="0" dirty="0">
                <a:ln>
                  <a:noFill/>
                </a:ln>
                <a:solidFill>
                  <a:srgbClr val="1888D0"/>
                </a:solidFill>
                <a:effectLst/>
                <a:uLnTx/>
                <a:uFillTx/>
                <a:latin typeface="+mn-lt"/>
                <a:ea typeface="+mn-ea"/>
                <a:cs typeface="+mn-cs"/>
              </a:rPr>
              <a:t>Themes Emerging from CHAT</a:t>
            </a:r>
          </a:p>
        </p:txBody>
      </p:sp>
      <p:pic>
        <p:nvPicPr>
          <p:cNvPr id="8" name="Picture 7" descr="A man presenting a PowerPoint on the EU Web Accessibility Directive">
            <a:extLst>
              <a:ext uri="{FF2B5EF4-FFF2-40B4-BE49-F238E27FC236}">
                <a16:creationId xmlns:a16="http://schemas.microsoft.com/office/drawing/2014/main" id="{47772511-479F-E9EE-0FD9-13D1DEEFA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547" y="1542350"/>
            <a:ext cx="3589988" cy="4786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reeform: Shape 5">
            <a:extLst>
              <a:ext uri="{FF2B5EF4-FFF2-40B4-BE49-F238E27FC236}">
                <a16:creationId xmlns:a16="http://schemas.microsoft.com/office/drawing/2014/main" id="{85546CE1-2DB8-CC22-D72E-39D045DCBA07}"/>
              </a:ext>
            </a:extLst>
          </p:cNvPr>
          <p:cNvSpPr/>
          <p:nvPr/>
        </p:nvSpPr>
        <p:spPr>
          <a:xfrm>
            <a:off x="5360020" y="1851373"/>
            <a:ext cx="5993779" cy="786240"/>
          </a:xfrm>
          <a:custGeom>
            <a:avLst/>
            <a:gdLst>
              <a:gd name="csX0" fmla="*/ 0 w 5993779"/>
              <a:gd name="csY0" fmla="*/ 131043 h 786240"/>
              <a:gd name="csX1" fmla="*/ 131043 w 5993779"/>
              <a:gd name="csY1" fmla="*/ 0 h 786240"/>
              <a:gd name="csX2" fmla="*/ 5862736 w 5993779"/>
              <a:gd name="csY2" fmla="*/ 0 h 786240"/>
              <a:gd name="csX3" fmla="*/ 5993779 w 5993779"/>
              <a:gd name="csY3" fmla="*/ 131043 h 786240"/>
              <a:gd name="csX4" fmla="*/ 5993779 w 5993779"/>
              <a:gd name="csY4" fmla="*/ 655197 h 786240"/>
              <a:gd name="csX5" fmla="*/ 5862736 w 5993779"/>
              <a:gd name="csY5" fmla="*/ 786240 h 786240"/>
              <a:gd name="csX6" fmla="*/ 131043 w 5993779"/>
              <a:gd name="csY6" fmla="*/ 786240 h 786240"/>
              <a:gd name="csX7" fmla="*/ 0 w 5993779"/>
              <a:gd name="csY7" fmla="*/ 655197 h 786240"/>
              <a:gd name="csX8" fmla="*/ 0 w 5993779"/>
              <a:gd name="csY8" fmla="*/ 131043 h 786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993779" h="786240">
                <a:moveTo>
                  <a:pt x="0" y="131043"/>
                </a:moveTo>
                <a:cubicBezTo>
                  <a:pt x="0" y="58670"/>
                  <a:pt x="58670" y="0"/>
                  <a:pt x="131043" y="0"/>
                </a:cubicBezTo>
                <a:lnTo>
                  <a:pt x="5862736" y="0"/>
                </a:lnTo>
                <a:cubicBezTo>
                  <a:pt x="5935109" y="0"/>
                  <a:pt x="5993779" y="58670"/>
                  <a:pt x="5993779" y="131043"/>
                </a:cubicBezTo>
                <a:lnTo>
                  <a:pt x="5993779" y="655197"/>
                </a:lnTo>
                <a:cubicBezTo>
                  <a:pt x="5993779" y="727570"/>
                  <a:pt x="5935109" y="786240"/>
                  <a:pt x="5862736" y="786240"/>
                </a:cubicBezTo>
                <a:lnTo>
                  <a:pt x="131043" y="786240"/>
                </a:lnTo>
                <a:cubicBezTo>
                  <a:pt x="58670" y="786240"/>
                  <a:pt x="0" y="727570"/>
                  <a:pt x="0" y="655197"/>
                </a:cubicBezTo>
                <a:lnTo>
                  <a:pt x="0" y="1310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301" tIns="160301" rIns="160301" bIns="160301" numCol="1" spcCol="1270" anchor="ctr" anchorCtr="0">
            <a:noAutofit/>
          </a:bodyPr>
          <a:lstStyle/>
          <a:p>
            <a:pPr marL="0" lvl="0" indent="0" algn="l" defTabSz="1422400">
              <a:lnSpc>
                <a:spcPct val="90000"/>
              </a:lnSpc>
              <a:spcBef>
                <a:spcPct val="0"/>
              </a:spcBef>
              <a:spcAft>
                <a:spcPct val="35000"/>
              </a:spcAft>
              <a:buNone/>
            </a:pPr>
            <a:r>
              <a:rPr lang="en-GB" sz="3200" b="1" kern="1200"/>
              <a:t>Access as design</a:t>
            </a:r>
            <a:endParaRPr lang="en-US" sz="3200" kern="1200"/>
          </a:p>
        </p:txBody>
      </p:sp>
      <p:sp>
        <p:nvSpPr>
          <p:cNvPr id="9" name="Freeform: Shape 8">
            <a:extLst>
              <a:ext uri="{FF2B5EF4-FFF2-40B4-BE49-F238E27FC236}">
                <a16:creationId xmlns:a16="http://schemas.microsoft.com/office/drawing/2014/main" id="{1F02741C-0670-29F4-DE75-9775C77B3A6D}"/>
              </a:ext>
            </a:extLst>
          </p:cNvPr>
          <p:cNvSpPr/>
          <p:nvPr/>
        </p:nvSpPr>
        <p:spPr>
          <a:xfrm>
            <a:off x="5360020" y="2729773"/>
            <a:ext cx="5993779" cy="786240"/>
          </a:xfrm>
          <a:custGeom>
            <a:avLst/>
            <a:gdLst>
              <a:gd name="csX0" fmla="*/ 0 w 5993779"/>
              <a:gd name="csY0" fmla="*/ 131043 h 786240"/>
              <a:gd name="csX1" fmla="*/ 131043 w 5993779"/>
              <a:gd name="csY1" fmla="*/ 0 h 786240"/>
              <a:gd name="csX2" fmla="*/ 5862736 w 5993779"/>
              <a:gd name="csY2" fmla="*/ 0 h 786240"/>
              <a:gd name="csX3" fmla="*/ 5993779 w 5993779"/>
              <a:gd name="csY3" fmla="*/ 131043 h 786240"/>
              <a:gd name="csX4" fmla="*/ 5993779 w 5993779"/>
              <a:gd name="csY4" fmla="*/ 655197 h 786240"/>
              <a:gd name="csX5" fmla="*/ 5862736 w 5993779"/>
              <a:gd name="csY5" fmla="*/ 786240 h 786240"/>
              <a:gd name="csX6" fmla="*/ 131043 w 5993779"/>
              <a:gd name="csY6" fmla="*/ 786240 h 786240"/>
              <a:gd name="csX7" fmla="*/ 0 w 5993779"/>
              <a:gd name="csY7" fmla="*/ 655197 h 786240"/>
              <a:gd name="csX8" fmla="*/ 0 w 5993779"/>
              <a:gd name="csY8" fmla="*/ 131043 h 786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993779" h="786240">
                <a:moveTo>
                  <a:pt x="0" y="131043"/>
                </a:moveTo>
                <a:cubicBezTo>
                  <a:pt x="0" y="58670"/>
                  <a:pt x="58670" y="0"/>
                  <a:pt x="131043" y="0"/>
                </a:cubicBezTo>
                <a:lnTo>
                  <a:pt x="5862736" y="0"/>
                </a:lnTo>
                <a:cubicBezTo>
                  <a:pt x="5935109" y="0"/>
                  <a:pt x="5993779" y="58670"/>
                  <a:pt x="5993779" y="131043"/>
                </a:cubicBezTo>
                <a:lnTo>
                  <a:pt x="5993779" y="655197"/>
                </a:lnTo>
                <a:cubicBezTo>
                  <a:pt x="5993779" y="727570"/>
                  <a:pt x="5935109" y="786240"/>
                  <a:pt x="5862736" y="786240"/>
                </a:cubicBezTo>
                <a:lnTo>
                  <a:pt x="131043" y="786240"/>
                </a:lnTo>
                <a:cubicBezTo>
                  <a:pt x="58670" y="786240"/>
                  <a:pt x="0" y="727570"/>
                  <a:pt x="0" y="655197"/>
                </a:cubicBezTo>
                <a:lnTo>
                  <a:pt x="0" y="1310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301" tIns="160301" rIns="160301" bIns="160301" numCol="1" spcCol="1270" anchor="ctr" anchorCtr="0">
            <a:noAutofit/>
          </a:bodyPr>
          <a:lstStyle/>
          <a:p>
            <a:pPr marL="0" lvl="0" indent="0" algn="l" defTabSz="1422400">
              <a:lnSpc>
                <a:spcPct val="90000"/>
              </a:lnSpc>
              <a:spcBef>
                <a:spcPct val="0"/>
              </a:spcBef>
              <a:spcAft>
                <a:spcPct val="35000"/>
              </a:spcAft>
              <a:buNone/>
            </a:pPr>
            <a:r>
              <a:rPr lang="en-GB" sz="3200" b="1" kern="1200"/>
              <a:t>Co-design &amp; peer learning</a:t>
            </a:r>
            <a:endParaRPr lang="en-US" sz="3200" kern="1200"/>
          </a:p>
        </p:txBody>
      </p:sp>
      <p:sp>
        <p:nvSpPr>
          <p:cNvPr id="10" name="Freeform: Shape 9">
            <a:extLst>
              <a:ext uri="{FF2B5EF4-FFF2-40B4-BE49-F238E27FC236}">
                <a16:creationId xmlns:a16="http://schemas.microsoft.com/office/drawing/2014/main" id="{5BC0B368-718F-C88A-2418-0824F37FB65E}"/>
              </a:ext>
            </a:extLst>
          </p:cNvPr>
          <p:cNvSpPr/>
          <p:nvPr/>
        </p:nvSpPr>
        <p:spPr>
          <a:xfrm>
            <a:off x="5360020" y="3608174"/>
            <a:ext cx="5993779" cy="786240"/>
          </a:xfrm>
          <a:custGeom>
            <a:avLst/>
            <a:gdLst>
              <a:gd name="csX0" fmla="*/ 0 w 5993779"/>
              <a:gd name="csY0" fmla="*/ 131043 h 786240"/>
              <a:gd name="csX1" fmla="*/ 131043 w 5993779"/>
              <a:gd name="csY1" fmla="*/ 0 h 786240"/>
              <a:gd name="csX2" fmla="*/ 5862736 w 5993779"/>
              <a:gd name="csY2" fmla="*/ 0 h 786240"/>
              <a:gd name="csX3" fmla="*/ 5993779 w 5993779"/>
              <a:gd name="csY3" fmla="*/ 131043 h 786240"/>
              <a:gd name="csX4" fmla="*/ 5993779 w 5993779"/>
              <a:gd name="csY4" fmla="*/ 655197 h 786240"/>
              <a:gd name="csX5" fmla="*/ 5862736 w 5993779"/>
              <a:gd name="csY5" fmla="*/ 786240 h 786240"/>
              <a:gd name="csX6" fmla="*/ 131043 w 5993779"/>
              <a:gd name="csY6" fmla="*/ 786240 h 786240"/>
              <a:gd name="csX7" fmla="*/ 0 w 5993779"/>
              <a:gd name="csY7" fmla="*/ 655197 h 786240"/>
              <a:gd name="csX8" fmla="*/ 0 w 5993779"/>
              <a:gd name="csY8" fmla="*/ 131043 h 786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993779" h="786240">
                <a:moveTo>
                  <a:pt x="0" y="131043"/>
                </a:moveTo>
                <a:cubicBezTo>
                  <a:pt x="0" y="58670"/>
                  <a:pt x="58670" y="0"/>
                  <a:pt x="131043" y="0"/>
                </a:cubicBezTo>
                <a:lnTo>
                  <a:pt x="5862736" y="0"/>
                </a:lnTo>
                <a:cubicBezTo>
                  <a:pt x="5935109" y="0"/>
                  <a:pt x="5993779" y="58670"/>
                  <a:pt x="5993779" y="131043"/>
                </a:cubicBezTo>
                <a:lnTo>
                  <a:pt x="5993779" y="655197"/>
                </a:lnTo>
                <a:cubicBezTo>
                  <a:pt x="5993779" y="727570"/>
                  <a:pt x="5935109" y="786240"/>
                  <a:pt x="5862736" y="786240"/>
                </a:cubicBezTo>
                <a:lnTo>
                  <a:pt x="131043" y="786240"/>
                </a:lnTo>
                <a:cubicBezTo>
                  <a:pt x="58670" y="786240"/>
                  <a:pt x="0" y="727570"/>
                  <a:pt x="0" y="655197"/>
                </a:cubicBezTo>
                <a:lnTo>
                  <a:pt x="0" y="1310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301" tIns="160301" rIns="160301" bIns="160301" numCol="1" spcCol="1270" anchor="ctr" anchorCtr="0">
            <a:noAutofit/>
          </a:bodyPr>
          <a:lstStyle/>
          <a:p>
            <a:pPr marL="0" lvl="0" indent="0" algn="l" defTabSz="1422400">
              <a:lnSpc>
                <a:spcPct val="90000"/>
              </a:lnSpc>
              <a:spcBef>
                <a:spcPct val="0"/>
              </a:spcBef>
              <a:spcAft>
                <a:spcPct val="35000"/>
              </a:spcAft>
              <a:buNone/>
            </a:pPr>
            <a:r>
              <a:rPr lang="en-GB" sz="3200" b="1" kern="1200"/>
              <a:t>Scalable infrastructure</a:t>
            </a:r>
            <a:endParaRPr lang="en-US" sz="3200" kern="1200"/>
          </a:p>
        </p:txBody>
      </p:sp>
      <p:sp>
        <p:nvSpPr>
          <p:cNvPr id="11" name="Freeform: Shape 10">
            <a:extLst>
              <a:ext uri="{FF2B5EF4-FFF2-40B4-BE49-F238E27FC236}">
                <a16:creationId xmlns:a16="http://schemas.microsoft.com/office/drawing/2014/main" id="{36A7891F-F551-9027-ACE1-567EEB0F378B}"/>
              </a:ext>
            </a:extLst>
          </p:cNvPr>
          <p:cNvSpPr/>
          <p:nvPr/>
        </p:nvSpPr>
        <p:spPr>
          <a:xfrm>
            <a:off x="5360020" y="4486574"/>
            <a:ext cx="5993779" cy="786240"/>
          </a:xfrm>
          <a:custGeom>
            <a:avLst/>
            <a:gdLst>
              <a:gd name="csX0" fmla="*/ 0 w 5993779"/>
              <a:gd name="csY0" fmla="*/ 131043 h 786240"/>
              <a:gd name="csX1" fmla="*/ 131043 w 5993779"/>
              <a:gd name="csY1" fmla="*/ 0 h 786240"/>
              <a:gd name="csX2" fmla="*/ 5862736 w 5993779"/>
              <a:gd name="csY2" fmla="*/ 0 h 786240"/>
              <a:gd name="csX3" fmla="*/ 5993779 w 5993779"/>
              <a:gd name="csY3" fmla="*/ 131043 h 786240"/>
              <a:gd name="csX4" fmla="*/ 5993779 w 5993779"/>
              <a:gd name="csY4" fmla="*/ 655197 h 786240"/>
              <a:gd name="csX5" fmla="*/ 5862736 w 5993779"/>
              <a:gd name="csY5" fmla="*/ 786240 h 786240"/>
              <a:gd name="csX6" fmla="*/ 131043 w 5993779"/>
              <a:gd name="csY6" fmla="*/ 786240 h 786240"/>
              <a:gd name="csX7" fmla="*/ 0 w 5993779"/>
              <a:gd name="csY7" fmla="*/ 655197 h 786240"/>
              <a:gd name="csX8" fmla="*/ 0 w 5993779"/>
              <a:gd name="csY8" fmla="*/ 131043 h 786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993779" h="786240">
                <a:moveTo>
                  <a:pt x="0" y="131043"/>
                </a:moveTo>
                <a:cubicBezTo>
                  <a:pt x="0" y="58670"/>
                  <a:pt x="58670" y="0"/>
                  <a:pt x="131043" y="0"/>
                </a:cubicBezTo>
                <a:lnTo>
                  <a:pt x="5862736" y="0"/>
                </a:lnTo>
                <a:cubicBezTo>
                  <a:pt x="5935109" y="0"/>
                  <a:pt x="5993779" y="58670"/>
                  <a:pt x="5993779" y="131043"/>
                </a:cubicBezTo>
                <a:lnTo>
                  <a:pt x="5993779" y="655197"/>
                </a:lnTo>
                <a:cubicBezTo>
                  <a:pt x="5993779" y="727570"/>
                  <a:pt x="5935109" y="786240"/>
                  <a:pt x="5862736" y="786240"/>
                </a:cubicBezTo>
                <a:lnTo>
                  <a:pt x="131043" y="786240"/>
                </a:lnTo>
                <a:cubicBezTo>
                  <a:pt x="58670" y="786240"/>
                  <a:pt x="0" y="727570"/>
                  <a:pt x="0" y="655197"/>
                </a:cubicBezTo>
                <a:lnTo>
                  <a:pt x="0" y="1310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301" tIns="160301" rIns="160301" bIns="160301" numCol="1" spcCol="1270" anchor="ctr" anchorCtr="0">
            <a:noAutofit/>
          </a:bodyPr>
          <a:lstStyle/>
          <a:p>
            <a:pPr marL="0" lvl="0" indent="0" algn="l" defTabSz="1422400">
              <a:lnSpc>
                <a:spcPct val="90000"/>
              </a:lnSpc>
              <a:spcBef>
                <a:spcPct val="0"/>
              </a:spcBef>
              <a:spcAft>
                <a:spcPct val="35000"/>
              </a:spcAft>
              <a:buNone/>
            </a:pPr>
            <a:r>
              <a:rPr lang="en-GB" sz="3200" b="1" kern="1200"/>
              <a:t>Inclusive policy</a:t>
            </a:r>
            <a:endParaRPr lang="en-US" sz="3200" kern="1200"/>
          </a:p>
        </p:txBody>
      </p:sp>
      <p:sp>
        <p:nvSpPr>
          <p:cNvPr id="12" name="Freeform: Shape 11">
            <a:extLst>
              <a:ext uri="{FF2B5EF4-FFF2-40B4-BE49-F238E27FC236}">
                <a16:creationId xmlns:a16="http://schemas.microsoft.com/office/drawing/2014/main" id="{4A76CD8E-280F-01A9-9EF3-CDE27A94A581}"/>
              </a:ext>
            </a:extLst>
          </p:cNvPr>
          <p:cNvSpPr/>
          <p:nvPr/>
        </p:nvSpPr>
        <p:spPr>
          <a:xfrm>
            <a:off x="5360020" y="5364974"/>
            <a:ext cx="5993779" cy="786240"/>
          </a:xfrm>
          <a:custGeom>
            <a:avLst/>
            <a:gdLst>
              <a:gd name="csX0" fmla="*/ 0 w 5993779"/>
              <a:gd name="csY0" fmla="*/ 131043 h 786240"/>
              <a:gd name="csX1" fmla="*/ 131043 w 5993779"/>
              <a:gd name="csY1" fmla="*/ 0 h 786240"/>
              <a:gd name="csX2" fmla="*/ 5862736 w 5993779"/>
              <a:gd name="csY2" fmla="*/ 0 h 786240"/>
              <a:gd name="csX3" fmla="*/ 5993779 w 5993779"/>
              <a:gd name="csY3" fmla="*/ 131043 h 786240"/>
              <a:gd name="csX4" fmla="*/ 5993779 w 5993779"/>
              <a:gd name="csY4" fmla="*/ 655197 h 786240"/>
              <a:gd name="csX5" fmla="*/ 5862736 w 5993779"/>
              <a:gd name="csY5" fmla="*/ 786240 h 786240"/>
              <a:gd name="csX6" fmla="*/ 131043 w 5993779"/>
              <a:gd name="csY6" fmla="*/ 786240 h 786240"/>
              <a:gd name="csX7" fmla="*/ 0 w 5993779"/>
              <a:gd name="csY7" fmla="*/ 655197 h 786240"/>
              <a:gd name="csX8" fmla="*/ 0 w 5993779"/>
              <a:gd name="csY8" fmla="*/ 131043 h 786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993779" h="786240">
                <a:moveTo>
                  <a:pt x="0" y="131043"/>
                </a:moveTo>
                <a:cubicBezTo>
                  <a:pt x="0" y="58670"/>
                  <a:pt x="58670" y="0"/>
                  <a:pt x="131043" y="0"/>
                </a:cubicBezTo>
                <a:lnTo>
                  <a:pt x="5862736" y="0"/>
                </a:lnTo>
                <a:cubicBezTo>
                  <a:pt x="5935109" y="0"/>
                  <a:pt x="5993779" y="58670"/>
                  <a:pt x="5993779" y="131043"/>
                </a:cubicBezTo>
                <a:lnTo>
                  <a:pt x="5993779" y="655197"/>
                </a:lnTo>
                <a:cubicBezTo>
                  <a:pt x="5993779" y="727570"/>
                  <a:pt x="5935109" y="786240"/>
                  <a:pt x="5862736" y="786240"/>
                </a:cubicBezTo>
                <a:lnTo>
                  <a:pt x="131043" y="786240"/>
                </a:lnTo>
                <a:cubicBezTo>
                  <a:pt x="58670" y="786240"/>
                  <a:pt x="0" y="727570"/>
                  <a:pt x="0" y="655197"/>
                </a:cubicBezTo>
                <a:lnTo>
                  <a:pt x="0" y="13104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301" tIns="160301" rIns="160301" bIns="160301" numCol="1" spcCol="1270" anchor="ctr" anchorCtr="0">
            <a:noAutofit/>
          </a:bodyPr>
          <a:lstStyle/>
          <a:p>
            <a:pPr marL="0" lvl="0" indent="0" algn="l" defTabSz="1422400">
              <a:lnSpc>
                <a:spcPct val="90000"/>
              </a:lnSpc>
              <a:spcBef>
                <a:spcPct val="0"/>
              </a:spcBef>
              <a:spcAft>
                <a:spcPct val="35000"/>
              </a:spcAft>
              <a:buNone/>
            </a:pPr>
            <a:r>
              <a:rPr lang="en-GB" sz="3200" b="1" kern="1200"/>
              <a:t>Digital literacy</a:t>
            </a:r>
            <a:endParaRPr lang="en-US" sz="3200" kern="1200"/>
          </a:p>
        </p:txBody>
      </p:sp>
      <p:pic>
        <p:nvPicPr>
          <p:cNvPr id="4" name="Picture 3">
            <a:extLst>
              <a:ext uri="{FF2B5EF4-FFF2-40B4-BE49-F238E27FC236}">
                <a16:creationId xmlns:a16="http://schemas.microsoft.com/office/drawing/2014/main" id="{803D9413-D8E8-0AF8-E8E2-1A79D49C4F6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5174" b="36996"/>
          <a:stretch/>
        </p:blipFill>
        <p:spPr>
          <a:xfrm>
            <a:off x="7223815" y="365125"/>
            <a:ext cx="4469638" cy="1243902"/>
          </a:xfrm>
          <a:prstGeom prst="rect">
            <a:avLst/>
          </a:prstGeom>
        </p:spPr>
      </p:pic>
      <p:pic>
        <p:nvPicPr>
          <p:cNvPr id="5" name="Picture 4">
            <a:extLst>
              <a:ext uri="{FF2B5EF4-FFF2-40B4-BE49-F238E27FC236}">
                <a16:creationId xmlns:a16="http://schemas.microsoft.com/office/drawing/2014/main" id="{3DEE2B2E-FE74-8B25-B66C-186BBF9BFE5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9148" y="5381879"/>
            <a:ext cx="1169303" cy="1194182"/>
          </a:xfrm>
          <a:prstGeom prst="rect">
            <a:avLst/>
          </a:prstGeom>
        </p:spPr>
      </p:pic>
    </p:spTree>
    <p:extLst>
      <p:ext uri="{BB962C8B-B14F-4D97-AF65-F5344CB8AC3E}">
        <p14:creationId xmlns:p14="http://schemas.microsoft.com/office/powerpoint/2010/main" val="3567185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21BB6-E8CD-BEFB-9FE1-9521128BF8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44AB9D-AA57-8DD6-ADC9-2D8BE4471A6F}"/>
              </a:ext>
            </a:extLst>
          </p:cNvPr>
          <p:cNvSpPr txBox="1">
            <a:spLocks noGrp="1"/>
          </p:cNvSpPr>
          <p:nvPr>
            <p:ph type="title" idx="4294967295"/>
          </p:nvPr>
        </p:nvSpPr>
        <p:spPr>
          <a:xfrm>
            <a:off x="591256" y="327094"/>
            <a:ext cx="697970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4000" b="1" i="0" u="none" strike="noStrike" kern="1200" cap="none" spc="0" normalizeH="0" baseline="0" noProof="0" dirty="0">
                <a:ln>
                  <a:noFill/>
                </a:ln>
                <a:solidFill>
                  <a:srgbClr val="1888D0"/>
                </a:solidFill>
                <a:effectLst/>
                <a:uLnTx/>
                <a:uFillTx/>
                <a:latin typeface="+mn-lt"/>
                <a:ea typeface="+mn-ea"/>
                <a:cs typeface="+mn-cs"/>
              </a:rPr>
              <a:t>Future Directions</a:t>
            </a:r>
          </a:p>
        </p:txBody>
      </p:sp>
      <p:pic>
        <p:nvPicPr>
          <p:cNvPr id="7" name="Picture 6" descr="A person presenting on stage">
            <a:extLst>
              <a:ext uri="{FF2B5EF4-FFF2-40B4-BE49-F238E27FC236}">
                <a16:creationId xmlns:a16="http://schemas.microsoft.com/office/drawing/2014/main" id="{E5430589-E6C2-7686-94D6-B4059E24F7DB}"/>
              </a:ext>
            </a:extLst>
          </p:cNvPr>
          <p:cNvPicPr>
            <a:picLocks noChangeAspect="1"/>
          </p:cNvPicPr>
          <p:nvPr/>
        </p:nvPicPr>
        <p:blipFill>
          <a:blip r:embed="rId2">
            <a:extLst>
              <a:ext uri="{28A0092B-C50C-407E-A947-70E740481C1C}">
                <a14:useLocalDpi xmlns:a14="http://schemas.microsoft.com/office/drawing/2010/main" val="0"/>
              </a:ext>
            </a:extLst>
          </a:blip>
          <a:srcRect l="-4498" t="21778" r="4498" b="-2111"/>
          <a:stretch>
            <a:fillRect/>
          </a:stretch>
        </p:blipFill>
        <p:spPr>
          <a:xfrm>
            <a:off x="159266" y="1389484"/>
            <a:ext cx="4469638" cy="4787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0F3B4D56-D158-AC7C-C310-AF7E9C10D011}"/>
              </a:ext>
            </a:extLst>
          </p:cNvPr>
          <p:cNvSpPr>
            <a:spLocks noGrp="1"/>
          </p:cNvSpPr>
          <p:nvPr>
            <p:ph idx="1"/>
          </p:nvPr>
        </p:nvSpPr>
        <p:spPr>
          <a:xfrm>
            <a:off x="4817326" y="1825625"/>
            <a:ext cx="6536473" cy="4351338"/>
          </a:xfrm>
        </p:spPr>
        <p:txBody>
          <a:bodyPr>
            <a:normAutofit/>
          </a:bodyPr>
          <a:lstStyle/>
          <a:p>
            <a:r>
              <a:rPr lang="en-GB" b="1" dirty="0"/>
              <a:t>New digital presence</a:t>
            </a:r>
          </a:p>
          <a:p>
            <a:endParaRPr lang="en-GB" b="1" dirty="0"/>
          </a:p>
          <a:p>
            <a:r>
              <a:rPr lang="en-GB" b="1" dirty="0"/>
              <a:t>Renewed FreedomTech Advisory Group</a:t>
            </a:r>
          </a:p>
          <a:p>
            <a:endParaRPr lang="en-GB" b="1" dirty="0"/>
          </a:p>
          <a:p>
            <a:r>
              <a:rPr lang="en-GB" b="1" dirty="0"/>
              <a:t>Continued cross-sector advocacy</a:t>
            </a:r>
          </a:p>
          <a:p>
            <a:endParaRPr lang="en-GB" b="1" dirty="0"/>
          </a:p>
          <a:p>
            <a:r>
              <a:rPr lang="en-GB" b="1" dirty="0"/>
              <a:t>Inclusive AT ecosystem building</a:t>
            </a:r>
            <a:endParaRPr lang="en-IE" b="1" dirty="0"/>
          </a:p>
        </p:txBody>
      </p:sp>
      <p:pic>
        <p:nvPicPr>
          <p:cNvPr id="4" name="Picture 3">
            <a:extLst>
              <a:ext uri="{FF2B5EF4-FFF2-40B4-BE49-F238E27FC236}">
                <a16:creationId xmlns:a16="http://schemas.microsoft.com/office/drawing/2014/main" id="{45F91801-0225-43C5-307D-7548D62E34A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5174" b="36996"/>
          <a:stretch/>
        </p:blipFill>
        <p:spPr>
          <a:xfrm>
            <a:off x="7223815" y="365125"/>
            <a:ext cx="4469638" cy="1243902"/>
          </a:xfrm>
          <a:prstGeom prst="rect">
            <a:avLst/>
          </a:prstGeom>
        </p:spPr>
      </p:pic>
      <p:pic>
        <p:nvPicPr>
          <p:cNvPr id="5" name="Picture 4">
            <a:extLst>
              <a:ext uri="{FF2B5EF4-FFF2-40B4-BE49-F238E27FC236}">
                <a16:creationId xmlns:a16="http://schemas.microsoft.com/office/drawing/2014/main" id="{1DE0D2AC-77C3-16A0-0810-A02A45D1FD2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9588" y="5229479"/>
            <a:ext cx="1169303" cy="1194182"/>
          </a:xfrm>
          <a:prstGeom prst="rect">
            <a:avLst/>
          </a:prstGeom>
        </p:spPr>
      </p:pic>
    </p:spTree>
    <p:extLst>
      <p:ext uri="{BB962C8B-B14F-4D97-AF65-F5344CB8AC3E}">
        <p14:creationId xmlns:p14="http://schemas.microsoft.com/office/powerpoint/2010/main" val="1754221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AF68CB5-D519-4070-A998-B86F0FB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F0E9ED-7721-0D1C-BFE8-D97AC697AAE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 t="35520" r="2" b="31744"/>
          <a:stretch>
            <a:fillRect/>
          </a:stretch>
        </p:blipFill>
        <p:spPr>
          <a:xfrm>
            <a:off x="593898" y="385675"/>
            <a:ext cx="3837593" cy="1256278"/>
          </a:xfrm>
          <a:custGeom>
            <a:avLst/>
            <a:gdLst/>
            <a:ahLst/>
            <a:cxnLst/>
            <a:rect l="l" t="t" r="r" b="b"/>
            <a:pathLst>
              <a:path w="2769973" h="2769973">
                <a:moveTo>
                  <a:pt x="133430" y="0"/>
                </a:moveTo>
                <a:lnTo>
                  <a:pt x="2636543" y="0"/>
                </a:lnTo>
                <a:cubicBezTo>
                  <a:pt x="2710234" y="0"/>
                  <a:pt x="2769973" y="59739"/>
                  <a:pt x="2769973" y="133430"/>
                </a:cubicBezTo>
                <a:lnTo>
                  <a:pt x="2769973" y="2636543"/>
                </a:lnTo>
                <a:cubicBezTo>
                  <a:pt x="2769973" y="2710234"/>
                  <a:pt x="2710234" y="2769973"/>
                  <a:pt x="2636543" y="2769973"/>
                </a:cubicBezTo>
                <a:lnTo>
                  <a:pt x="133430" y="2769973"/>
                </a:lnTo>
                <a:cubicBezTo>
                  <a:pt x="59739" y="2769973"/>
                  <a:pt x="0" y="2710234"/>
                  <a:pt x="0" y="2636543"/>
                </a:cubicBezTo>
                <a:lnTo>
                  <a:pt x="0" y="133430"/>
                </a:lnTo>
                <a:cubicBezTo>
                  <a:pt x="0" y="59739"/>
                  <a:pt x="59739" y="0"/>
                  <a:pt x="133430" y="0"/>
                </a:cubicBezTo>
                <a:close/>
              </a:path>
            </a:pathLst>
          </a:custGeom>
        </p:spPr>
      </p:pic>
      <p:sp>
        <p:nvSpPr>
          <p:cNvPr id="21" name="Arc 20">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36468">
            <a:off x="7783403" y="326268"/>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tle 2">
            <a:extLst>
              <a:ext uri="{FF2B5EF4-FFF2-40B4-BE49-F238E27FC236}">
                <a16:creationId xmlns:a16="http://schemas.microsoft.com/office/drawing/2014/main" id="{20CB6C3E-0490-7932-E2B2-811AB02EC94E}"/>
              </a:ext>
            </a:extLst>
          </p:cNvPr>
          <p:cNvSpPr txBox="1">
            <a:spLocks noGrp="1"/>
          </p:cNvSpPr>
          <p:nvPr>
            <p:ph type="title" idx="4294967295"/>
          </p:nvPr>
        </p:nvSpPr>
        <p:spPr>
          <a:xfrm>
            <a:off x="4953385" y="226458"/>
            <a:ext cx="501580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3677C5"/>
                </a:solidFill>
                <a:effectLst/>
                <a:uLnTx/>
                <a:uFillTx/>
                <a:latin typeface="+mj-lt"/>
                <a:ea typeface="+mj-ea"/>
                <a:cs typeface="+mj-cs"/>
              </a:rPr>
              <a:t>WHAT is CHAT? </a:t>
            </a:r>
          </a:p>
        </p:txBody>
      </p:sp>
      <p:grpSp>
        <p:nvGrpSpPr>
          <p:cNvPr id="2" name="Group 1" descr="Four photographs of people at an event. The people are shown chatting, and using technology like a smartphone and VR goggles">
            <a:extLst>
              <a:ext uri="{FF2B5EF4-FFF2-40B4-BE49-F238E27FC236}">
                <a16:creationId xmlns:a16="http://schemas.microsoft.com/office/drawing/2014/main" id="{502DF414-F586-8E73-BB1B-AA2AF33A5022}"/>
              </a:ext>
            </a:extLst>
          </p:cNvPr>
          <p:cNvGrpSpPr/>
          <p:nvPr/>
        </p:nvGrpSpPr>
        <p:grpSpPr>
          <a:xfrm>
            <a:off x="1352421" y="2367984"/>
            <a:ext cx="3460069" cy="3172225"/>
            <a:chOff x="1352421" y="2367984"/>
            <a:chExt cx="3460069" cy="3172225"/>
          </a:xfrm>
        </p:grpSpPr>
        <p:pic>
          <p:nvPicPr>
            <p:cNvPr id="13" name="Picture 12" descr="Three people looking at a phone screen">
              <a:extLst>
                <a:ext uri="{FF2B5EF4-FFF2-40B4-BE49-F238E27FC236}">
                  <a16:creationId xmlns:a16="http://schemas.microsoft.com/office/drawing/2014/main" id="{51EB9193-9E06-5C43-AD8B-74ADECD0A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2421" y="4111459"/>
              <a:ext cx="1360268" cy="1360268"/>
            </a:xfrm>
            <a:prstGeom prst="rect">
              <a:avLst/>
            </a:prstGeom>
          </p:spPr>
        </p:pic>
        <p:pic>
          <p:nvPicPr>
            <p:cNvPr id="24" name="Picture 23" descr="A room of people chatting at an event">
              <a:extLst>
                <a:ext uri="{FF2B5EF4-FFF2-40B4-BE49-F238E27FC236}">
                  <a16:creationId xmlns:a16="http://schemas.microsoft.com/office/drawing/2014/main" id="{841D6C53-1A5F-CE71-589B-37C160D27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3740" y="2367984"/>
              <a:ext cx="1428750" cy="1428750"/>
            </a:xfrm>
            <a:prstGeom prst="rect">
              <a:avLst/>
            </a:prstGeom>
          </p:spPr>
        </p:pic>
        <p:pic>
          <p:nvPicPr>
            <p:cNvPr id="28" name="Picture 27" descr="Four people sitting on a stage">
              <a:extLst>
                <a:ext uri="{FF2B5EF4-FFF2-40B4-BE49-F238E27FC236}">
                  <a16:creationId xmlns:a16="http://schemas.microsoft.com/office/drawing/2014/main" id="{CE255E52-75D9-D74A-F722-71462B8F42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740" y="4111459"/>
              <a:ext cx="1428750" cy="1428750"/>
            </a:xfrm>
            <a:prstGeom prst="rect">
              <a:avLst/>
            </a:prstGeom>
          </p:spPr>
        </p:pic>
        <p:pic>
          <p:nvPicPr>
            <p:cNvPr id="30" name="Picture 29" descr="A person wearing virtual reality goggles">
              <a:extLst>
                <a:ext uri="{FF2B5EF4-FFF2-40B4-BE49-F238E27FC236}">
                  <a16:creationId xmlns:a16="http://schemas.microsoft.com/office/drawing/2014/main" id="{5507722C-C4A0-4297-59BE-B1641C1511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2421" y="2367984"/>
              <a:ext cx="1428750" cy="1428750"/>
            </a:xfrm>
            <a:prstGeom prst="rect">
              <a:avLst/>
            </a:prstGeom>
          </p:spPr>
        </p:pic>
      </p:grpSp>
      <p:sp>
        <p:nvSpPr>
          <p:cNvPr id="5" name="Rectangle 1">
            <a:extLst>
              <a:ext uri="{FF2B5EF4-FFF2-40B4-BE49-F238E27FC236}">
                <a16:creationId xmlns:a16="http://schemas.microsoft.com/office/drawing/2014/main" id="{36B0886A-DDC1-CB2B-1AB8-5180F79E55DD}"/>
              </a:ext>
            </a:extLst>
          </p:cNvPr>
          <p:cNvSpPr>
            <a:spLocks noGrp="1" noChangeArrowheads="1"/>
          </p:cNvSpPr>
          <p:nvPr>
            <p:ph idx="1"/>
          </p:nvPr>
        </p:nvSpPr>
        <p:spPr bwMode="auto">
          <a:xfrm>
            <a:off x="6532728" y="1641953"/>
            <a:ext cx="5015804" cy="435133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fontAlgn="base">
              <a:spcBef>
                <a:spcPct val="0"/>
              </a:spcBef>
              <a:spcAft>
                <a:spcPts val="600"/>
              </a:spcAft>
            </a:pPr>
            <a:r>
              <a:rPr lang="en-US" altLang="en-US" sz="1800" dirty="0"/>
              <a:t>A national community of practice showcasing the transformative power of Assistive Technology (AT) for independence and inclusion.</a:t>
            </a:r>
          </a:p>
          <a:p>
            <a:pPr fontAlgn="base">
              <a:spcBef>
                <a:spcPct val="0"/>
              </a:spcBef>
              <a:spcAft>
                <a:spcPts val="600"/>
              </a:spcAft>
            </a:pPr>
            <a:endParaRPr lang="en-US" altLang="en-US" sz="1800" dirty="0"/>
          </a:p>
          <a:p>
            <a:pPr fontAlgn="base">
              <a:spcBef>
                <a:spcPct val="0"/>
              </a:spcBef>
              <a:spcAft>
                <a:spcPts val="600"/>
              </a:spcAft>
            </a:pPr>
            <a:r>
              <a:rPr lang="en-US" altLang="en-US" sz="1800" dirty="0"/>
              <a:t>Led by lived experience and strengthened by professional expertise.</a:t>
            </a:r>
          </a:p>
          <a:p>
            <a:pPr fontAlgn="base">
              <a:spcBef>
                <a:spcPct val="0"/>
              </a:spcBef>
              <a:spcAft>
                <a:spcPts val="600"/>
              </a:spcAft>
            </a:pPr>
            <a:endParaRPr lang="en-US" altLang="en-US" sz="1800" dirty="0"/>
          </a:p>
          <a:p>
            <a:pPr fontAlgn="base">
              <a:spcBef>
                <a:spcPct val="0"/>
              </a:spcBef>
              <a:spcAft>
                <a:spcPts val="600"/>
              </a:spcAft>
            </a:pPr>
            <a:r>
              <a:rPr lang="en-US" altLang="en-US" sz="1800" dirty="0"/>
              <a:t>Brings together AT users, suppliers, developers, and practitioners to collaborate.</a:t>
            </a:r>
          </a:p>
          <a:p>
            <a:pPr fontAlgn="base">
              <a:spcBef>
                <a:spcPct val="0"/>
              </a:spcBef>
              <a:spcAft>
                <a:spcPts val="600"/>
              </a:spcAft>
            </a:pPr>
            <a:endParaRPr lang="en-US" altLang="en-US" sz="1800" dirty="0"/>
          </a:p>
          <a:p>
            <a:pPr fontAlgn="base">
              <a:spcBef>
                <a:spcPct val="0"/>
              </a:spcBef>
              <a:spcAft>
                <a:spcPts val="600"/>
              </a:spcAft>
            </a:pPr>
            <a:r>
              <a:rPr lang="en-US" altLang="en-US" sz="1800" dirty="0"/>
              <a:t>Promotes knowledge-sharing, problem-solving, and co-design in an inclusive, peer-led space.</a:t>
            </a:r>
          </a:p>
          <a:p>
            <a:pPr fontAlgn="base">
              <a:spcBef>
                <a:spcPct val="0"/>
              </a:spcBef>
              <a:spcAft>
                <a:spcPts val="600"/>
              </a:spcAft>
            </a:pPr>
            <a:endParaRPr lang="en-US" altLang="en-US" sz="1800" dirty="0"/>
          </a:p>
          <a:p>
            <a:pPr fontAlgn="base">
              <a:spcBef>
                <a:spcPct val="0"/>
              </a:spcBef>
              <a:spcAft>
                <a:spcPts val="600"/>
              </a:spcAft>
            </a:pPr>
            <a:r>
              <a:rPr lang="en-US" altLang="en-US" sz="1800" dirty="0"/>
              <a:t>Shapes national strategy by identifying AT challenges and sharing innovative solutions.</a:t>
            </a:r>
          </a:p>
          <a:p>
            <a:pPr fontAlgn="base">
              <a:spcBef>
                <a:spcPct val="0"/>
              </a:spcBef>
              <a:spcAft>
                <a:spcPts val="600"/>
              </a:spcAft>
            </a:pPr>
            <a:endParaRPr lang="en-US" altLang="en-US" sz="1600" dirty="0"/>
          </a:p>
        </p:txBody>
      </p:sp>
    </p:spTree>
    <p:extLst>
      <p:ext uri="{BB962C8B-B14F-4D97-AF65-F5344CB8AC3E}">
        <p14:creationId xmlns:p14="http://schemas.microsoft.com/office/powerpoint/2010/main" val="1049170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50981" y="178391"/>
            <a:ext cx="4960945" cy="1325563"/>
          </a:xfrm>
        </p:spPr>
        <p:txBody>
          <a:bodyPr>
            <a:normAutofit/>
          </a:bodyPr>
          <a:lstStyle/>
          <a:p>
            <a:r>
              <a:rPr lang="en-IE" b="1" dirty="0">
                <a:solidFill>
                  <a:srgbClr val="3677C5"/>
                </a:solidFill>
              </a:rPr>
              <a:t>Description of the Innovation</a:t>
            </a:r>
          </a:p>
        </p:txBody>
      </p:sp>
      <p:sp>
        <p:nvSpPr>
          <p:cNvPr id="15" name="Arc 1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9" name="Picture 8">
            <a:extLst>
              <a:ext uri="{FF2B5EF4-FFF2-40B4-BE49-F238E27FC236}">
                <a16:creationId xmlns:a16="http://schemas.microsoft.com/office/drawing/2014/main" id="{C20F93E0-D230-B90C-849B-34A7A03D933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 t="35520" r="2" b="31744"/>
          <a:stretch>
            <a:fillRect/>
          </a:stretch>
        </p:blipFill>
        <p:spPr>
          <a:xfrm>
            <a:off x="3643286" y="2413113"/>
            <a:ext cx="2690322" cy="880706"/>
          </a:xfrm>
          <a:custGeom>
            <a:avLst/>
            <a:gdLst/>
            <a:ahLst/>
            <a:cxnLst/>
            <a:rect l="l" t="t" r="r" b="b"/>
            <a:pathLst>
              <a:path w="2769973" h="2769973">
                <a:moveTo>
                  <a:pt x="133430" y="0"/>
                </a:moveTo>
                <a:lnTo>
                  <a:pt x="2636543" y="0"/>
                </a:lnTo>
                <a:cubicBezTo>
                  <a:pt x="2710234" y="0"/>
                  <a:pt x="2769973" y="59739"/>
                  <a:pt x="2769973" y="133430"/>
                </a:cubicBezTo>
                <a:lnTo>
                  <a:pt x="2769973" y="2636543"/>
                </a:lnTo>
                <a:cubicBezTo>
                  <a:pt x="2769973" y="2710234"/>
                  <a:pt x="2710234" y="2769973"/>
                  <a:pt x="2636543" y="2769973"/>
                </a:cubicBezTo>
                <a:lnTo>
                  <a:pt x="133430" y="2769973"/>
                </a:lnTo>
                <a:cubicBezTo>
                  <a:pt x="59739" y="2769973"/>
                  <a:pt x="0" y="2710234"/>
                  <a:pt x="0" y="2636543"/>
                </a:cubicBezTo>
                <a:lnTo>
                  <a:pt x="0" y="133430"/>
                </a:lnTo>
                <a:cubicBezTo>
                  <a:pt x="0" y="59739"/>
                  <a:pt x="59739" y="0"/>
                  <a:pt x="133430" y="0"/>
                </a:cubicBezTo>
                <a:close/>
              </a:path>
            </a:pathLst>
          </a:custGeom>
        </p:spPr>
      </p:pic>
      <p:pic>
        <p:nvPicPr>
          <p:cNvPr id="8" name="Picture 7" descr="A woman speaking to a crowd">
            <a:extLst>
              <a:ext uri="{FF2B5EF4-FFF2-40B4-BE49-F238E27FC236}">
                <a16:creationId xmlns:a16="http://schemas.microsoft.com/office/drawing/2014/main" id="{17B2A70E-A350-F2E7-214E-1219EFC54DFE}"/>
              </a:ext>
            </a:extLst>
          </p:cNvPr>
          <p:cNvPicPr>
            <a:picLocks noChangeAspect="1"/>
          </p:cNvPicPr>
          <p:nvPr/>
        </p:nvPicPr>
        <p:blipFill>
          <a:blip r:embed="rId4">
            <a:extLst>
              <a:ext uri="{28A0092B-C50C-407E-A947-70E740481C1C}">
                <a14:useLocalDpi xmlns:a14="http://schemas.microsoft.com/office/drawing/2010/main" val="0"/>
              </a:ext>
            </a:extLst>
          </a:blip>
          <a:srcRect l="13473" r="8431" b="4"/>
          <a:stretch>
            <a:fillRect/>
          </a:stretch>
        </p:blipFill>
        <p:spPr>
          <a:xfrm>
            <a:off x="525422"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7" name="Picture 6" descr="A man speaking to a crowd">
            <a:extLst>
              <a:ext uri="{FF2B5EF4-FFF2-40B4-BE49-F238E27FC236}">
                <a16:creationId xmlns:a16="http://schemas.microsoft.com/office/drawing/2014/main" id="{3C2AD708-4C5D-27C6-A508-C372203F25BA}"/>
              </a:ext>
            </a:extLst>
          </p:cNvPr>
          <p:cNvPicPr>
            <a:picLocks noChangeAspect="1"/>
          </p:cNvPicPr>
          <p:nvPr/>
        </p:nvPicPr>
        <p:blipFill>
          <a:blip r:embed="rId5">
            <a:extLst>
              <a:ext uri="{28A0092B-C50C-407E-A947-70E740481C1C}">
                <a14:useLocalDpi xmlns:a14="http://schemas.microsoft.com/office/drawing/2010/main" val="0"/>
              </a:ext>
            </a:extLst>
          </a:blip>
          <a:srcRect l="7798" r="19548" b="-3"/>
          <a:stretch>
            <a:fillRect/>
          </a:stretch>
        </p:blipFill>
        <p:spPr>
          <a:xfrm>
            <a:off x="1079475" y="3081383"/>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3" name="Content Placeholder 2"/>
          <p:cNvSpPr>
            <a:spLocks noGrp="1"/>
          </p:cNvSpPr>
          <p:nvPr>
            <p:ph idx="1"/>
          </p:nvPr>
        </p:nvSpPr>
        <p:spPr>
          <a:xfrm>
            <a:off x="6733116" y="2108122"/>
            <a:ext cx="4933462" cy="4351338"/>
          </a:xfrm>
        </p:spPr>
        <p:txBody>
          <a:bodyPr>
            <a:normAutofit/>
          </a:bodyPr>
          <a:lstStyle/>
          <a:p>
            <a:pPr marL="0" indent="0">
              <a:buNone/>
            </a:pPr>
            <a:r>
              <a:rPr lang="en-GB" sz="2400" dirty="0"/>
              <a:t>Ireland’s only Assistive Technology</a:t>
            </a:r>
            <a:br>
              <a:rPr lang="en-GB" sz="2400" dirty="0"/>
            </a:br>
            <a:r>
              <a:rPr lang="en-GB" sz="2400" dirty="0"/>
              <a:t> Community of Practice</a:t>
            </a:r>
          </a:p>
          <a:p>
            <a:pPr marL="0" indent="0">
              <a:buNone/>
            </a:pPr>
            <a:endParaRPr lang="en-GB" sz="2400" dirty="0"/>
          </a:p>
          <a:p>
            <a:r>
              <a:rPr lang="en-GB" sz="2400" b="1" dirty="0"/>
              <a:t>Multi-stakeholder platform</a:t>
            </a:r>
            <a:r>
              <a:rPr lang="en-GB" sz="2400" dirty="0"/>
              <a:t> for inclusive AT dialogue, policy, and practice</a:t>
            </a:r>
          </a:p>
          <a:p>
            <a:r>
              <a:rPr lang="en-GB" sz="2400" b="1" dirty="0"/>
              <a:t>Hosted by FreedomTech</a:t>
            </a:r>
            <a:r>
              <a:rPr lang="en-GB" sz="2400" dirty="0"/>
              <a:t> (Enable Ireland + DFI partnership)</a:t>
            </a:r>
          </a:p>
          <a:p>
            <a:r>
              <a:rPr lang="en-GB" sz="2400" dirty="0"/>
              <a:t>Connects </a:t>
            </a:r>
            <a:r>
              <a:rPr lang="en-GB" sz="2400" b="1" dirty="0"/>
              <a:t>AT users, providers, researchers, policymakers, and innovators</a:t>
            </a:r>
            <a:endParaRPr lang="en-GB"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72E50C-149D-CBEE-DD45-B836DE689E7A}"/>
              </a:ext>
            </a:extLst>
          </p:cNvPr>
          <p:cNvSpPr>
            <a:spLocks noGrp="1"/>
          </p:cNvSpPr>
          <p:nvPr>
            <p:ph type="title"/>
          </p:nvPr>
        </p:nvSpPr>
        <p:spPr>
          <a:xfrm>
            <a:off x="838201" y="345810"/>
            <a:ext cx="5120561" cy="1325563"/>
          </a:xfrm>
        </p:spPr>
        <p:txBody>
          <a:bodyPr>
            <a:normAutofit/>
          </a:bodyPr>
          <a:lstStyle/>
          <a:p>
            <a:r>
              <a:rPr lang="en-IE" b="1" dirty="0">
                <a:latin typeface="Arial" panose="020B0604020202020204" pitchFamily="34" charset="0"/>
                <a:cs typeface="Arial" panose="020B0604020202020204" pitchFamily="34" charset="0"/>
              </a:rPr>
              <a:t>Vision &amp; Objectives</a:t>
            </a:r>
            <a:r>
              <a:rPr lang="en-GB" b="1" dirty="0">
                <a:latin typeface="Arial" panose="020B0604020202020204" pitchFamily="34" charset="0"/>
                <a:cs typeface="Arial" panose="020B0604020202020204" pitchFamily="34" charset="0"/>
              </a:rPr>
              <a:t> </a:t>
            </a:r>
            <a:endParaRPr lang="en-IE"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73A5BA3-E5F9-8814-A0DA-3229458B3331}"/>
              </a:ext>
            </a:extLst>
          </p:cNvPr>
          <p:cNvSpPr>
            <a:spLocks noGrp="1"/>
          </p:cNvSpPr>
          <p:nvPr>
            <p:ph idx="1"/>
          </p:nvPr>
        </p:nvSpPr>
        <p:spPr>
          <a:xfrm>
            <a:off x="278922" y="2017183"/>
            <a:ext cx="7120097" cy="4351338"/>
          </a:xfrm>
        </p:spPr>
        <p:txBody>
          <a:bodyPr>
            <a:normAutofit/>
          </a:bodyPr>
          <a:lstStyle/>
          <a:p>
            <a:pPr fontAlgn="base">
              <a:spcAft>
                <a:spcPts val="800"/>
              </a:spcAft>
            </a:pPr>
            <a:r>
              <a:rPr lang="en-GB" sz="2400" b="1" dirty="0"/>
              <a:t>Promote digital inclusion and access to AT</a:t>
            </a:r>
          </a:p>
          <a:p>
            <a:pPr marL="0" indent="0" fontAlgn="base">
              <a:spcAft>
                <a:spcPts val="800"/>
              </a:spcAft>
              <a:buNone/>
            </a:pPr>
            <a:endParaRPr lang="en-GB" sz="2400" b="1" dirty="0"/>
          </a:p>
          <a:p>
            <a:pPr fontAlgn="base">
              <a:spcAft>
                <a:spcPts val="800"/>
              </a:spcAft>
            </a:pPr>
            <a:r>
              <a:rPr lang="en-GB" sz="2400" b="1" dirty="0"/>
              <a:t>Build cross-sector communities of practice</a:t>
            </a:r>
          </a:p>
          <a:p>
            <a:pPr fontAlgn="base">
              <a:spcAft>
                <a:spcPts val="800"/>
              </a:spcAft>
            </a:pPr>
            <a:endParaRPr lang="en-GB" sz="2400" b="1" dirty="0"/>
          </a:p>
          <a:p>
            <a:pPr fontAlgn="base">
              <a:spcAft>
                <a:spcPts val="800"/>
              </a:spcAft>
            </a:pPr>
            <a:r>
              <a:rPr lang="en-GB" sz="2400" b="1" dirty="0"/>
              <a:t>Support co-designed AT solutions</a:t>
            </a:r>
          </a:p>
          <a:p>
            <a:pPr fontAlgn="base">
              <a:spcAft>
                <a:spcPts val="800"/>
              </a:spcAft>
            </a:pPr>
            <a:endParaRPr lang="en-GB" sz="2400" b="1" dirty="0"/>
          </a:p>
          <a:p>
            <a:pPr fontAlgn="base">
              <a:spcAft>
                <a:spcPts val="800"/>
              </a:spcAft>
            </a:pPr>
            <a:r>
              <a:rPr lang="en-GB" sz="2400" b="1" dirty="0"/>
              <a:t>Inform the national AT ecosystem development</a:t>
            </a:r>
            <a:endParaRPr lang="en-IE" sz="2400" b="1" dirty="0"/>
          </a:p>
        </p:txBody>
      </p:sp>
      <p:sp>
        <p:nvSpPr>
          <p:cNvPr id="1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9740EFC-2534-C2A4-5E40-9B0FF921286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740" r="1" b="1"/>
          <a:stretch>
            <a:fillRect/>
          </a:stretch>
        </p:blipFill>
        <p:spPr>
          <a:xfrm>
            <a:off x="7535499" y="332970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7" name="Arc 1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descr="A woman and a young girl looking at a laptop">
            <a:extLst>
              <a:ext uri="{FF2B5EF4-FFF2-40B4-BE49-F238E27FC236}">
                <a16:creationId xmlns:a16="http://schemas.microsoft.com/office/drawing/2014/main" id="{96F38753-7EBB-CA58-2B3D-688359269A2D}"/>
              </a:ext>
            </a:extLst>
          </p:cNvPr>
          <p:cNvPicPr>
            <a:picLocks noChangeAspect="1"/>
          </p:cNvPicPr>
          <p:nvPr/>
        </p:nvPicPr>
        <p:blipFill>
          <a:blip r:embed="rId4">
            <a:extLst>
              <a:ext uri="{28A0092B-C50C-407E-A947-70E740481C1C}">
                <a14:useLocalDpi xmlns:a14="http://schemas.microsoft.com/office/drawing/2010/main" val="0"/>
              </a:ext>
            </a:extLst>
          </a:blip>
          <a:srcRect l="19445" r="2460" b="4"/>
          <a:stretch>
            <a:fillRect/>
          </a:stretch>
        </p:blipFill>
        <p:spPr>
          <a:xfrm>
            <a:off x="7077316" y="-6868"/>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644727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3889-103F-A916-D68C-55B81900DC2D}"/>
              </a:ext>
            </a:extLst>
          </p:cNvPr>
          <p:cNvSpPr>
            <a:spLocks noGrp="1"/>
          </p:cNvSpPr>
          <p:nvPr>
            <p:ph type="title"/>
          </p:nvPr>
        </p:nvSpPr>
        <p:spPr>
          <a:xfrm>
            <a:off x="601377" y="324294"/>
            <a:ext cx="10515600" cy="1325563"/>
          </a:xfrm>
        </p:spPr>
        <p:txBody>
          <a:bodyPr>
            <a:normAutofit/>
          </a:bodyPr>
          <a:lstStyle/>
          <a:p>
            <a:r>
              <a:rPr lang="en-GB" b="1" dirty="0">
                <a:solidFill>
                  <a:srgbClr val="1888D0"/>
                </a:solidFill>
                <a:latin typeface="Arial" panose="020B0604020202020204" pitchFamily="34" charset="0"/>
                <a:cs typeface="Arial" panose="020B0604020202020204" pitchFamily="34" charset="0"/>
              </a:rPr>
              <a:t>Our Impact at a Glance</a:t>
            </a:r>
            <a:endParaRPr lang="en-IE" b="1" dirty="0">
              <a:solidFill>
                <a:srgbClr val="1888D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C4EC4FB-5D2A-E4C4-C4C5-72E1A6430A9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5174" b="36996"/>
          <a:stretch/>
        </p:blipFill>
        <p:spPr>
          <a:xfrm>
            <a:off x="7223815" y="365125"/>
            <a:ext cx="4469638" cy="1243902"/>
          </a:xfrm>
          <a:prstGeom prst="rect">
            <a:avLst/>
          </a:prstGeom>
        </p:spPr>
      </p:pic>
      <p:sp>
        <p:nvSpPr>
          <p:cNvPr id="6" name="TextBox 5">
            <a:extLst>
              <a:ext uri="{FF2B5EF4-FFF2-40B4-BE49-F238E27FC236}">
                <a16:creationId xmlns:a16="http://schemas.microsoft.com/office/drawing/2014/main" id="{E4FB3C5D-1B46-17BB-71AD-75F4F224A50B}"/>
              </a:ext>
            </a:extLst>
          </p:cNvPr>
          <p:cNvSpPr txBox="1"/>
          <p:nvPr/>
        </p:nvSpPr>
        <p:spPr>
          <a:xfrm>
            <a:off x="438227" y="1798955"/>
            <a:ext cx="5262616" cy="3970318"/>
          </a:xfrm>
          <a:prstGeom prst="rect">
            <a:avLst/>
          </a:prstGeom>
          <a:noFill/>
        </p:spPr>
        <p:txBody>
          <a:bodyPr wrap="square" rtlCol="0">
            <a:spAutoFit/>
          </a:bodyPr>
          <a:lstStyle/>
          <a:p>
            <a:pPr lvl="0" eaLnBrk="0" fontAlgn="base" hangingPunct="0">
              <a:spcBef>
                <a:spcPct val="0"/>
              </a:spcBef>
              <a:spcAft>
                <a:spcPct val="0"/>
              </a:spcAft>
            </a:pPr>
            <a:r>
              <a:rPr lang="en-GB" altLang="en-US" dirty="0">
                <a:latin typeface="Arial" panose="020B0604020202020204" pitchFamily="34" charset="0"/>
                <a:cs typeface="Arial" panose="020B0604020202020204" pitchFamily="34" charset="0"/>
              </a:rPr>
              <a:t>Engages over 250 active members from across Ireland, including:</a:t>
            </a:r>
          </a:p>
          <a:p>
            <a:pPr lvl="0" eaLnBrk="0" fontAlgn="base" hangingPunct="0">
              <a:spcBef>
                <a:spcPct val="0"/>
              </a:spcBef>
              <a:spcAft>
                <a:spcPct val="0"/>
              </a:spcAft>
            </a:pPr>
            <a:endParaRPr lang="en-GB" altLang="en-US" dirty="0">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lang="en-GB" altLang="en-US" dirty="0">
                <a:latin typeface="Arial" panose="020B0604020202020204" pitchFamily="34" charset="0"/>
                <a:cs typeface="Arial" panose="020B0604020202020204" pitchFamily="34" charset="0"/>
              </a:rPr>
              <a:t>Disabled individuals (expert and non-expert AT users)</a:t>
            </a:r>
          </a:p>
          <a:p>
            <a:pPr eaLnBrk="0" fontAlgn="base" hangingPunct="0">
              <a:lnSpc>
                <a:spcPct val="100000"/>
              </a:lnSpc>
              <a:spcBef>
                <a:spcPct val="0"/>
              </a:spcBef>
              <a:spcAft>
                <a:spcPct val="0"/>
              </a:spcAft>
            </a:pPr>
            <a:endParaRPr lang="en-GB" altLang="en-US" dirty="0">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lang="en-GB" altLang="en-US" dirty="0">
                <a:latin typeface="Arial" panose="020B0604020202020204" pitchFamily="34" charset="0"/>
                <a:cs typeface="Arial" panose="020B0604020202020204" pitchFamily="34" charset="0"/>
              </a:rPr>
              <a:t>Clinicians and AT practitioners</a:t>
            </a:r>
          </a:p>
          <a:p>
            <a:pPr eaLnBrk="0" fontAlgn="base" hangingPunct="0">
              <a:lnSpc>
                <a:spcPct val="100000"/>
              </a:lnSpc>
              <a:spcBef>
                <a:spcPct val="0"/>
              </a:spcBef>
              <a:spcAft>
                <a:spcPct val="0"/>
              </a:spcAft>
            </a:pPr>
            <a:endParaRPr lang="en-GB" altLang="en-US" dirty="0">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lang="en-GB" altLang="en-US" dirty="0">
                <a:latin typeface="Arial" panose="020B0604020202020204" pitchFamily="34" charset="0"/>
                <a:cs typeface="Arial" panose="020B0604020202020204" pitchFamily="34" charset="0"/>
              </a:rPr>
              <a:t>Researchers and educators</a:t>
            </a:r>
          </a:p>
          <a:p>
            <a:pPr eaLnBrk="0" fontAlgn="base" hangingPunct="0">
              <a:lnSpc>
                <a:spcPct val="100000"/>
              </a:lnSpc>
              <a:spcBef>
                <a:spcPct val="0"/>
              </a:spcBef>
              <a:spcAft>
                <a:spcPct val="0"/>
              </a:spcAft>
            </a:pPr>
            <a:endParaRPr lang="en-GB" altLang="en-US" dirty="0">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lang="en-GB" altLang="en-US" dirty="0">
                <a:latin typeface="Arial" panose="020B0604020202020204" pitchFamily="34" charset="0"/>
                <a:cs typeface="Arial" panose="020B0604020202020204" pitchFamily="34" charset="0"/>
              </a:rPr>
              <a:t>Technology developers and suppliers</a:t>
            </a:r>
          </a:p>
          <a:p>
            <a:pPr eaLnBrk="0" fontAlgn="base" hangingPunct="0">
              <a:lnSpc>
                <a:spcPct val="100000"/>
              </a:lnSpc>
              <a:spcBef>
                <a:spcPct val="0"/>
              </a:spcBef>
              <a:spcAft>
                <a:spcPct val="0"/>
              </a:spcAft>
            </a:pPr>
            <a:endParaRPr lang="en-GB" altLang="en-US" dirty="0">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lang="en-GB" altLang="en-US" dirty="0">
                <a:latin typeface="Arial" panose="020B0604020202020204" pitchFamily="34" charset="0"/>
                <a:cs typeface="Arial" panose="020B0604020202020204" pitchFamily="34" charset="0"/>
              </a:rPr>
              <a:t>Service providers, policy-makers, and advocates</a:t>
            </a:r>
          </a:p>
          <a:p>
            <a:endParaRPr lang="en-IE" dirty="0"/>
          </a:p>
        </p:txBody>
      </p:sp>
      <p:sp>
        <p:nvSpPr>
          <p:cNvPr id="10" name="Freeform: Shape 9">
            <a:extLst>
              <a:ext uri="{FF2B5EF4-FFF2-40B4-BE49-F238E27FC236}">
                <a16:creationId xmlns:a16="http://schemas.microsoft.com/office/drawing/2014/main" id="{A965ADA5-C024-871D-9FAC-9DA875020E8E}"/>
              </a:ext>
              <a:ext uri="{C183D7F6-B498-43B3-948B-1728B52AA6E4}">
                <adec:decorative xmlns:adec="http://schemas.microsoft.com/office/drawing/2017/decorative" val="0"/>
              </a:ext>
            </a:extLst>
          </p:cNvPr>
          <p:cNvSpPr/>
          <p:nvPr/>
        </p:nvSpPr>
        <p:spPr>
          <a:xfrm>
            <a:off x="6452008" y="1995652"/>
            <a:ext cx="5318699" cy="859949"/>
          </a:xfrm>
          <a:custGeom>
            <a:avLst/>
            <a:gdLst>
              <a:gd name="csX0" fmla="*/ 0 w 5318699"/>
              <a:gd name="csY0" fmla="*/ 143328 h 859949"/>
              <a:gd name="csX1" fmla="*/ 143328 w 5318699"/>
              <a:gd name="csY1" fmla="*/ 0 h 859949"/>
              <a:gd name="csX2" fmla="*/ 5175371 w 5318699"/>
              <a:gd name="csY2" fmla="*/ 0 h 859949"/>
              <a:gd name="csX3" fmla="*/ 5318699 w 5318699"/>
              <a:gd name="csY3" fmla="*/ 143328 h 859949"/>
              <a:gd name="csX4" fmla="*/ 5318699 w 5318699"/>
              <a:gd name="csY4" fmla="*/ 716621 h 859949"/>
              <a:gd name="csX5" fmla="*/ 5175371 w 5318699"/>
              <a:gd name="csY5" fmla="*/ 859949 h 859949"/>
              <a:gd name="csX6" fmla="*/ 143328 w 5318699"/>
              <a:gd name="csY6" fmla="*/ 859949 h 859949"/>
              <a:gd name="csX7" fmla="*/ 0 w 5318699"/>
              <a:gd name="csY7" fmla="*/ 716621 h 859949"/>
              <a:gd name="csX8" fmla="*/ 0 w 5318699"/>
              <a:gd name="csY8" fmla="*/ 143328 h 8599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318699" h="859949">
                <a:moveTo>
                  <a:pt x="0" y="143328"/>
                </a:moveTo>
                <a:cubicBezTo>
                  <a:pt x="0" y="64170"/>
                  <a:pt x="64170" y="0"/>
                  <a:pt x="143328" y="0"/>
                </a:cubicBezTo>
                <a:lnTo>
                  <a:pt x="5175371" y="0"/>
                </a:lnTo>
                <a:cubicBezTo>
                  <a:pt x="5254529" y="0"/>
                  <a:pt x="5318699" y="64170"/>
                  <a:pt x="5318699" y="143328"/>
                </a:cubicBezTo>
                <a:lnTo>
                  <a:pt x="5318699" y="716621"/>
                </a:lnTo>
                <a:cubicBezTo>
                  <a:pt x="5318699" y="795779"/>
                  <a:pt x="5254529" y="859949"/>
                  <a:pt x="5175371" y="859949"/>
                </a:cubicBezTo>
                <a:lnTo>
                  <a:pt x="143328" y="859949"/>
                </a:lnTo>
                <a:cubicBezTo>
                  <a:pt x="64170" y="859949"/>
                  <a:pt x="0" y="795779"/>
                  <a:pt x="0" y="716621"/>
                </a:cubicBezTo>
                <a:lnTo>
                  <a:pt x="0" y="1433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5329" tIns="175329" rIns="175329" bIns="175329" numCol="1" spcCol="1270" anchor="ctr" anchorCtr="0">
            <a:noAutofit/>
          </a:bodyPr>
          <a:lstStyle/>
          <a:p>
            <a:pPr marL="0" lvl="0" indent="0" algn="l" defTabSz="1555750">
              <a:lnSpc>
                <a:spcPct val="90000"/>
              </a:lnSpc>
              <a:spcBef>
                <a:spcPct val="0"/>
              </a:spcBef>
              <a:spcAft>
                <a:spcPct val="35000"/>
              </a:spcAft>
              <a:buNone/>
            </a:pPr>
            <a:r>
              <a:rPr lang="en-IE" sz="3500" kern="1200" dirty="0"/>
              <a:t>26 events</a:t>
            </a:r>
            <a:endParaRPr lang="en-US" sz="3500" kern="1200" dirty="0"/>
          </a:p>
        </p:txBody>
      </p:sp>
      <p:sp>
        <p:nvSpPr>
          <p:cNvPr id="11" name="Freeform: Shape 10">
            <a:extLst>
              <a:ext uri="{FF2B5EF4-FFF2-40B4-BE49-F238E27FC236}">
                <a16:creationId xmlns:a16="http://schemas.microsoft.com/office/drawing/2014/main" id="{85521339-30C7-4AD7-BEA6-C982B769E6E3}"/>
              </a:ext>
              <a:ext uri="{C183D7F6-B498-43B3-948B-1728B52AA6E4}">
                <adec:decorative xmlns:adec="http://schemas.microsoft.com/office/drawing/2017/decorative" val="0"/>
              </a:ext>
            </a:extLst>
          </p:cNvPr>
          <p:cNvSpPr/>
          <p:nvPr/>
        </p:nvSpPr>
        <p:spPr>
          <a:xfrm>
            <a:off x="6364777" y="2956402"/>
            <a:ext cx="5493161" cy="859949"/>
          </a:xfrm>
          <a:custGeom>
            <a:avLst/>
            <a:gdLst>
              <a:gd name="csX0" fmla="*/ 0 w 5493161"/>
              <a:gd name="csY0" fmla="*/ 143328 h 859949"/>
              <a:gd name="csX1" fmla="*/ 143328 w 5493161"/>
              <a:gd name="csY1" fmla="*/ 0 h 859949"/>
              <a:gd name="csX2" fmla="*/ 5349833 w 5493161"/>
              <a:gd name="csY2" fmla="*/ 0 h 859949"/>
              <a:gd name="csX3" fmla="*/ 5493161 w 5493161"/>
              <a:gd name="csY3" fmla="*/ 143328 h 859949"/>
              <a:gd name="csX4" fmla="*/ 5493161 w 5493161"/>
              <a:gd name="csY4" fmla="*/ 716621 h 859949"/>
              <a:gd name="csX5" fmla="*/ 5349833 w 5493161"/>
              <a:gd name="csY5" fmla="*/ 859949 h 859949"/>
              <a:gd name="csX6" fmla="*/ 143328 w 5493161"/>
              <a:gd name="csY6" fmla="*/ 859949 h 859949"/>
              <a:gd name="csX7" fmla="*/ 0 w 5493161"/>
              <a:gd name="csY7" fmla="*/ 716621 h 859949"/>
              <a:gd name="csX8" fmla="*/ 0 w 5493161"/>
              <a:gd name="csY8" fmla="*/ 143328 h 8599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93161" h="859949">
                <a:moveTo>
                  <a:pt x="0" y="143328"/>
                </a:moveTo>
                <a:cubicBezTo>
                  <a:pt x="0" y="64170"/>
                  <a:pt x="64170" y="0"/>
                  <a:pt x="143328" y="0"/>
                </a:cubicBezTo>
                <a:lnTo>
                  <a:pt x="5349833" y="0"/>
                </a:lnTo>
                <a:cubicBezTo>
                  <a:pt x="5428991" y="0"/>
                  <a:pt x="5493161" y="64170"/>
                  <a:pt x="5493161" y="143328"/>
                </a:cubicBezTo>
                <a:lnTo>
                  <a:pt x="5493161" y="716621"/>
                </a:lnTo>
                <a:cubicBezTo>
                  <a:pt x="5493161" y="795779"/>
                  <a:pt x="5428991" y="859949"/>
                  <a:pt x="5349833" y="859949"/>
                </a:cubicBezTo>
                <a:lnTo>
                  <a:pt x="143328" y="859949"/>
                </a:lnTo>
                <a:cubicBezTo>
                  <a:pt x="64170" y="859949"/>
                  <a:pt x="0" y="795779"/>
                  <a:pt x="0" y="716621"/>
                </a:cubicBezTo>
                <a:lnTo>
                  <a:pt x="0" y="1433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5329" tIns="175329" rIns="175329" bIns="175329" numCol="1" spcCol="1270" anchor="ctr" anchorCtr="0">
            <a:noAutofit/>
          </a:bodyPr>
          <a:lstStyle/>
          <a:p>
            <a:pPr marL="0" lvl="0" indent="0" algn="l" defTabSz="1555750">
              <a:lnSpc>
                <a:spcPct val="90000"/>
              </a:lnSpc>
              <a:spcBef>
                <a:spcPct val="0"/>
              </a:spcBef>
              <a:spcAft>
                <a:spcPct val="35000"/>
              </a:spcAft>
              <a:buNone/>
            </a:pPr>
            <a:r>
              <a:rPr lang="en-IE" sz="3500" kern="1200" dirty="0"/>
              <a:t>2,462 participants</a:t>
            </a:r>
            <a:endParaRPr lang="en-US" sz="3500" kern="1200" dirty="0"/>
          </a:p>
        </p:txBody>
      </p:sp>
      <p:sp>
        <p:nvSpPr>
          <p:cNvPr id="12" name="Freeform: Shape 11">
            <a:extLst>
              <a:ext uri="{FF2B5EF4-FFF2-40B4-BE49-F238E27FC236}">
                <a16:creationId xmlns:a16="http://schemas.microsoft.com/office/drawing/2014/main" id="{608FFD58-0C3D-DFB2-1F9E-ADB477861EF9}"/>
              </a:ext>
              <a:ext uri="{C183D7F6-B498-43B3-948B-1728B52AA6E4}">
                <adec:decorative xmlns:adec="http://schemas.microsoft.com/office/drawing/2017/decorative" val="0"/>
              </a:ext>
            </a:extLst>
          </p:cNvPr>
          <p:cNvSpPr/>
          <p:nvPr/>
        </p:nvSpPr>
        <p:spPr>
          <a:xfrm>
            <a:off x="6364777" y="3917152"/>
            <a:ext cx="5493161" cy="859949"/>
          </a:xfrm>
          <a:custGeom>
            <a:avLst/>
            <a:gdLst>
              <a:gd name="csX0" fmla="*/ 0 w 5493161"/>
              <a:gd name="csY0" fmla="*/ 143328 h 859949"/>
              <a:gd name="csX1" fmla="*/ 143328 w 5493161"/>
              <a:gd name="csY1" fmla="*/ 0 h 859949"/>
              <a:gd name="csX2" fmla="*/ 5349833 w 5493161"/>
              <a:gd name="csY2" fmla="*/ 0 h 859949"/>
              <a:gd name="csX3" fmla="*/ 5493161 w 5493161"/>
              <a:gd name="csY3" fmla="*/ 143328 h 859949"/>
              <a:gd name="csX4" fmla="*/ 5493161 w 5493161"/>
              <a:gd name="csY4" fmla="*/ 716621 h 859949"/>
              <a:gd name="csX5" fmla="*/ 5349833 w 5493161"/>
              <a:gd name="csY5" fmla="*/ 859949 h 859949"/>
              <a:gd name="csX6" fmla="*/ 143328 w 5493161"/>
              <a:gd name="csY6" fmla="*/ 859949 h 859949"/>
              <a:gd name="csX7" fmla="*/ 0 w 5493161"/>
              <a:gd name="csY7" fmla="*/ 716621 h 859949"/>
              <a:gd name="csX8" fmla="*/ 0 w 5493161"/>
              <a:gd name="csY8" fmla="*/ 143328 h 8599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93161" h="859949">
                <a:moveTo>
                  <a:pt x="0" y="143328"/>
                </a:moveTo>
                <a:cubicBezTo>
                  <a:pt x="0" y="64170"/>
                  <a:pt x="64170" y="0"/>
                  <a:pt x="143328" y="0"/>
                </a:cubicBezTo>
                <a:lnTo>
                  <a:pt x="5349833" y="0"/>
                </a:lnTo>
                <a:cubicBezTo>
                  <a:pt x="5428991" y="0"/>
                  <a:pt x="5493161" y="64170"/>
                  <a:pt x="5493161" y="143328"/>
                </a:cubicBezTo>
                <a:lnTo>
                  <a:pt x="5493161" y="716621"/>
                </a:lnTo>
                <a:cubicBezTo>
                  <a:pt x="5493161" y="795779"/>
                  <a:pt x="5428991" y="859949"/>
                  <a:pt x="5349833" y="859949"/>
                </a:cubicBezTo>
                <a:lnTo>
                  <a:pt x="143328" y="859949"/>
                </a:lnTo>
                <a:cubicBezTo>
                  <a:pt x="64170" y="859949"/>
                  <a:pt x="0" y="795779"/>
                  <a:pt x="0" y="716621"/>
                </a:cubicBezTo>
                <a:lnTo>
                  <a:pt x="0" y="1433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5329" tIns="175329" rIns="175329" bIns="175329" numCol="1" spcCol="1270" anchor="ctr" anchorCtr="0">
            <a:noAutofit/>
          </a:bodyPr>
          <a:lstStyle/>
          <a:p>
            <a:pPr marL="0" lvl="0" indent="0" algn="l" defTabSz="1555750">
              <a:lnSpc>
                <a:spcPct val="90000"/>
              </a:lnSpc>
              <a:spcBef>
                <a:spcPct val="0"/>
              </a:spcBef>
              <a:spcAft>
                <a:spcPct val="35000"/>
              </a:spcAft>
              <a:buNone/>
            </a:pPr>
            <a:r>
              <a:rPr lang="en-IE" sz="3500" kern="1200" dirty="0"/>
              <a:t>Over 2,000 engagements</a:t>
            </a:r>
            <a:endParaRPr lang="en-US" sz="3500" kern="1200" dirty="0"/>
          </a:p>
        </p:txBody>
      </p:sp>
      <p:sp>
        <p:nvSpPr>
          <p:cNvPr id="13" name="Freeform: Shape 12">
            <a:extLst>
              <a:ext uri="{FF2B5EF4-FFF2-40B4-BE49-F238E27FC236}">
                <a16:creationId xmlns:a16="http://schemas.microsoft.com/office/drawing/2014/main" id="{636AE47B-CF9F-052B-D016-6C7D764B96E3}"/>
              </a:ext>
              <a:ext uri="{C183D7F6-B498-43B3-948B-1728B52AA6E4}">
                <adec:decorative xmlns:adec="http://schemas.microsoft.com/office/drawing/2017/decorative" val="0"/>
              </a:ext>
            </a:extLst>
          </p:cNvPr>
          <p:cNvSpPr/>
          <p:nvPr/>
        </p:nvSpPr>
        <p:spPr>
          <a:xfrm>
            <a:off x="6364777" y="4877902"/>
            <a:ext cx="5493161" cy="859949"/>
          </a:xfrm>
          <a:custGeom>
            <a:avLst/>
            <a:gdLst>
              <a:gd name="csX0" fmla="*/ 0 w 5493161"/>
              <a:gd name="csY0" fmla="*/ 143328 h 859949"/>
              <a:gd name="csX1" fmla="*/ 143328 w 5493161"/>
              <a:gd name="csY1" fmla="*/ 0 h 859949"/>
              <a:gd name="csX2" fmla="*/ 5349833 w 5493161"/>
              <a:gd name="csY2" fmla="*/ 0 h 859949"/>
              <a:gd name="csX3" fmla="*/ 5493161 w 5493161"/>
              <a:gd name="csY3" fmla="*/ 143328 h 859949"/>
              <a:gd name="csX4" fmla="*/ 5493161 w 5493161"/>
              <a:gd name="csY4" fmla="*/ 716621 h 859949"/>
              <a:gd name="csX5" fmla="*/ 5349833 w 5493161"/>
              <a:gd name="csY5" fmla="*/ 859949 h 859949"/>
              <a:gd name="csX6" fmla="*/ 143328 w 5493161"/>
              <a:gd name="csY6" fmla="*/ 859949 h 859949"/>
              <a:gd name="csX7" fmla="*/ 0 w 5493161"/>
              <a:gd name="csY7" fmla="*/ 716621 h 859949"/>
              <a:gd name="csX8" fmla="*/ 0 w 5493161"/>
              <a:gd name="csY8" fmla="*/ 143328 h 85994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493161" h="859949">
                <a:moveTo>
                  <a:pt x="0" y="143328"/>
                </a:moveTo>
                <a:cubicBezTo>
                  <a:pt x="0" y="64170"/>
                  <a:pt x="64170" y="0"/>
                  <a:pt x="143328" y="0"/>
                </a:cubicBezTo>
                <a:lnTo>
                  <a:pt x="5349833" y="0"/>
                </a:lnTo>
                <a:cubicBezTo>
                  <a:pt x="5428991" y="0"/>
                  <a:pt x="5493161" y="64170"/>
                  <a:pt x="5493161" y="143328"/>
                </a:cubicBezTo>
                <a:lnTo>
                  <a:pt x="5493161" y="716621"/>
                </a:lnTo>
                <a:cubicBezTo>
                  <a:pt x="5493161" y="795779"/>
                  <a:pt x="5428991" y="859949"/>
                  <a:pt x="5349833" y="859949"/>
                </a:cubicBezTo>
                <a:lnTo>
                  <a:pt x="143328" y="859949"/>
                </a:lnTo>
                <a:cubicBezTo>
                  <a:pt x="64170" y="859949"/>
                  <a:pt x="0" y="795779"/>
                  <a:pt x="0" y="716621"/>
                </a:cubicBezTo>
                <a:lnTo>
                  <a:pt x="0" y="14332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5329" tIns="175329" rIns="175329" bIns="175329" numCol="1" spcCol="1270" anchor="ctr" anchorCtr="0">
            <a:noAutofit/>
          </a:bodyPr>
          <a:lstStyle/>
          <a:p>
            <a:pPr marL="0" lvl="0" indent="0" algn="l" defTabSz="1555750">
              <a:lnSpc>
                <a:spcPct val="90000"/>
              </a:lnSpc>
              <a:spcBef>
                <a:spcPct val="0"/>
              </a:spcBef>
              <a:spcAft>
                <a:spcPct val="35000"/>
              </a:spcAft>
              <a:buNone/>
            </a:pPr>
            <a:r>
              <a:rPr lang="en-IE" sz="3500" kern="1200" dirty="0"/>
              <a:t>100+ partner organisations</a:t>
            </a:r>
            <a:endParaRPr lang="en-US" sz="3500" kern="1200" dirty="0"/>
          </a:p>
        </p:txBody>
      </p:sp>
      <p:pic>
        <p:nvPicPr>
          <p:cNvPr id="5" name="Picture 4">
            <a:extLst>
              <a:ext uri="{FF2B5EF4-FFF2-40B4-BE49-F238E27FC236}">
                <a16:creationId xmlns:a16="http://schemas.microsoft.com/office/drawing/2014/main" id="{EC21C9A8-33D4-07F1-2869-A135DE8678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0916" y="5857965"/>
            <a:ext cx="834506" cy="852261"/>
          </a:xfrm>
          <a:prstGeom prst="rect">
            <a:avLst/>
          </a:prstGeom>
        </p:spPr>
      </p:pic>
      <p:pic>
        <p:nvPicPr>
          <p:cNvPr id="3" name="Picture 2">
            <a:extLst>
              <a:ext uri="{FF2B5EF4-FFF2-40B4-BE49-F238E27FC236}">
                <a16:creationId xmlns:a16="http://schemas.microsoft.com/office/drawing/2014/main" id="{A25B757F-9C94-BF2B-D467-3BA1CD744A0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35143" b="38530"/>
          <a:stretch>
            <a:fillRect/>
          </a:stretch>
        </p:blipFill>
        <p:spPr>
          <a:xfrm>
            <a:off x="9111358" y="5769273"/>
            <a:ext cx="2902517" cy="884370"/>
          </a:xfrm>
          <a:prstGeom prst="rect">
            <a:avLst/>
          </a:prstGeom>
        </p:spPr>
      </p:pic>
    </p:spTree>
    <p:extLst>
      <p:ext uri="{BB962C8B-B14F-4D97-AF65-F5344CB8AC3E}">
        <p14:creationId xmlns:p14="http://schemas.microsoft.com/office/powerpoint/2010/main" val="3819209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97AEA-3D2D-8A4C-5C56-AEE1D68071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FEB2FD-B6C8-86BA-2589-773352181E04}"/>
              </a:ext>
            </a:extLst>
          </p:cNvPr>
          <p:cNvSpPr>
            <a:spLocks noGrp="1"/>
          </p:cNvSpPr>
          <p:nvPr>
            <p:ph type="title"/>
          </p:nvPr>
        </p:nvSpPr>
        <p:spPr>
          <a:xfrm>
            <a:off x="498547" y="42639"/>
            <a:ext cx="10515600" cy="1325563"/>
          </a:xfrm>
        </p:spPr>
        <p:txBody>
          <a:bodyPr>
            <a:normAutofit/>
          </a:bodyPr>
          <a:lstStyle/>
          <a:p>
            <a:r>
              <a:rPr lang="en-GB" b="1" dirty="0">
                <a:solidFill>
                  <a:srgbClr val="1888D0"/>
                </a:solidFill>
                <a:latin typeface="Arial" panose="020B0604020202020204" pitchFamily="34" charset="0"/>
                <a:cs typeface="Arial" panose="020B0604020202020204" pitchFamily="34" charset="0"/>
              </a:rPr>
              <a:t>CHAT Journey</a:t>
            </a:r>
            <a:endParaRPr lang="en-IE" b="1" dirty="0">
              <a:solidFill>
                <a:srgbClr val="1888D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9A24109-7444-EEEB-C048-9B4B4772D5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5174" b="36996"/>
          <a:stretch/>
        </p:blipFill>
        <p:spPr>
          <a:xfrm>
            <a:off x="7223815" y="365125"/>
            <a:ext cx="4469638" cy="1243902"/>
          </a:xfrm>
          <a:prstGeom prst="rect">
            <a:avLst/>
          </a:prstGeom>
        </p:spPr>
      </p:pic>
      <p:pic>
        <p:nvPicPr>
          <p:cNvPr id="10" name="Picture 9" descr="Four people on a panel in front of a crowd">
            <a:extLst>
              <a:ext uri="{FF2B5EF4-FFF2-40B4-BE49-F238E27FC236}">
                <a16:creationId xmlns:a16="http://schemas.microsoft.com/office/drawing/2014/main" id="{84EF9A13-F3D6-A231-4A85-4E532A771809}"/>
              </a:ext>
            </a:extLst>
          </p:cNvPr>
          <p:cNvPicPr>
            <a:picLocks noChangeAspect="1"/>
          </p:cNvPicPr>
          <p:nvPr/>
        </p:nvPicPr>
        <p:blipFill>
          <a:blip r:embed="rId4">
            <a:extLst>
              <a:ext uri="{28A0092B-C50C-407E-A947-70E740481C1C}">
                <a14:useLocalDpi xmlns:a14="http://schemas.microsoft.com/office/drawing/2010/main" val="0"/>
              </a:ext>
            </a:extLst>
          </a:blip>
          <a:srcRect t="33111" b="8111"/>
          <a:stretch>
            <a:fillRect/>
          </a:stretch>
        </p:blipFill>
        <p:spPr>
          <a:xfrm>
            <a:off x="114299" y="2377440"/>
            <a:ext cx="4770781" cy="2103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58C1C856-88DA-DE1C-F5B0-C52A11AD278D}"/>
              </a:ext>
            </a:extLst>
          </p:cNvPr>
          <p:cNvSpPr txBox="1"/>
          <p:nvPr/>
        </p:nvSpPr>
        <p:spPr>
          <a:xfrm>
            <a:off x="5143500" y="1931513"/>
            <a:ext cx="6662109" cy="379187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b="1" dirty="0"/>
              <a:t>Rooted in inclusion, trust, and learning</a:t>
            </a:r>
          </a:p>
          <a:p>
            <a:pPr marL="285750" indent="-285750">
              <a:lnSpc>
                <a:spcPct val="150000"/>
              </a:lnSpc>
              <a:buFont typeface="Arial" panose="020B0604020202020204" pitchFamily="34" charset="0"/>
              <a:buChar char="•"/>
            </a:pPr>
            <a:r>
              <a:rPr lang="en-GB" sz="2400" b="1" dirty="0"/>
              <a:t>Continues to grow and adapt</a:t>
            </a:r>
          </a:p>
          <a:p>
            <a:pPr marL="285750" indent="-285750">
              <a:lnSpc>
                <a:spcPct val="150000"/>
              </a:lnSpc>
              <a:buFont typeface="Arial" panose="020B0604020202020204" pitchFamily="34" charset="0"/>
              <a:buChar char="•"/>
            </a:pPr>
            <a:r>
              <a:rPr lang="en-GB" sz="2400" b="1" dirty="0"/>
              <a:t>Welcomes new stakeholders across sectors</a:t>
            </a:r>
          </a:p>
          <a:p>
            <a:pPr marL="285750" indent="-285750">
              <a:lnSpc>
                <a:spcPct val="150000"/>
              </a:lnSpc>
              <a:buFont typeface="Arial" panose="020B0604020202020204" pitchFamily="34" charset="0"/>
              <a:buChar char="•"/>
            </a:pPr>
            <a:r>
              <a:rPr lang="en-GB" sz="2400" b="1" dirty="0"/>
              <a:t>Ensures lived experience, evidence, and innovation are integrated into AT development</a:t>
            </a:r>
          </a:p>
          <a:p>
            <a:pPr>
              <a:lnSpc>
                <a:spcPct val="150000"/>
              </a:lnSpc>
            </a:pPr>
            <a:endParaRPr lang="en-IE" dirty="0"/>
          </a:p>
        </p:txBody>
      </p:sp>
      <p:pic>
        <p:nvPicPr>
          <p:cNvPr id="3" name="Picture 2">
            <a:extLst>
              <a:ext uri="{FF2B5EF4-FFF2-40B4-BE49-F238E27FC236}">
                <a16:creationId xmlns:a16="http://schemas.microsoft.com/office/drawing/2014/main" id="{CA5F681E-EF06-E9D1-005E-9CF435FF8ED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0916" y="5857965"/>
            <a:ext cx="834506" cy="852261"/>
          </a:xfrm>
          <a:prstGeom prst="rect">
            <a:avLst/>
          </a:prstGeom>
        </p:spPr>
      </p:pic>
      <p:pic>
        <p:nvPicPr>
          <p:cNvPr id="7" name="Picture 6">
            <a:extLst>
              <a:ext uri="{FF2B5EF4-FFF2-40B4-BE49-F238E27FC236}">
                <a16:creationId xmlns:a16="http://schemas.microsoft.com/office/drawing/2014/main" id="{C19112F5-4F57-76AF-63C3-71EE0AB32BA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t="35143" b="38530"/>
          <a:stretch>
            <a:fillRect/>
          </a:stretch>
        </p:blipFill>
        <p:spPr>
          <a:xfrm>
            <a:off x="9111358" y="5769273"/>
            <a:ext cx="2902517" cy="884370"/>
          </a:xfrm>
          <a:prstGeom prst="rect">
            <a:avLst/>
          </a:prstGeom>
        </p:spPr>
      </p:pic>
    </p:spTree>
    <p:extLst>
      <p:ext uri="{BB962C8B-B14F-4D97-AF65-F5344CB8AC3E}">
        <p14:creationId xmlns:p14="http://schemas.microsoft.com/office/powerpoint/2010/main" val="1406196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77956-0F68-D1AC-313D-F654A15F66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6634F3-4ED3-89E2-C5CD-546571CC6C13}"/>
              </a:ext>
            </a:extLst>
          </p:cNvPr>
          <p:cNvSpPr>
            <a:spLocks noGrp="1"/>
          </p:cNvSpPr>
          <p:nvPr>
            <p:ph type="title"/>
          </p:nvPr>
        </p:nvSpPr>
        <p:spPr>
          <a:xfrm>
            <a:off x="498547" y="42639"/>
            <a:ext cx="10515600" cy="1325563"/>
          </a:xfrm>
        </p:spPr>
        <p:txBody>
          <a:bodyPr>
            <a:normAutofit/>
          </a:bodyPr>
          <a:lstStyle/>
          <a:p>
            <a:r>
              <a:rPr lang="en-GB" b="1" dirty="0">
                <a:solidFill>
                  <a:srgbClr val="1888D0"/>
                </a:solidFill>
                <a:latin typeface="Arial" panose="020B0604020202020204" pitchFamily="34" charset="0"/>
                <a:cs typeface="Arial" panose="020B0604020202020204" pitchFamily="34" charset="0"/>
              </a:rPr>
              <a:t>What CHAT means to US</a:t>
            </a:r>
            <a:endParaRPr lang="en-IE" b="1" dirty="0">
              <a:solidFill>
                <a:srgbClr val="1888D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CB5A7E8-96F6-1C15-7D17-DF2320D9F1B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5174" b="36996"/>
          <a:stretch/>
        </p:blipFill>
        <p:spPr>
          <a:xfrm>
            <a:off x="7223815" y="365125"/>
            <a:ext cx="4469638" cy="1243902"/>
          </a:xfrm>
          <a:prstGeom prst="rect">
            <a:avLst/>
          </a:prstGeom>
        </p:spPr>
      </p:pic>
      <p:pic>
        <p:nvPicPr>
          <p:cNvPr id="7" name="Picture 6" descr="A group of people smiling at the camera">
            <a:extLst>
              <a:ext uri="{FF2B5EF4-FFF2-40B4-BE49-F238E27FC236}">
                <a16:creationId xmlns:a16="http://schemas.microsoft.com/office/drawing/2014/main" id="{B6CCA1C1-8B4C-273D-02E9-425134815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391" y="2179320"/>
            <a:ext cx="4368800" cy="3276600"/>
          </a:xfrm>
          <a:prstGeom prst="rect">
            <a:avLst/>
          </a:prstGeom>
        </p:spPr>
      </p:pic>
      <p:sp>
        <p:nvSpPr>
          <p:cNvPr id="6" name="TextBox 5">
            <a:extLst>
              <a:ext uri="{FF2B5EF4-FFF2-40B4-BE49-F238E27FC236}">
                <a16:creationId xmlns:a16="http://schemas.microsoft.com/office/drawing/2014/main" id="{3278D8EC-92F3-884F-536B-F7B2DB4057E1}"/>
              </a:ext>
            </a:extLst>
          </p:cNvPr>
          <p:cNvSpPr txBox="1"/>
          <p:nvPr/>
        </p:nvSpPr>
        <p:spPr>
          <a:xfrm>
            <a:off x="5143500" y="1931513"/>
            <a:ext cx="6873240" cy="379187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b="1" dirty="0"/>
              <a:t>Where I first heard about different types of AT </a:t>
            </a:r>
          </a:p>
          <a:p>
            <a:pPr marL="285750" indent="-285750">
              <a:lnSpc>
                <a:spcPct val="150000"/>
              </a:lnSpc>
              <a:buFont typeface="Arial" panose="020B0604020202020204" pitchFamily="34" charset="0"/>
              <a:buChar char="•"/>
            </a:pPr>
            <a:r>
              <a:rPr lang="en-GB" sz="2400" b="1" dirty="0"/>
              <a:t>Where we built partnerships with TUDublin</a:t>
            </a:r>
          </a:p>
          <a:p>
            <a:pPr marL="285750" indent="-285750">
              <a:lnSpc>
                <a:spcPct val="150000"/>
              </a:lnSpc>
              <a:buFont typeface="Arial" panose="020B0604020202020204" pitchFamily="34" charset="0"/>
              <a:buChar char="•"/>
            </a:pPr>
            <a:r>
              <a:rPr lang="en-GB" sz="2400" b="1" dirty="0"/>
              <a:t>Started the Co-Design journey </a:t>
            </a:r>
          </a:p>
          <a:p>
            <a:pPr marL="285750" indent="-285750">
              <a:lnSpc>
                <a:spcPct val="150000"/>
              </a:lnSpc>
              <a:buFont typeface="Arial" panose="020B0604020202020204" pitchFamily="34" charset="0"/>
              <a:buChar char="•"/>
            </a:pPr>
            <a:r>
              <a:rPr lang="en-GB" sz="2400" b="1" dirty="0"/>
              <a:t>Led to me being upskilled in Co-Design, </a:t>
            </a:r>
            <a:br>
              <a:rPr lang="en-GB" sz="2400" b="1" dirty="0"/>
            </a:br>
            <a:r>
              <a:rPr lang="en-GB" sz="2400" b="1" dirty="0"/>
              <a:t>Co-research and co-facilitation.</a:t>
            </a:r>
          </a:p>
          <a:p>
            <a:pPr marL="285750" indent="-285750">
              <a:lnSpc>
                <a:spcPct val="150000"/>
              </a:lnSpc>
              <a:buFont typeface="Arial" panose="020B0604020202020204" pitchFamily="34" charset="0"/>
              <a:buChar char="•"/>
            </a:pPr>
            <a:r>
              <a:rPr lang="en-GB" sz="2400" b="1" dirty="0"/>
              <a:t>Paid roles for four years thanks to CHAT </a:t>
            </a:r>
          </a:p>
          <a:p>
            <a:pPr>
              <a:lnSpc>
                <a:spcPct val="150000"/>
              </a:lnSpc>
            </a:pPr>
            <a:endParaRPr lang="en-IE" dirty="0"/>
          </a:p>
        </p:txBody>
      </p:sp>
      <p:pic>
        <p:nvPicPr>
          <p:cNvPr id="3" name="Picture 2">
            <a:extLst>
              <a:ext uri="{FF2B5EF4-FFF2-40B4-BE49-F238E27FC236}">
                <a16:creationId xmlns:a16="http://schemas.microsoft.com/office/drawing/2014/main" id="{71ACA3E2-13EF-65FE-07A2-A7F92E8DC40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0916" y="5857965"/>
            <a:ext cx="834506" cy="852261"/>
          </a:xfrm>
          <a:prstGeom prst="rect">
            <a:avLst/>
          </a:prstGeom>
        </p:spPr>
      </p:pic>
      <p:pic>
        <p:nvPicPr>
          <p:cNvPr id="8" name="Picture 7">
            <a:extLst>
              <a:ext uri="{FF2B5EF4-FFF2-40B4-BE49-F238E27FC236}">
                <a16:creationId xmlns:a16="http://schemas.microsoft.com/office/drawing/2014/main" id="{1EC52B73-D3C5-BAC9-DA0B-6155935A3B1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t="35143" b="38530"/>
          <a:stretch>
            <a:fillRect/>
          </a:stretch>
        </p:blipFill>
        <p:spPr>
          <a:xfrm>
            <a:off x="9111358" y="5769273"/>
            <a:ext cx="2902517" cy="884370"/>
          </a:xfrm>
          <a:prstGeom prst="rect">
            <a:avLst/>
          </a:prstGeom>
        </p:spPr>
      </p:pic>
    </p:spTree>
    <p:extLst>
      <p:ext uri="{BB962C8B-B14F-4D97-AF65-F5344CB8AC3E}">
        <p14:creationId xmlns:p14="http://schemas.microsoft.com/office/powerpoint/2010/main" val="1928077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15EF7-BDD6-009D-9A1D-44F8B69E43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764E5-17F4-3471-89E3-64EFD44D1ECF}"/>
              </a:ext>
            </a:extLst>
          </p:cNvPr>
          <p:cNvSpPr>
            <a:spLocks noGrp="1"/>
          </p:cNvSpPr>
          <p:nvPr>
            <p:ph type="title"/>
          </p:nvPr>
        </p:nvSpPr>
        <p:spPr>
          <a:xfrm>
            <a:off x="601377" y="324294"/>
            <a:ext cx="10515600" cy="1325563"/>
          </a:xfrm>
        </p:spPr>
        <p:txBody>
          <a:bodyPr>
            <a:normAutofit/>
          </a:bodyPr>
          <a:lstStyle/>
          <a:p>
            <a:r>
              <a:rPr lang="en-GB" b="1" dirty="0">
                <a:solidFill>
                  <a:srgbClr val="1888D0"/>
                </a:solidFill>
                <a:latin typeface="Arial" panose="020B0604020202020204" pitchFamily="34" charset="0"/>
                <a:cs typeface="Arial" panose="020B0604020202020204" pitchFamily="34" charset="0"/>
              </a:rPr>
              <a:t>Level of Innovation</a:t>
            </a:r>
            <a:endParaRPr lang="en-IE" b="1" dirty="0">
              <a:solidFill>
                <a:srgbClr val="1888D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93D4B9E-65A0-6600-5E26-15264046F8A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5174" b="36996"/>
          <a:stretch/>
        </p:blipFill>
        <p:spPr>
          <a:xfrm>
            <a:off x="7223815" y="365125"/>
            <a:ext cx="4469638" cy="1243902"/>
          </a:xfrm>
          <a:prstGeom prst="rect">
            <a:avLst/>
          </a:prstGeom>
        </p:spPr>
      </p:pic>
      <p:pic>
        <p:nvPicPr>
          <p:cNvPr id="3" name="Picture 2" descr="A group of people standing in front of a screen">
            <a:extLst>
              <a:ext uri="{FF2B5EF4-FFF2-40B4-BE49-F238E27FC236}">
                <a16:creationId xmlns:a16="http://schemas.microsoft.com/office/drawing/2014/main" id="{1CE039A0-AA7B-70D7-3160-007078583DB8}"/>
              </a:ext>
            </a:extLst>
          </p:cNvPr>
          <p:cNvPicPr>
            <a:picLocks noChangeAspect="1"/>
          </p:cNvPicPr>
          <p:nvPr/>
        </p:nvPicPr>
        <p:blipFill>
          <a:blip r:embed="rId4">
            <a:extLst>
              <a:ext uri="{28A0092B-C50C-407E-A947-70E740481C1C}">
                <a14:useLocalDpi xmlns:a14="http://schemas.microsoft.com/office/drawing/2010/main" val="0"/>
              </a:ext>
            </a:extLst>
          </a:blip>
          <a:srcRect t="15668" b="13032"/>
          <a:stretch>
            <a:fillRect/>
          </a:stretch>
        </p:blipFill>
        <p:spPr>
          <a:xfrm>
            <a:off x="433737" y="1988821"/>
            <a:ext cx="3743176" cy="3558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Freeform: Shape 8">
            <a:extLst>
              <a:ext uri="{FF2B5EF4-FFF2-40B4-BE49-F238E27FC236}">
                <a16:creationId xmlns:a16="http://schemas.microsoft.com/office/drawing/2014/main" id="{46845BE1-DFB5-5E39-4B73-A5479EC05155}"/>
              </a:ext>
            </a:extLst>
          </p:cNvPr>
          <p:cNvSpPr/>
          <p:nvPr/>
        </p:nvSpPr>
        <p:spPr>
          <a:xfrm>
            <a:off x="4738946" y="1855037"/>
            <a:ext cx="7158847" cy="810810"/>
          </a:xfrm>
          <a:custGeom>
            <a:avLst/>
            <a:gdLst>
              <a:gd name="csX0" fmla="*/ 0 w 7158847"/>
              <a:gd name="csY0" fmla="*/ 135138 h 810810"/>
              <a:gd name="csX1" fmla="*/ 135138 w 7158847"/>
              <a:gd name="csY1" fmla="*/ 0 h 810810"/>
              <a:gd name="csX2" fmla="*/ 7023709 w 7158847"/>
              <a:gd name="csY2" fmla="*/ 0 h 810810"/>
              <a:gd name="csX3" fmla="*/ 7158847 w 7158847"/>
              <a:gd name="csY3" fmla="*/ 135138 h 810810"/>
              <a:gd name="csX4" fmla="*/ 7158847 w 7158847"/>
              <a:gd name="csY4" fmla="*/ 675672 h 810810"/>
              <a:gd name="csX5" fmla="*/ 7023709 w 7158847"/>
              <a:gd name="csY5" fmla="*/ 810810 h 810810"/>
              <a:gd name="csX6" fmla="*/ 135138 w 7158847"/>
              <a:gd name="csY6" fmla="*/ 810810 h 810810"/>
              <a:gd name="csX7" fmla="*/ 0 w 7158847"/>
              <a:gd name="csY7" fmla="*/ 675672 h 810810"/>
              <a:gd name="csX8" fmla="*/ 0 w 7158847"/>
              <a:gd name="csY8" fmla="*/ 135138 h 8108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158847" h="810810">
                <a:moveTo>
                  <a:pt x="0" y="135138"/>
                </a:moveTo>
                <a:cubicBezTo>
                  <a:pt x="0" y="60503"/>
                  <a:pt x="60503" y="0"/>
                  <a:pt x="135138" y="0"/>
                </a:cubicBezTo>
                <a:lnTo>
                  <a:pt x="7023709" y="0"/>
                </a:lnTo>
                <a:cubicBezTo>
                  <a:pt x="7098344" y="0"/>
                  <a:pt x="7158847" y="60503"/>
                  <a:pt x="7158847" y="135138"/>
                </a:cubicBezTo>
                <a:lnTo>
                  <a:pt x="7158847" y="675672"/>
                </a:lnTo>
                <a:cubicBezTo>
                  <a:pt x="7158847" y="750307"/>
                  <a:pt x="7098344" y="810810"/>
                  <a:pt x="7023709" y="810810"/>
                </a:cubicBezTo>
                <a:lnTo>
                  <a:pt x="135138" y="810810"/>
                </a:lnTo>
                <a:cubicBezTo>
                  <a:pt x="60503" y="810810"/>
                  <a:pt x="0" y="750307"/>
                  <a:pt x="0" y="675672"/>
                </a:cubicBezTo>
                <a:lnTo>
                  <a:pt x="0" y="13513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310" tIns="165310" rIns="165310" bIns="165310" numCol="1" spcCol="1270" anchor="ctr" anchorCtr="0">
            <a:noAutofit/>
          </a:bodyPr>
          <a:lstStyle/>
          <a:p>
            <a:pPr marL="0" lvl="0" indent="0" algn="l" defTabSz="1466850">
              <a:lnSpc>
                <a:spcPct val="90000"/>
              </a:lnSpc>
              <a:spcBef>
                <a:spcPct val="0"/>
              </a:spcBef>
              <a:spcAft>
                <a:spcPct val="35000"/>
              </a:spcAft>
              <a:buNone/>
            </a:pPr>
            <a:r>
              <a:rPr lang="en-GB" sz="3300" b="1" kern="1200" dirty="0"/>
              <a:t>Key achievements:</a:t>
            </a:r>
            <a:endParaRPr lang="en-US" sz="3300" kern="1200" dirty="0"/>
          </a:p>
        </p:txBody>
      </p:sp>
      <p:sp>
        <p:nvSpPr>
          <p:cNvPr id="10" name="Freeform: Shape 9">
            <a:extLst>
              <a:ext uri="{FF2B5EF4-FFF2-40B4-BE49-F238E27FC236}">
                <a16:creationId xmlns:a16="http://schemas.microsoft.com/office/drawing/2014/main" id="{07CA9C46-1E4A-2F24-D981-918222F5513F}"/>
              </a:ext>
            </a:extLst>
          </p:cNvPr>
          <p:cNvSpPr/>
          <p:nvPr/>
        </p:nvSpPr>
        <p:spPr>
          <a:xfrm>
            <a:off x="4738946" y="2665847"/>
            <a:ext cx="7158847" cy="3415500"/>
          </a:xfrm>
          <a:custGeom>
            <a:avLst/>
            <a:gdLst>
              <a:gd name="csX0" fmla="*/ 0 w 7158847"/>
              <a:gd name="csY0" fmla="*/ 0 h 3415500"/>
              <a:gd name="csX1" fmla="*/ 7158847 w 7158847"/>
              <a:gd name="csY1" fmla="*/ 0 h 3415500"/>
              <a:gd name="csX2" fmla="*/ 7158847 w 7158847"/>
              <a:gd name="csY2" fmla="*/ 3415500 h 3415500"/>
              <a:gd name="csX3" fmla="*/ 0 w 7158847"/>
              <a:gd name="csY3" fmla="*/ 3415500 h 3415500"/>
              <a:gd name="csX4" fmla="*/ 0 w 7158847"/>
              <a:gd name="csY4" fmla="*/ 0 h 3415500"/>
            </a:gdLst>
            <a:ahLst/>
            <a:cxnLst>
              <a:cxn ang="0">
                <a:pos x="csX0" y="csY0"/>
              </a:cxn>
              <a:cxn ang="0">
                <a:pos x="csX1" y="csY1"/>
              </a:cxn>
              <a:cxn ang="0">
                <a:pos x="csX2" y="csY2"/>
              </a:cxn>
              <a:cxn ang="0">
                <a:pos x="csX3" y="csY3"/>
              </a:cxn>
              <a:cxn ang="0">
                <a:pos x="csX4" y="csY4"/>
              </a:cxn>
            </a:cxnLst>
            <a:rect l="l" t="t" r="r" b="b"/>
            <a:pathLst>
              <a:path w="7158847" h="3415500">
                <a:moveTo>
                  <a:pt x="0" y="0"/>
                </a:moveTo>
                <a:lnTo>
                  <a:pt x="7158847" y="0"/>
                </a:lnTo>
                <a:lnTo>
                  <a:pt x="7158847" y="3415500"/>
                </a:lnTo>
                <a:lnTo>
                  <a:pt x="0" y="34155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293"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GB" sz="2600" kern="1200" dirty="0"/>
              <a:t>Over 2,400 stakeholder engagements</a:t>
            </a:r>
            <a:endParaRPr lang="en-US" sz="2600" kern="1200" dirty="0"/>
          </a:p>
          <a:p>
            <a:pPr marL="228600" lvl="1" indent="-228600" algn="l" defTabSz="1155700">
              <a:lnSpc>
                <a:spcPct val="90000"/>
              </a:lnSpc>
              <a:spcBef>
                <a:spcPct val="0"/>
              </a:spcBef>
              <a:spcAft>
                <a:spcPct val="20000"/>
              </a:spcAft>
              <a:buChar char="•"/>
            </a:pPr>
            <a:r>
              <a:rPr lang="en-GB" sz="2600" kern="1200"/>
              <a:t>Supported Ireland’s WHO AT Capacity Assessment (ATA-C)</a:t>
            </a:r>
            <a:endParaRPr lang="en-US" sz="2600" kern="1200"/>
          </a:p>
          <a:p>
            <a:pPr marL="228600" lvl="1" indent="-228600" algn="l" defTabSz="1155700">
              <a:lnSpc>
                <a:spcPct val="90000"/>
              </a:lnSpc>
              <a:spcBef>
                <a:spcPct val="0"/>
              </a:spcBef>
              <a:spcAft>
                <a:spcPct val="20000"/>
              </a:spcAft>
              <a:buChar char="•"/>
            </a:pPr>
            <a:r>
              <a:rPr lang="en-GB" sz="2600" kern="1200" dirty="0"/>
              <a:t>Hosted 30 CHATS in 8 years showcasing AT </a:t>
            </a:r>
            <a:endParaRPr lang="en-US" sz="2600" kern="1200" dirty="0"/>
          </a:p>
          <a:p>
            <a:pPr marL="228600" lvl="1" indent="-228600" algn="l" defTabSz="1155700">
              <a:lnSpc>
                <a:spcPct val="90000"/>
              </a:lnSpc>
              <a:spcBef>
                <a:spcPct val="0"/>
              </a:spcBef>
              <a:spcAft>
                <a:spcPct val="20000"/>
              </a:spcAft>
              <a:buChar char="•"/>
            </a:pPr>
            <a:r>
              <a:rPr lang="en-GB" sz="2600" kern="1200"/>
              <a:t>Amplified AT user stories and peer learning</a:t>
            </a:r>
            <a:endParaRPr lang="en-US" sz="2600" kern="1200"/>
          </a:p>
          <a:p>
            <a:pPr marL="228600" lvl="1" indent="-228600" algn="l" defTabSz="1155700">
              <a:lnSpc>
                <a:spcPct val="90000"/>
              </a:lnSpc>
              <a:spcBef>
                <a:spcPct val="0"/>
              </a:spcBef>
              <a:spcAft>
                <a:spcPct val="20000"/>
              </a:spcAft>
              <a:buChar char="•"/>
            </a:pPr>
            <a:r>
              <a:rPr lang="en-GB" sz="2600" kern="1200"/>
              <a:t>Drove momentum behind the AT Passport</a:t>
            </a:r>
            <a:endParaRPr lang="en-US" sz="2600" kern="1200"/>
          </a:p>
          <a:p>
            <a:pPr marL="228600" lvl="1" indent="-228600" algn="l" defTabSz="1155700">
              <a:lnSpc>
                <a:spcPct val="90000"/>
              </a:lnSpc>
              <a:spcBef>
                <a:spcPct val="0"/>
              </a:spcBef>
              <a:spcAft>
                <a:spcPct val="20000"/>
              </a:spcAft>
              <a:buChar char="•"/>
            </a:pPr>
            <a:r>
              <a:rPr lang="en-GB" sz="2600" kern="1200"/>
              <a:t>Built a cross-sector network for AT training and digital inclusion</a:t>
            </a:r>
            <a:endParaRPr lang="en-US" sz="2600" kern="1200"/>
          </a:p>
        </p:txBody>
      </p:sp>
      <p:pic>
        <p:nvPicPr>
          <p:cNvPr id="6" name="Picture 5">
            <a:extLst>
              <a:ext uri="{FF2B5EF4-FFF2-40B4-BE49-F238E27FC236}">
                <a16:creationId xmlns:a16="http://schemas.microsoft.com/office/drawing/2014/main" id="{0D754B12-4F28-2F1F-D70C-03244538041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0245" y="5801382"/>
            <a:ext cx="834506" cy="852261"/>
          </a:xfrm>
          <a:prstGeom prst="rect">
            <a:avLst/>
          </a:prstGeom>
        </p:spPr>
      </p:pic>
      <p:pic>
        <p:nvPicPr>
          <p:cNvPr id="7" name="Picture 6">
            <a:extLst>
              <a:ext uri="{FF2B5EF4-FFF2-40B4-BE49-F238E27FC236}">
                <a16:creationId xmlns:a16="http://schemas.microsoft.com/office/drawing/2014/main" id="{C64A6A81-ED6A-643D-D4D6-57E78CDCA76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t="35143" b="38530"/>
          <a:stretch>
            <a:fillRect/>
          </a:stretch>
        </p:blipFill>
        <p:spPr>
          <a:xfrm>
            <a:off x="9111358" y="5769273"/>
            <a:ext cx="2902517" cy="884370"/>
          </a:xfrm>
          <a:prstGeom prst="rect">
            <a:avLst/>
          </a:prstGeom>
        </p:spPr>
      </p:pic>
    </p:spTree>
    <p:extLst>
      <p:ext uri="{BB962C8B-B14F-4D97-AF65-F5344CB8AC3E}">
        <p14:creationId xmlns:p14="http://schemas.microsoft.com/office/powerpoint/2010/main" val="1571811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A34D0AF-B71E-587C-697A-CC20D102E7F3}"/>
              </a:ext>
              <a:ext uri="{C183D7F6-B498-43B3-948B-1728B52AA6E4}">
                <adec:decorative xmlns:adec="http://schemas.microsoft.com/office/drawing/2017/decorative" val="1"/>
              </a:ext>
            </a:extLst>
          </p:cNvPr>
          <p:cNvGrpSpPr/>
          <p:nvPr/>
        </p:nvGrpSpPr>
        <p:grpSpPr>
          <a:xfrm>
            <a:off x="838200" y="1827430"/>
            <a:ext cx="10515600" cy="4347726"/>
            <a:chOff x="838200" y="1827430"/>
            <a:chExt cx="10515600" cy="4347726"/>
          </a:xfrm>
        </p:grpSpPr>
        <p:sp>
          <p:nvSpPr>
            <p:cNvPr id="4" name="Rectangle: Rounded Corners 3">
              <a:extLst>
                <a:ext uri="{FF2B5EF4-FFF2-40B4-BE49-F238E27FC236}">
                  <a16:creationId xmlns:a16="http://schemas.microsoft.com/office/drawing/2014/main" id="{2AD36AE5-7079-1187-AC7C-A4AB72AA01B9}"/>
                </a:ext>
              </a:extLst>
            </p:cNvPr>
            <p:cNvSpPr/>
            <p:nvPr/>
          </p:nvSpPr>
          <p:spPr>
            <a:xfrm>
              <a:off x="838200" y="1827430"/>
              <a:ext cx="10515600" cy="915310"/>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8" name="Rectangle: Rounded Corners 7">
              <a:extLst>
                <a:ext uri="{FF2B5EF4-FFF2-40B4-BE49-F238E27FC236}">
                  <a16:creationId xmlns:a16="http://schemas.microsoft.com/office/drawing/2014/main" id="{14FE5576-68C7-742E-92D8-348EEE4D1BE4}"/>
                </a:ext>
              </a:extLst>
            </p:cNvPr>
            <p:cNvSpPr/>
            <p:nvPr/>
          </p:nvSpPr>
          <p:spPr>
            <a:xfrm>
              <a:off x="838200" y="2971569"/>
              <a:ext cx="10515600" cy="915310"/>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2" name="Rectangle: Rounded Corners 11">
              <a:extLst>
                <a:ext uri="{FF2B5EF4-FFF2-40B4-BE49-F238E27FC236}">
                  <a16:creationId xmlns:a16="http://schemas.microsoft.com/office/drawing/2014/main" id="{C3C4CBDE-98A6-05B5-E5FA-12C45A2775E8}"/>
                </a:ext>
              </a:extLst>
            </p:cNvPr>
            <p:cNvSpPr/>
            <p:nvPr/>
          </p:nvSpPr>
          <p:spPr>
            <a:xfrm>
              <a:off x="838200" y="4115707"/>
              <a:ext cx="10515600" cy="915310"/>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5" name="Rectangle: Rounded Corners 14">
              <a:extLst>
                <a:ext uri="{FF2B5EF4-FFF2-40B4-BE49-F238E27FC236}">
                  <a16:creationId xmlns:a16="http://schemas.microsoft.com/office/drawing/2014/main" id="{71A383B1-B7B0-D7AE-47F0-31243259C73F}"/>
                </a:ext>
              </a:extLst>
            </p:cNvPr>
            <p:cNvSpPr/>
            <p:nvPr/>
          </p:nvSpPr>
          <p:spPr>
            <a:xfrm>
              <a:off x="838200" y="5259846"/>
              <a:ext cx="10515600" cy="915310"/>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a:p>
          </p:txBody>
        </p:sp>
      </p:grpSp>
      <p:sp>
        <p:nvSpPr>
          <p:cNvPr id="2" name="Title 1"/>
          <p:cNvSpPr>
            <a:spLocks noGrp="1"/>
          </p:cNvSpPr>
          <p:nvPr>
            <p:ph type="title"/>
          </p:nvPr>
        </p:nvSpPr>
        <p:spPr>
          <a:xfrm>
            <a:off x="838200" y="556995"/>
            <a:ext cx="10515600" cy="1133693"/>
          </a:xfrm>
        </p:spPr>
        <p:txBody>
          <a:bodyPr>
            <a:normAutofit/>
          </a:bodyPr>
          <a:lstStyle/>
          <a:p>
            <a:r>
              <a:rPr lang="en-IE" sz="5200" b="1"/>
              <a:t>CHAT as Infrastructure</a:t>
            </a:r>
          </a:p>
        </p:txBody>
      </p:sp>
      <p:sp>
        <p:nvSpPr>
          <p:cNvPr id="7" name="Freeform: Shape 6">
            <a:extLst>
              <a:ext uri="{FF2B5EF4-FFF2-40B4-BE49-F238E27FC236}">
                <a16:creationId xmlns:a16="http://schemas.microsoft.com/office/drawing/2014/main" id="{A6A0B9A6-470D-F9E9-9A5B-9042036DE0C1}"/>
              </a:ext>
            </a:extLst>
          </p:cNvPr>
          <p:cNvSpPr/>
          <p:nvPr/>
        </p:nvSpPr>
        <p:spPr>
          <a:xfrm>
            <a:off x="1895383" y="1827430"/>
            <a:ext cx="9458416" cy="915310"/>
          </a:xfrm>
          <a:custGeom>
            <a:avLst/>
            <a:gdLst>
              <a:gd name="csX0" fmla="*/ 0 w 9458416"/>
              <a:gd name="csY0" fmla="*/ 0 h 915310"/>
              <a:gd name="csX1" fmla="*/ 9458416 w 9458416"/>
              <a:gd name="csY1" fmla="*/ 0 h 915310"/>
              <a:gd name="csX2" fmla="*/ 9458416 w 9458416"/>
              <a:gd name="csY2" fmla="*/ 915310 h 915310"/>
              <a:gd name="csX3" fmla="*/ 0 w 9458416"/>
              <a:gd name="csY3" fmla="*/ 915310 h 915310"/>
              <a:gd name="csX4" fmla="*/ 0 w 9458416"/>
              <a:gd name="csY4" fmla="*/ 0 h 915310"/>
            </a:gdLst>
            <a:ahLst/>
            <a:cxnLst>
              <a:cxn ang="0">
                <a:pos x="csX0" y="csY0"/>
              </a:cxn>
              <a:cxn ang="0">
                <a:pos x="csX1" y="csY1"/>
              </a:cxn>
              <a:cxn ang="0">
                <a:pos x="csX2" y="csY2"/>
              </a:cxn>
              <a:cxn ang="0">
                <a:pos x="csX3" y="csY3"/>
              </a:cxn>
              <a:cxn ang="0">
                <a:pos x="csX4" y="csY4"/>
              </a:cxn>
            </a:cxnLst>
            <a:rect l="l" t="t" r="r" b="b"/>
            <a:pathLst>
              <a:path w="9458416" h="915310">
                <a:moveTo>
                  <a:pt x="0" y="0"/>
                </a:moveTo>
                <a:lnTo>
                  <a:pt x="9458416" y="0"/>
                </a:lnTo>
                <a:lnTo>
                  <a:pt x="94584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dirty="0"/>
              <a:t>CHAT is not a service or product</a:t>
            </a:r>
            <a:r>
              <a:rPr lang="en-GB" sz="2200" kern="1200" dirty="0"/>
              <a:t> - </a:t>
            </a:r>
            <a:r>
              <a:rPr lang="en-US" sz="2200" kern="1200" dirty="0"/>
              <a:t>it is infrastructure for collaboration:</a:t>
            </a:r>
          </a:p>
        </p:txBody>
      </p:sp>
      <p:sp>
        <p:nvSpPr>
          <p:cNvPr id="11" name="Freeform: Shape 10">
            <a:extLst>
              <a:ext uri="{FF2B5EF4-FFF2-40B4-BE49-F238E27FC236}">
                <a16:creationId xmlns:a16="http://schemas.microsoft.com/office/drawing/2014/main" id="{F7BCBB74-65CE-B7F0-627B-2B49BF89742C}"/>
              </a:ext>
            </a:extLst>
          </p:cNvPr>
          <p:cNvSpPr/>
          <p:nvPr/>
        </p:nvSpPr>
        <p:spPr>
          <a:xfrm>
            <a:off x="1895383" y="2971569"/>
            <a:ext cx="9458416" cy="915310"/>
          </a:xfrm>
          <a:custGeom>
            <a:avLst/>
            <a:gdLst>
              <a:gd name="csX0" fmla="*/ 0 w 9458416"/>
              <a:gd name="csY0" fmla="*/ 0 h 915310"/>
              <a:gd name="csX1" fmla="*/ 9458416 w 9458416"/>
              <a:gd name="csY1" fmla="*/ 0 h 915310"/>
              <a:gd name="csX2" fmla="*/ 9458416 w 9458416"/>
              <a:gd name="csY2" fmla="*/ 915310 h 915310"/>
              <a:gd name="csX3" fmla="*/ 0 w 9458416"/>
              <a:gd name="csY3" fmla="*/ 915310 h 915310"/>
              <a:gd name="csX4" fmla="*/ 0 w 9458416"/>
              <a:gd name="csY4" fmla="*/ 0 h 915310"/>
            </a:gdLst>
            <a:ahLst/>
            <a:cxnLst>
              <a:cxn ang="0">
                <a:pos x="csX0" y="csY0"/>
              </a:cxn>
              <a:cxn ang="0">
                <a:pos x="csX1" y="csY1"/>
              </a:cxn>
              <a:cxn ang="0">
                <a:pos x="csX2" y="csY2"/>
              </a:cxn>
              <a:cxn ang="0">
                <a:pos x="csX3" y="csY3"/>
              </a:cxn>
              <a:cxn ang="0">
                <a:pos x="csX4" y="csY4"/>
              </a:cxn>
            </a:cxnLst>
            <a:rect l="l" t="t" r="r" b="b"/>
            <a:pathLst>
              <a:path w="9458416" h="915310">
                <a:moveTo>
                  <a:pt x="0" y="0"/>
                </a:moveTo>
                <a:lnTo>
                  <a:pt x="9458416" y="0"/>
                </a:lnTo>
                <a:lnTo>
                  <a:pt x="94584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A catalyst for innovation</a:t>
            </a:r>
          </a:p>
        </p:txBody>
      </p:sp>
      <p:sp>
        <p:nvSpPr>
          <p:cNvPr id="14" name="Freeform: Shape 13">
            <a:extLst>
              <a:ext uri="{FF2B5EF4-FFF2-40B4-BE49-F238E27FC236}">
                <a16:creationId xmlns:a16="http://schemas.microsoft.com/office/drawing/2014/main" id="{CD8FFF0C-F03A-CA27-635A-D7374246E465}"/>
              </a:ext>
            </a:extLst>
          </p:cNvPr>
          <p:cNvSpPr/>
          <p:nvPr/>
        </p:nvSpPr>
        <p:spPr>
          <a:xfrm>
            <a:off x="1895383" y="4115707"/>
            <a:ext cx="9458416" cy="915310"/>
          </a:xfrm>
          <a:custGeom>
            <a:avLst/>
            <a:gdLst>
              <a:gd name="csX0" fmla="*/ 0 w 9458416"/>
              <a:gd name="csY0" fmla="*/ 0 h 915310"/>
              <a:gd name="csX1" fmla="*/ 9458416 w 9458416"/>
              <a:gd name="csY1" fmla="*/ 0 h 915310"/>
              <a:gd name="csX2" fmla="*/ 9458416 w 9458416"/>
              <a:gd name="csY2" fmla="*/ 915310 h 915310"/>
              <a:gd name="csX3" fmla="*/ 0 w 9458416"/>
              <a:gd name="csY3" fmla="*/ 915310 h 915310"/>
              <a:gd name="csX4" fmla="*/ 0 w 9458416"/>
              <a:gd name="csY4" fmla="*/ 0 h 915310"/>
            </a:gdLst>
            <a:ahLst/>
            <a:cxnLst>
              <a:cxn ang="0">
                <a:pos x="csX0" y="csY0"/>
              </a:cxn>
              <a:cxn ang="0">
                <a:pos x="csX1" y="csY1"/>
              </a:cxn>
              <a:cxn ang="0">
                <a:pos x="csX2" y="csY2"/>
              </a:cxn>
              <a:cxn ang="0">
                <a:pos x="csX3" y="csY3"/>
              </a:cxn>
              <a:cxn ang="0">
                <a:pos x="csX4" y="csY4"/>
              </a:cxn>
            </a:cxnLst>
            <a:rect l="l" t="t" r="r" b="b"/>
            <a:pathLst>
              <a:path w="9458416" h="915310">
                <a:moveTo>
                  <a:pt x="0" y="0"/>
                </a:moveTo>
                <a:lnTo>
                  <a:pt x="9458416" y="0"/>
                </a:lnTo>
                <a:lnTo>
                  <a:pt x="94584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dirty="0"/>
              <a:t>A space where real-world solutions are shared</a:t>
            </a:r>
          </a:p>
        </p:txBody>
      </p:sp>
      <p:grpSp>
        <p:nvGrpSpPr>
          <p:cNvPr id="18" name="Group 17">
            <a:extLst>
              <a:ext uri="{FF2B5EF4-FFF2-40B4-BE49-F238E27FC236}">
                <a16:creationId xmlns:a16="http://schemas.microsoft.com/office/drawing/2014/main" id="{FE9EDB51-5A9D-7358-73DB-F96B59887C08}"/>
              </a:ext>
              <a:ext uri="{C183D7F6-B498-43B3-948B-1728B52AA6E4}">
                <adec:decorative xmlns:adec="http://schemas.microsoft.com/office/drawing/2017/decorative" val="1"/>
              </a:ext>
            </a:extLst>
          </p:cNvPr>
          <p:cNvGrpSpPr/>
          <p:nvPr/>
        </p:nvGrpSpPr>
        <p:grpSpPr>
          <a:xfrm>
            <a:off x="1115081" y="2033375"/>
            <a:ext cx="503420" cy="3935836"/>
            <a:chOff x="1115081" y="2033375"/>
            <a:chExt cx="503420" cy="3935836"/>
          </a:xfrm>
        </p:grpSpPr>
        <p:sp>
          <p:nvSpPr>
            <p:cNvPr id="6" name="Rectangle 5" descr="Speech">
              <a:extLst>
                <a:ext uri="{FF2B5EF4-FFF2-40B4-BE49-F238E27FC236}">
                  <a16:creationId xmlns:a16="http://schemas.microsoft.com/office/drawing/2014/main" id="{1BACFC22-4B7A-97A9-6441-191D0A1079F3}"/>
                </a:ext>
              </a:extLst>
            </p:cNvPr>
            <p:cNvSpPr/>
            <p:nvPr/>
          </p:nvSpPr>
          <p:spPr>
            <a:xfrm>
              <a:off x="1115081" y="2033375"/>
              <a:ext cx="503420" cy="50342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GB"/>
            </a:p>
          </p:txBody>
        </p:sp>
        <p:sp>
          <p:nvSpPr>
            <p:cNvPr id="9" name="Rectangle 8" descr="Lightbulb">
              <a:extLst>
                <a:ext uri="{FF2B5EF4-FFF2-40B4-BE49-F238E27FC236}">
                  <a16:creationId xmlns:a16="http://schemas.microsoft.com/office/drawing/2014/main" id="{FD022473-D9F4-EC23-D491-534BE5CE0B1B}"/>
                </a:ext>
              </a:extLst>
            </p:cNvPr>
            <p:cNvSpPr/>
            <p:nvPr/>
          </p:nvSpPr>
          <p:spPr>
            <a:xfrm>
              <a:off x="1115081" y="3177514"/>
              <a:ext cx="503420" cy="50342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5">
                <a:hueOff val="-4050717"/>
                <a:satOff val="-275"/>
                <a:lumOff val="654"/>
                <a:alphaOff val="0"/>
              </a:schemeClr>
            </a:effectRef>
            <a:fontRef idx="minor">
              <a:schemeClr val="lt1"/>
            </a:fontRef>
          </p:style>
          <p:txBody>
            <a:bodyPr/>
            <a:lstStyle/>
            <a:p>
              <a:endParaRPr lang="en-GB"/>
            </a:p>
          </p:txBody>
        </p:sp>
        <p:sp>
          <p:nvSpPr>
            <p:cNvPr id="13" name="Rectangle 12" descr="Earth Globe Americas">
              <a:extLst>
                <a:ext uri="{FF2B5EF4-FFF2-40B4-BE49-F238E27FC236}">
                  <a16:creationId xmlns:a16="http://schemas.microsoft.com/office/drawing/2014/main" id="{0C4ACD68-99FC-F189-2CD0-F7C0D63AAC34}"/>
                </a:ext>
              </a:extLst>
            </p:cNvPr>
            <p:cNvSpPr/>
            <p:nvPr/>
          </p:nvSpPr>
          <p:spPr>
            <a:xfrm>
              <a:off x="1115081" y="4321652"/>
              <a:ext cx="503420" cy="50342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5">
                <a:hueOff val="-8101434"/>
                <a:satOff val="-551"/>
                <a:lumOff val="1307"/>
                <a:alphaOff val="0"/>
              </a:schemeClr>
            </a:effectRef>
            <a:fontRef idx="minor">
              <a:schemeClr val="lt1"/>
            </a:fontRef>
          </p:style>
          <p:txBody>
            <a:bodyPr/>
            <a:lstStyle/>
            <a:p>
              <a:endParaRPr lang="en-GB"/>
            </a:p>
          </p:txBody>
        </p:sp>
        <p:sp>
          <p:nvSpPr>
            <p:cNvPr id="16" name="Rectangle 15" descr="Marker">
              <a:extLst>
                <a:ext uri="{FF2B5EF4-FFF2-40B4-BE49-F238E27FC236}">
                  <a16:creationId xmlns:a16="http://schemas.microsoft.com/office/drawing/2014/main" id="{2ECDE70C-E59B-6398-32A3-8BD63674D536}"/>
                </a:ext>
              </a:extLst>
            </p:cNvPr>
            <p:cNvSpPr/>
            <p:nvPr/>
          </p:nvSpPr>
          <p:spPr>
            <a:xfrm>
              <a:off x="1115081" y="5465791"/>
              <a:ext cx="503420" cy="50342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5">
                <a:hueOff val="-12152150"/>
                <a:satOff val="-826"/>
                <a:lumOff val="1961"/>
                <a:alphaOff val="0"/>
              </a:schemeClr>
            </a:effectRef>
            <a:fontRef idx="minor">
              <a:schemeClr val="lt1"/>
            </a:fontRef>
          </p:style>
          <p:txBody>
            <a:bodyPr/>
            <a:lstStyle/>
            <a:p>
              <a:endParaRPr lang="en-GB"/>
            </a:p>
          </p:txBody>
        </p:sp>
      </p:grpSp>
      <p:sp>
        <p:nvSpPr>
          <p:cNvPr id="17" name="Freeform: Shape 16">
            <a:extLst>
              <a:ext uri="{FF2B5EF4-FFF2-40B4-BE49-F238E27FC236}">
                <a16:creationId xmlns:a16="http://schemas.microsoft.com/office/drawing/2014/main" id="{69F297A8-CCD1-1CC5-AC7F-185DDCACEA23}"/>
              </a:ext>
            </a:extLst>
          </p:cNvPr>
          <p:cNvSpPr/>
          <p:nvPr/>
        </p:nvSpPr>
        <p:spPr>
          <a:xfrm>
            <a:off x="1895383" y="5259846"/>
            <a:ext cx="9458416" cy="915310"/>
          </a:xfrm>
          <a:custGeom>
            <a:avLst/>
            <a:gdLst>
              <a:gd name="csX0" fmla="*/ 0 w 9458416"/>
              <a:gd name="csY0" fmla="*/ 0 h 915310"/>
              <a:gd name="csX1" fmla="*/ 9458416 w 9458416"/>
              <a:gd name="csY1" fmla="*/ 0 h 915310"/>
              <a:gd name="csX2" fmla="*/ 9458416 w 9458416"/>
              <a:gd name="csY2" fmla="*/ 915310 h 915310"/>
              <a:gd name="csX3" fmla="*/ 0 w 9458416"/>
              <a:gd name="csY3" fmla="*/ 915310 h 915310"/>
              <a:gd name="csX4" fmla="*/ 0 w 9458416"/>
              <a:gd name="csY4" fmla="*/ 0 h 915310"/>
            </a:gdLst>
            <a:ahLst/>
            <a:cxnLst>
              <a:cxn ang="0">
                <a:pos x="csX0" y="csY0"/>
              </a:cxn>
              <a:cxn ang="0">
                <a:pos x="csX1" y="csY1"/>
              </a:cxn>
              <a:cxn ang="0">
                <a:pos x="csX2" y="csY2"/>
              </a:cxn>
              <a:cxn ang="0">
                <a:pos x="csX3" y="csY3"/>
              </a:cxn>
              <a:cxn ang="0">
                <a:pos x="csX4" y="csY4"/>
              </a:cxn>
            </a:cxnLst>
            <a:rect l="l" t="t" r="r" b="b"/>
            <a:pathLst>
              <a:path w="9458416" h="915310">
                <a:moveTo>
                  <a:pt x="0" y="0"/>
                </a:moveTo>
                <a:lnTo>
                  <a:pt x="9458416" y="0"/>
                </a:lnTo>
                <a:lnTo>
                  <a:pt x="94584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US" sz="2200" kern="1200"/>
              <a:t>Shapes Ireland’s AT landscape from the ground up</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A18236C5C5AA44EA07659CC33D883B7" ma:contentTypeVersion="15" ma:contentTypeDescription="Create a new document." ma:contentTypeScope="" ma:versionID="841780d47e36cf49c97c7ebb8bad3fa5">
  <xsd:schema xmlns:xsd="http://www.w3.org/2001/XMLSchema" xmlns:xs="http://www.w3.org/2001/XMLSchema" xmlns:p="http://schemas.microsoft.com/office/2006/metadata/properties" xmlns:ns2="1316e479-0dd5-4804-90b2-b021d65978fe" xmlns:ns3="4ce5584e-5f0e-4fd3-a3b6-c328330b3f2d" targetNamespace="http://schemas.microsoft.com/office/2006/metadata/properties" ma:root="true" ma:fieldsID="d5e80a9dc54126306ce8ac9233aa9298" ns2:_="" ns3:_="">
    <xsd:import namespace="1316e479-0dd5-4804-90b2-b021d65978fe"/>
    <xsd:import namespace="4ce5584e-5f0e-4fd3-a3b6-c328330b3f2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6e479-0dd5-4804-90b2-b021d65978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18109bd-626c-4cb5-b457-7c830300b9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ce5584e-5f0e-4fd3-a3b6-c328330b3f2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7cb71a9-d6a4-4de9-8779-cae39dc6d9da}" ma:internalName="TaxCatchAll" ma:showField="CatchAllData" ma:web="4ce5584e-5f0e-4fd3-a3b6-c328330b3f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316e479-0dd5-4804-90b2-b021d65978fe">
      <Terms xmlns="http://schemas.microsoft.com/office/infopath/2007/PartnerControls"/>
    </lcf76f155ced4ddcb4097134ff3c332f>
    <TaxCatchAll xmlns="4ce5584e-5f0e-4fd3-a3b6-c328330b3f2d" xsi:nil="true"/>
  </documentManagement>
</p:properties>
</file>

<file path=customXml/itemProps1.xml><?xml version="1.0" encoding="utf-8"?>
<ds:datastoreItem xmlns:ds="http://schemas.openxmlformats.org/officeDocument/2006/customXml" ds:itemID="{E6E40196-ABD3-4314-9EEF-BBFA9AE94977}">
  <ds:schemaRefs>
    <ds:schemaRef ds:uri="http://schemas.microsoft.com/sharepoint/v3/contenttype/forms"/>
  </ds:schemaRefs>
</ds:datastoreItem>
</file>

<file path=customXml/itemProps2.xml><?xml version="1.0" encoding="utf-8"?>
<ds:datastoreItem xmlns:ds="http://schemas.openxmlformats.org/officeDocument/2006/customXml" ds:itemID="{AB17FC82-883F-4AE9-A99D-3C98B4EB02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6e479-0dd5-4804-90b2-b021d65978fe"/>
    <ds:schemaRef ds:uri="4ce5584e-5f0e-4fd3-a3b6-c328330b3f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B3DDBD-1263-4CB0-8CC2-E043EE9EB681}">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www.w3.org/XML/1998/namespace"/>
    <ds:schemaRef ds:uri="http://schemas.microsoft.com/office/2006/documentManagement/types"/>
    <ds:schemaRef ds:uri="http://schemas.microsoft.com/office/infopath/2007/PartnerControls"/>
    <ds:schemaRef ds:uri="4ce5584e-5f0e-4fd3-a3b6-c328330b3f2d"/>
    <ds:schemaRef ds:uri="1316e479-0dd5-4804-90b2-b021d65978fe"/>
  </ds:schemaRefs>
</ds:datastoreItem>
</file>

<file path=docProps/app.xml><?xml version="1.0" encoding="utf-8"?>
<Properties xmlns="http://schemas.openxmlformats.org/officeDocument/2006/extended-properties" xmlns:vt="http://schemas.openxmlformats.org/officeDocument/2006/docPropsVTypes">
  <TotalTime>227</TotalTime>
  <Words>1598</Words>
  <Application>Microsoft Office PowerPoint</Application>
  <PresentationFormat>Widescreen</PresentationFormat>
  <Paragraphs>160</Paragraphs>
  <Slides>16</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Aptos Display</vt:lpstr>
      <vt:lpstr>Arial</vt:lpstr>
      <vt:lpstr>Bradley Hand ITC</vt:lpstr>
      <vt:lpstr>Calibri</vt:lpstr>
      <vt:lpstr>Lexend</vt:lpstr>
      <vt:lpstr>Office Theme</vt:lpstr>
      <vt:lpstr>CHAT: Community Hub for Accessible Technology</vt:lpstr>
      <vt:lpstr>WHAT is CHAT? </vt:lpstr>
      <vt:lpstr>Description of the Innovation</vt:lpstr>
      <vt:lpstr>Vision &amp; Objectives </vt:lpstr>
      <vt:lpstr>Our Impact at a Glance</vt:lpstr>
      <vt:lpstr>CHAT Journey</vt:lpstr>
      <vt:lpstr>What CHAT means to US</vt:lpstr>
      <vt:lpstr>Level of Innovation</vt:lpstr>
      <vt:lpstr>CHAT as Infrastructure</vt:lpstr>
      <vt:lpstr>Who’s Involved?</vt:lpstr>
      <vt:lpstr>A Device for Detecting  Fast-Moving Objects for Use by the Vision Impaired</vt:lpstr>
      <vt:lpstr>  Where the DigiCoach project started and scaled.  </vt:lpstr>
      <vt:lpstr>CHAT website</vt:lpstr>
      <vt:lpstr>Strategic Contributions</vt:lpstr>
      <vt:lpstr>Themes Emerging from CHAT</vt:lpstr>
      <vt:lpstr>Future Directions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Boland</dc:creator>
  <cp:lastModifiedBy>Cara Clarke</cp:lastModifiedBy>
  <cp:revision>5</cp:revision>
  <dcterms:created xsi:type="dcterms:W3CDTF">2025-03-05T21:26:03Z</dcterms:created>
  <dcterms:modified xsi:type="dcterms:W3CDTF">2026-05-18T15:33:40Z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0x0101007A18236C5C5AA44EA07659CC33D883B7</vt:lpwstr>
  </property>
  <property fmtid="{D5CDD505-2E9C-101B-9397-08002B2CF9AE}" pid="3" name="MediaServiceImageTags">
    <vt:lpwstr/>
  </property>
</Properties>
</file>