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50" r:id="rId6"/>
    <p:sldId id="271" r:id="rId7"/>
    <p:sldId id="257" r:id="rId8"/>
    <p:sldId id="349" r:id="rId9"/>
    <p:sldId id="352" r:id="rId10"/>
    <p:sldId id="351" r:id="rId11"/>
    <p:sldId id="285" r:id="rId12"/>
    <p:sldId id="280" r:id="rId13"/>
    <p:sldId id="28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79E"/>
    <a:srgbClr val="2C595F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804AC-2192-45C1-86A1-3B2AFEC1DC41}" v="23" dt="2025-10-23T11:44:2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2" autoAdjust="0"/>
    <p:restoredTop sz="86370" autoAdjust="0"/>
  </p:normalViewPr>
  <p:slideViewPr>
    <p:cSldViewPr snapToGrid="0">
      <p:cViewPr varScale="1">
        <p:scale>
          <a:sx n="86" d="100"/>
          <a:sy n="86" d="100"/>
        </p:scale>
        <p:origin x="60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 Gallagher" userId="74ff92e2-7fac-47ca-a51d-3b4c8ace54f4" providerId="ADAL" clId="{C05700CD-2B7B-4C4A-84DC-81BE2349A7D1}"/>
    <pc:docChg chg="undo custSel addSld delSld modSld sldOrd">
      <pc:chgData name="Lorraine Gallagher" userId="74ff92e2-7fac-47ca-a51d-3b4c8ace54f4" providerId="ADAL" clId="{C05700CD-2B7B-4C4A-84DC-81BE2349A7D1}" dt="2025-10-23T11:48:26.939" v="1147" actId="962"/>
      <pc:docMkLst>
        <pc:docMk/>
      </pc:docMkLst>
      <pc:sldChg chg="modSp mod">
        <pc:chgData name="Lorraine Gallagher" userId="74ff92e2-7fac-47ca-a51d-3b4c8ace54f4" providerId="ADAL" clId="{C05700CD-2B7B-4C4A-84DC-81BE2349A7D1}" dt="2025-10-22T15:10:49.538" v="154" actId="20577"/>
        <pc:sldMkLst>
          <pc:docMk/>
          <pc:sldMk cId="3458079187" sldId="256"/>
        </pc:sldMkLst>
        <pc:spChg chg="mod">
          <ac:chgData name="Lorraine Gallagher" userId="74ff92e2-7fac-47ca-a51d-3b4c8ace54f4" providerId="ADAL" clId="{C05700CD-2B7B-4C4A-84DC-81BE2349A7D1}" dt="2025-10-22T15:10:49.538" v="154" actId="20577"/>
          <ac:spMkLst>
            <pc:docMk/>
            <pc:sldMk cId="3458079187" sldId="256"/>
            <ac:spMk id="2" creationId="{00000000-0000-0000-0000-000000000000}"/>
          </ac:spMkLst>
        </pc:spChg>
        <pc:spChg chg="mod">
          <ac:chgData name="Lorraine Gallagher" userId="74ff92e2-7fac-47ca-a51d-3b4c8ace54f4" providerId="ADAL" clId="{C05700CD-2B7B-4C4A-84DC-81BE2349A7D1}" dt="2025-10-22T15:10:28.863" v="150" actId="255"/>
          <ac:spMkLst>
            <pc:docMk/>
            <pc:sldMk cId="3458079187" sldId="256"/>
            <ac:spMk id="3" creationId="{00000000-0000-0000-0000-000000000000}"/>
          </ac:spMkLst>
        </pc:spChg>
      </pc:sldChg>
      <pc:sldChg chg="modSp modNotesTx">
        <pc:chgData name="Lorraine Gallagher" userId="74ff92e2-7fac-47ca-a51d-3b4c8ace54f4" providerId="ADAL" clId="{C05700CD-2B7B-4C4A-84DC-81BE2349A7D1}" dt="2025-10-23T11:34:11.557" v="1118" actId="20577"/>
        <pc:sldMkLst>
          <pc:docMk/>
          <pc:sldMk cId="1565828517" sldId="257"/>
        </pc:sldMkLst>
        <pc:graphicFrameChg chg="mod">
          <ac:chgData name="Lorraine Gallagher" userId="74ff92e2-7fac-47ca-a51d-3b4c8ace54f4" providerId="ADAL" clId="{C05700CD-2B7B-4C4A-84DC-81BE2349A7D1}" dt="2025-10-22T16:11:17.640" v="305" actId="207"/>
          <ac:graphicFrameMkLst>
            <pc:docMk/>
            <pc:sldMk cId="1565828517" sldId="257"/>
            <ac:graphicFrameMk id="3" creationId="{6259FF6A-F314-E576-5B0E-140A56BB69F2}"/>
          </ac:graphicFrameMkLst>
        </pc:graphicFrameChg>
      </pc:sldChg>
      <pc:sldChg chg="del">
        <pc:chgData name="Lorraine Gallagher" userId="74ff92e2-7fac-47ca-a51d-3b4c8ace54f4" providerId="ADAL" clId="{C05700CD-2B7B-4C4A-84DC-81BE2349A7D1}" dt="2025-10-22T15:11:00.653" v="155" actId="47"/>
        <pc:sldMkLst>
          <pc:docMk/>
          <pc:sldMk cId="2224856828" sldId="259"/>
        </pc:sldMkLst>
      </pc:sldChg>
      <pc:sldChg chg="delSp modSp del mod">
        <pc:chgData name="Lorraine Gallagher" userId="74ff92e2-7fac-47ca-a51d-3b4c8ace54f4" providerId="ADAL" clId="{C05700CD-2B7B-4C4A-84DC-81BE2349A7D1}" dt="2025-10-22T16:23:29.876" v="421" actId="47"/>
        <pc:sldMkLst>
          <pc:docMk/>
          <pc:sldMk cId="3258682043" sldId="261"/>
        </pc:sldMkLst>
        <pc:spChg chg="mod">
          <ac:chgData name="Lorraine Gallagher" userId="74ff92e2-7fac-47ca-a51d-3b4c8ace54f4" providerId="ADAL" clId="{C05700CD-2B7B-4C4A-84DC-81BE2349A7D1}" dt="2025-10-22T16:13:29.702" v="350" actId="5793"/>
          <ac:spMkLst>
            <pc:docMk/>
            <pc:sldMk cId="3258682043" sldId="261"/>
            <ac:spMk id="3" creationId="{00000000-0000-0000-0000-000000000000}"/>
          </ac:spMkLst>
        </pc:spChg>
        <pc:picChg chg="del">
          <ac:chgData name="Lorraine Gallagher" userId="74ff92e2-7fac-47ca-a51d-3b4c8ace54f4" providerId="ADAL" clId="{C05700CD-2B7B-4C4A-84DC-81BE2349A7D1}" dt="2025-10-22T15:58:43.900" v="297" actId="478"/>
          <ac:picMkLst>
            <pc:docMk/>
            <pc:sldMk cId="3258682043" sldId="261"/>
            <ac:picMk id="1028" creationId="{00000000-0000-0000-0000-000000000000}"/>
          </ac:picMkLst>
        </pc:picChg>
      </pc:sldChg>
      <pc:sldChg chg="del">
        <pc:chgData name="Lorraine Gallagher" userId="74ff92e2-7fac-47ca-a51d-3b4c8ace54f4" providerId="ADAL" clId="{C05700CD-2B7B-4C4A-84DC-81BE2349A7D1}" dt="2025-10-22T16:24:40.688" v="425" actId="47"/>
        <pc:sldMkLst>
          <pc:docMk/>
          <pc:sldMk cId="0" sldId="266"/>
        </pc:sldMkLst>
      </pc:sldChg>
      <pc:sldChg chg="del">
        <pc:chgData name="Lorraine Gallagher" userId="74ff92e2-7fac-47ca-a51d-3b4c8ace54f4" providerId="ADAL" clId="{C05700CD-2B7B-4C4A-84DC-81BE2349A7D1}" dt="2025-10-22T16:22:53.868" v="419" actId="47"/>
        <pc:sldMkLst>
          <pc:docMk/>
          <pc:sldMk cId="1285559557" sldId="269"/>
        </pc:sldMkLst>
      </pc:sldChg>
      <pc:sldChg chg="del">
        <pc:chgData name="Lorraine Gallagher" userId="74ff92e2-7fac-47ca-a51d-3b4c8ace54f4" providerId="ADAL" clId="{C05700CD-2B7B-4C4A-84DC-81BE2349A7D1}" dt="2025-10-22T15:40:12.140" v="157" actId="47"/>
        <pc:sldMkLst>
          <pc:docMk/>
          <pc:sldMk cId="850308025" sldId="270"/>
        </pc:sldMkLst>
      </pc:sldChg>
      <pc:sldChg chg="add">
        <pc:chgData name="Lorraine Gallagher" userId="74ff92e2-7fac-47ca-a51d-3b4c8ace54f4" providerId="ADAL" clId="{C05700CD-2B7B-4C4A-84DC-81BE2349A7D1}" dt="2025-10-22T15:42:09.916" v="159"/>
        <pc:sldMkLst>
          <pc:docMk/>
          <pc:sldMk cId="2385655172" sldId="271"/>
        </pc:sldMkLst>
      </pc:sldChg>
      <pc:sldChg chg="del">
        <pc:chgData name="Lorraine Gallagher" userId="74ff92e2-7fac-47ca-a51d-3b4c8ace54f4" providerId="ADAL" clId="{C05700CD-2B7B-4C4A-84DC-81BE2349A7D1}" dt="2025-10-22T16:22:57.792" v="420" actId="47"/>
        <pc:sldMkLst>
          <pc:docMk/>
          <pc:sldMk cId="1548463616" sldId="275"/>
        </pc:sldMkLst>
      </pc:sldChg>
      <pc:sldChg chg="modSp mod ord">
        <pc:chgData name="Lorraine Gallagher" userId="74ff92e2-7fac-47ca-a51d-3b4c8ace54f4" providerId="ADAL" clId="{C05700CD-2B7B-4C4A-84DC-81BE2349A7D1}" dt="2025-10-22T16:25:01.768" v="427" actId="27636"/>
        <pc:sldMkLst>
          <pc:docMk/>
          <pc:sldMk cId="2683036076" sldId="280"/>
        </pc:sldMkLst>
        <pc:spChg chg="mod">
          <ac:chgData name="Lorraine Gallagher" userId="74ff92e2-7fac-47ca-a51d-3b4c8ace54f4" providerId="ADAL" clId="{C05700CD-2B7B-4C4A-84DC-81BE2349A7D1}" dt="2025-10-22T16:25:01.768" v="427" actId="27636"/>
          <ac:spMkLst>
            <pc:docMk/>
            <pc:sldMk cId="2683036076" sldId="280"/>
            <ac:spMk id="2" creationId="{00C6012C-0505-4A45-B589-B56A4B076F62}"/>
          </ac:spMkLst>
        </pc:spChg>
      </pc:sldChg>
      <pc:sldChg chg="del">
        <pc:chgData name="Lorraine Gallagher" userId="74ff92e2-7fac-47ca-a51d-3b4c8ace54f4" providerId="ADAL" clId="{C05700CD-2B7B-4C4A-84DC-81BE2349A7D1}" dt="2025-10-22T16:17:09.836" v="363" actId="47"/>
        <pc:sldMkLst>
          <pc:docMk/>
          <pc:sldMk cId="453624371" sldId="281"/>
        </pc:sldMkLst>
      </pc:sldChg>
      <pc:sldChg chg="del">
        <pc:chgData name="Lorraine Gallagher" userId="74ff92e2-7fac-47ca-a51d-3b4c8ace54f4" providerId="ADAL" clId="{C05700CD-2B7B-4C4A-84DC-81BE2349A7D1}" dt="2025-10-22T15:40:00.807" v="156" actId="47"/>
        <pc:sldMkLst>
          <pc:docMk/>
          <pc:sldMk cId="4121066398" sldId="283"/>
        </pc:sldMkLst>
      </pc:sldChg>
      <pc:sldChg chg="del">
        <pc:chgData name="Lorraine Gallagher" userId="74ff92e2-7fac-47ca-a51d-3b4c8ace54f4" providerId="ADAL" clId="{C05700CD-2B7B-4C4A-84DC-81BE2349A7D1}" dt="2025-10-22T16:24:10.301" v="424" actId="47"/>
        <pc:sldMkLst>
          <pc:docMk/>
          <pc:sldMk cId="0" sldId="284"/>
        </pc:sldMkLst>
      </pc:sldChg>
      <pc:sldChg chg="ord">
        <pc:chgData name="Lorraine Gallagher" userId="74ff92e2-7fac-47ca-a51d-3b4c8ace54f4" providerId="ADAL" clId="{C05700CD-2B7B-4C4A-84DC-81BE2349A7D1}" dt="2025-10-22T16:49:30.487" v="467"/>
        <pc:sldMkLst>
          <pc:docMk/>
          <pc:sldMk cId="0" sldId="285"/>
        </pc:sldMkLst>
      </pc:sldChg>
      <pc:sldChg chg="modSp del mod">
        <pc:chgData name="Lorraine Gallagher" userId="74ff92e2-7fac-47ca-a51d-3b4c8ace54f4" providerId="ADAL" clId="{C05700CD-2B7B-4C4A-84DC-81BE2349A7D1}" dt="2025-10-23T11:23:53.912" v="849" actId="2696"/>
        <pc:sldMkLst>
          <pc:docMk/>
          <pc:sldMk cId="1786835113" sldId="286"/>
        </pc:sldMkLst>
        <pc:spChg chg="mod">
          <ac:chgData name="Lorraine Gallagher" userId="74ff92e2-7fac-47ca-a51d-3b4c8ace54f4" providerId="ADAL" clId="{C05700CD-2B7B-4C4A-84DC-81BE2349A7D1}" dt="2025-10-22T16:19:04.707" v="390" actId="14100"/>
          <ac:spMkLst>
            <pc:docMk/>
            <pc:sldMk cId="1786835113" sldId="286"/>
            <ac:spMk id="89" creationId="{00000000-0000-0000-0000-000000000000}"/>
          </ac:spMkLst>
        </pc:spChg>
        <pc:spChg chg="mod">
          <ac:chgData name="Lorraine Gallagher" userId="74ff92e2-7fac-47ca-a51d-3b4c8ace54f4" providerId="ADAL" clId="{C05700CD-2B7B-4C4A-84DC-81BE2349A7D1}" dt="2025-10-22T16:19:17.806" v="392" actId="20577"/>
          <ac:spMkLst>
            <pc:docMk/>
            <pc:sldMk cId="1786835113" sldId="286"/>
            <ac:spMk id="90" creationId="{00000000-0000-0000-0000-000000000000}"/>
          </ac:spMkLst>
        </pc:spChg>
      </pc:sldChg>
      <pc:sldChg chg="addSp delSp modSp mod modClrScheme chgLayout">
        <pc:chgData name="Lorraine Gallagher" userId="74ff92e2-7fac-47ca-a51d-3b4c8ace54f4" providerId="ADAL" clId="{C05700CD-2B7B-4C4A-84DC-81BE2349A7D1}" dt="2025-10-23T11:31:41.874" v="990" actId="962"/>
        <pc:sldMkLst>
          <pc:docMk/>
          <pc:sldMk cId="1476321642" sldId="287"/>
        </pc:sldMkLst>
        <pc:spChg chg="mod">
          <ac:chgData name="Lorraine Gallagher" userId="74ff92e2-7fac-47ca-a51d-3b4c8ace54f4" providerId="ADAL" clId="{C05700CD-2B7B-4C4A-84DC-81BE2349A7D1}" dt="2025-10-23T10:56:22.062" v="731" actId="1076"/>
          <ac:spMkLst>
            <pc:docMk/>
            <pc:sldMk cId="1476321642" sldId="287"/>
            <ac:spMk id="2" creationId="{116D5DC7-DE07-47FB-80A8-D92C663CD632}"/>
          </ac:spMkLst>
        </pc:spChg>
        <pc:spChg chg="mod ord">
          <ac:chgData name="Lorraine Gallagher" userId="74ff92e2-7fac-47ca-a51d-3b4c8ace54f4" providerId="ADAL" clId="{C05700CD-2B7B-4C4A-84DC-81BE2349A7D1}" dt="2025-10-23T10:59:04.165" v="747" actId="255"/>
          <ac:spMkLst>
            <pc:docMk/>
            <pc:sldMk cId="1476321642" sldId="287"/>
            <ac:spMk id="3" creationId="{BD8515DB-A7E6-4339-BF89-7AE56B4C4627}"/>
          </ac:spMkLst>
        </pc:spChg>
        <pc:picChg chg="add mod">
          <ac:chgData name="Lorraine Gallagher" userId="74ff92e2-7fac-47ca-a51d-3b4c8ace54f4" providerId="ADAL" clId="{C05700CD-2B7B-4C4A-84DC-81BE2349A7D1}" dt="2025-10-23T11:31:41.874" v="990" actId="962"/>
          <ac:picMkLst>
            <pc:docMk/>
            <pc:sldMk cId="1476321642" sldId="287"/>
            <ac:picMk id="4" creationId="{AC51A02D-CCC2-A7F8-A49D-D5546A256F2B}"/>
          </ac:picMkLst>
        </pc:picChg>
        <pc:picChg chg="del">
          <ac:chgData name="Lorraine Gallagher" userId="74ff92e2-7fac-47ca-a51d-3b4c8ace54f4" providerId="ADAL" clId="{C05700CD-2B7B-4C4A-84DC-81BE2349A7D1}" dt="2025-10-23T10:48:55.656" v="705" actId="478"/>
          <ac:picMkLst>
            <pc:docMk/>
            <pc:sldMk cId="1476321642" sldId="287"/>
            <ac:picMk id="1028" creationId="{00000000-0000-0000-0000-000000000000}"/>
          </ac:picMkLst>
        </pc:picChg>
      </pc:sldChg>
      <pc:sldChg chg="addSp modSp add mod">
        <pc:chgData name="Lorraine Gallagher" userId="74ff92e2-7fac-47ca-a51d-3b4c8ace54f4" providerId="ADAL" clId="{C05700CD-2B7B-4C4A-84DC-81BE2349A7D1}" dt="2025-10-23T11:42:20.867" v="1132" actId="962"/>
        <pc:sldMkLst>
          <pc:docMk/>
          <pc:sldMk cId="0" sldId="349"/>
        </pc:sldMkLst>
        <pc:spChg chg="mod">
          <ac:chgData name="Lorraine Gallagher" userId="74ff92e2-7fac-47ca-a51d-3b4c8ace54f4" providerId="ADAL" clId="{C05700CD-2B7B-4C4A-84DC-81BE2349A7D1}" dt="2025-10-23T11:40:47.957" v="1128" actId="14100"/>
          <ac:spMkLst>
            <pc:docMk/>
            <pc:sldMk cId="0" sldId="349"/>
            <ac:spMk id="22531" creationId="{ECF9839A-D856-6499-8A20-A0DBF4D7BD8F}"/>
          </ac:spMkLst>
        </pc:spChg>
        <pc:picChg chg="add mod">
          <ac:chgData name="Lorraine Gallagher" userId="74ff92e2-7fac-47ca-a51d-3b4c8ace54f4" providerId="ADAL" clId="{C05700CD-2B7B-4C4A-84DC-81BE2349A7D1}" dt="2025-10-23T11:42:20.867" v="1132" actId="962"/>
          <ac:picMkLst>
            <pc:docMk/>
            <pc:sldMk cId="0" sldId="349"/>
            <ac:picMk id="2" creationId="{6DA46051-AD32-33CB-FB93-6B6DE24AB2D2}"/>
          </ac:picMkLst>
        </pc:picChg>
      </pc:sldChg>
      <pc:sldChg chg="addSp modSp new mod modClrScheme chgLayout modNotesTx">
        <pc:chgData name="Lorraine Gallagher" userId="74ff92e2-7fac-47ca-a51d-3b4c8ace54f4" providerId="ADAL" clId="{C05700CD-2B7B-4C4A-84DC-81BE2349A7D1}" dt="2025-10-23T11:33:33.336" v="1078" actId="20577"/>
        <pc:sldMkLst>
          <pc:docMk/>
          <pc:sldMk cId="1912718578" sldId="350"/>
        </pc:sldMkLst>
        <pc:spChg chg="mod">
          <ac:chgData name="Lorraine Gallagher" userId="74ff92e2-7fac-47ca-a51d-3b4c8ace54f4" providerId="ADAL" clId="{C05700CD-2B7B-4C4A-84DC-81BE2349A7D1}" dt="2025-10-22T16:47:37.034" v="433" actId="26606"/>
          <ac:spMkLst>
            <pc:docMk/>
            <pc:sldMk cId="1912718578" sldId="350"/>
            <ac:spMk id="2" creationId="{931B3E10-79DD-5C5D-5C6C-69CF6E98251F}"/>
          </ac:spMkLst>
        </pc:spChg>
        <pc:spChg chg="mod ord">
          <ac:chgData name="Lorraine Gallagher" userId="74ff92e2-7fac-47ca-a51d-3b4c8ace54f4" providerId="ADAL" clId="{C05700CD-2B7B-4C4A-84DC-81BE2349A7D1}" dt="2025-10-22T16:47:37.034" v="433" actId="26606"/>
          <ac:spMkLst>
            <pc:docMk/>
            <pc:sldMk cId="1912718578" sldId="350"/>
            <ac:spMk id="3" creationId="{7845AD02-F7FE-D170-8E7D-4E9CF7E7542C}"/>
          </ac:spMkLst>
        </pc:spChg>
        <pc:picChg chg="add mod">
          <ac:chgData name="Lorraine Gallagher" userId="74ff92e2-7fac-47ca-a51d-3b4c8ace54f4" providerId="ADAL" clId="{C05700CD-2B7B-4C4A-84DC-81BE2349A7D1}" dt="2025-10-23T11:30:29.384" v="986" actId="962"/>
          <ac:picMkLst>
            <pc:docMk/>
            <pc:sldMk cId="1912718578" sldId="350"/>
            <ac:picMk id="4" creationId="{DC3D0A9E-67D6-94A1-1676-56164EB625D6}"/>
          </ac:picMkLst>
        </pc:picChg>
      </pc:sldChg>
      <pc:sldChg chg="new del">
        <pc:chgData name="Lorraine Gallagher" userId="74ff92e2-7fac-47ca-a51d-3b4c8ace54f4" providerId="ADAL" clId="{C05700CD-2B7B-4C4A-84DC-81BE2349A7D1}" dt="2025-10-22T16:47:56.069" v="434" actId="47"/>
        <pc:sldMkLst>
          <pc:docMk/>
          <pc:sldMk cId="1805780205" sldId="351"/>
        </pc:sldMkLst>
      </pc:sldChg>
      <pc:sldChg chg="addSp modSp new mod ord">
        <pc:chgData name="Lorraine Gallagher" userId="74ff92e2-7fac-47ca-a51d-3b4c8ace54f4" providerId="ADAL" clId="{C05700CD-2B7B-4C4A-84DC-81BE2349A7D1}" dt="2025-10-23T11:31:23.699" v="988" actId="962"/>
        <pc:sldMkLst>
          <pc:docMk/>
          <pc:sldMk cId="2923208406" sldId="351"/>
        </pc:sldMkLst>
        <pc:spChg chg="mod">
          <ac:chgData name="Lorraine Gallagher" userId="74ff92e2-7fac-47ca-a51d-3b4c8ace54f4" providerId="ADAL" clId="{C05700CD-2B7B-4C4A-84DC-81BE2349A7D1}" dt="2025-10-23T11:10:16.013" v="787" actId="20577"/>
          <ac:spMkLst>
            <pc:docMk/>
            <pc:sldMk cId="2923208406" sldId="351"/>
            <ac:spMk id="2" creationId="{882BD8F8-6B98-342B-FDA8-1C6B09334608}"/>
          </ac:spMkLst>
        </pc:spChg>
        <pc:spChg chg="mod">
          <ac:chgData name="Lorraine Gallagher" userId="74ff92e2-7fac-47ca-a51d-3b4c8ace54f4" providerId="ADAL" clId="{C05700CD-2B7B-4C4A-84DC-81BE2349A7D1}" dt="2025-10-23T11:13:29.830" v="840" actId="20577"/>
          <ac:spMkLst>
            <pc:docMk/>
            <pc:sldMk cId="2923208406" sldId="351"/>
            <ac:spMk id="3" creationId="{910B2678-DB4D-C622-D6CD-361BC0B39321}"/>
          </ac:spMkLst>
        </pc:spChg>
        <pc:picChg chg="add mod">
          <ac:chgData name="Lorraine Gallagher" userId="74ff92e2-7fac-47ca-a51d-3b4c8ace54f4" providerId="ADAL" clId="{C05700CD-2B7B-4C4A-84DC-81BE2349A7D1}" dt="2025-10-23T11:31:23.699" v="988" actId="962"/>
          <ac:picMkLst>
            <pc:docMk/>
            <pc:sldMk cId="2923208406" sldId="351"/>
            <ac:picMk id="4" creationId="{4D148A21-F263-C97E-37E4-96B630C68428}"/>
          </ac:picMkLst>
        </pc:picChg>
      </pc:sldChg>
      <pc:sldChg chg="addSp modSp new mod">
        <pc:chgData name="Lorraine Gallagher" userId="74ff92e2-7fac-47ca-a51d-3b4c8ace54f4" providerId="ADAL" clId="{C05700CD-2B7B-4C4A-84DC-81BE2349A7D1}" dt="2025-10-23T11:48:26.939" v="1147" actId="962"/>
        <pc:sldMkLst>
          <pc:docMk/>
          <pc:sldMk cId="1615049799" sldId="352"/>
        </pc:sldMkLst>
        <pc:spChg chg="mod">
          <ac:chgData name="Lorraine Gallagher" userId="74ff92e2-7fac-47ca-a51d-3b4c8ace54f4" providerId="ADAL" clId="{C05700CD-2B7B-4C4A-84DC-81BE2349A7D1}" dt="2025-10-23T11:16:51.813" v="846" actId="20577"/>
          <ac:spMkLst>
            <pc:docMk/>
            <pc:sldMk cId="1615049799" sldId="352"/>
            <ac:spMk id="2" creationId="{A5C5597F-AD28-E2F7-3874-CFA31279EEAF}"/>
          </ac:spMkLst>
        </pc:spChg>
        <pc:spChg chg="mod">
          <ac:chgData name="Lorraine Gallagher" userId="74ff92e2-7fac-47ca-a51d-3b4c8ace54f4" providerId="ADAL" clId="{C05700CD-2B7B-4C4A-84DC-81BE2349A7D1}" dt="2025-10-23T11:46:20.580" v="1145" actId="255"/>
          <ac:spMkLst>
            <pc:docMk/>
            <pc:sldMk cId="1615049799" sldId="352"/>
            <ac:spMk id="3" creationId="{DDB87E77-7687-C54B-0734-CD1DC693C828}"/>
          </ac:spMkLst>
        </pc:spChg>
        <pc:picChg chg="add mod">
          <ac:chgData name="Lorraine Gallagher" userId="74ff92e2-7fac-47ca-a51d-3b4c8ace54f4" providerId="ADAL" clId="{C05700CD-2B7B-4C4A-84DC-81BE2349A7D1}" dt="2025-10-23T11:48:26.939" v="1147" actId="962"/>
          <ac:picMkLst>
            <pc:docMk/>
            <pc:sldMk cId="1615049799" sldId="352"/>
            <ac:picMk id="4" creationId="{288049AF-F037-1CDD-A073-6A057048B2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C8B3A-7FBC-4FE4-8946-9E24DF3896CD}" type="doc">
      <dgm:prSet loTypeId="urn:microsoft.com/office/officeart/2005/8/layout/process1" loCatId="process" qsTypeId="urn:microsoft.com/office/officeart/2005/8/quickstyle/3d3" qsCatId="3D" csTypeId="urn:microsoft.com/office/officeart/2005/8/colors/accent6_1" csCatId="accent6" phldr="1"/>
      <dgm:spPr/>
    </dgm:pt>
    <dgm:pt modelId="{C4EACB27-E44B-4484-9519-C5288DCF9C23}">
      <dgm:prSet phldrT="[Text]"/>
      <dgm:spPr/>
      <dgm:t>
        <a:bodyPr/>
        <a:lstStyle/>
        <a:p>
          <a:r>
            <a:rPr lang="en-IE" b="1" dirty="0"/>
            <a:t>Register with Disability Office</a:t>
          </a:r>
        </a:p>
      </dgm:t>
    </dgm:pt>
    <dgm:pt modelId="{018B7047-CFC7-4C01-A7DD-D67D5F0AB7DB}" type="parTrans" cxnId="{F274ADD1-DE7D-4DF0-8AD6-2E277177E780}">
      <dgm:prSet/>
      <dgm:spPr/>
      <dgm:t>
        <a:bodyPr/>
        <a:lstStyle/>
        <a:p>
          <a:endParaRPr lang="en-IE"/>
        </a:p>
      </dgm:t>
    </dgm:pt>
    <dgm:pt modelId="{6418F5E5-92D1-4B19-A5E2-E8FA5C683BA6}" type="sibTrans" cxnId="{F274ADD1-DE7D-4DF0-8AD6-2E277177E78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IE" dirty="0"/>
        </a:p>
      </dgm:t>
    </dgm:pt>
    <dgm:pt modelId="{FA7C3006-CC44-42B4-82B3-4864819FBCF5}">
      <dgm:prSet phldrT="[Text]"/>
      <dgm:spPr/>
      <dgm:t>
        <a:bodyPr/>
        <a:lstStyle/>
        <a:p>
          <a:r>
            <a:rPr lang="en-IE" b="1" dirty="0"/>
            <a:t>Meet Disability Officer for a Needs Assessment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1F44AAD-E342-40C8-AD48-F77E88223766}" type="parTrans" cxnId="{80A14B51-4166-42D4-B4DE-D90EC7328931}">
      <dgm:prSet/>
      <dgm:spPr/>
      <dgm:t>
        <a:bodyPr/>
        <a:lstStyle/>
        <a:p>
          <a:endParaRPr lang="en-IE"/>
        </a:p>
      </dgm:t>
    </dgm:pt>
    <dgm:pt modelId="{AD5B457F-ACF3-4D1C-B256-A2DB3F1AC47F}" type="sibTrans" cxnId="{80A14B51-4166-42D4-B4DE-D90EC732893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IE" dirty="0"/>
        </a:p>
      </dgm:t>
    </dgm:pt>
    <dgm:pt modelId="{ACC6063A-44A8-43AA-BCE6-FF4CF83E463B}">
      <dgm:prSet phldrT="[Text]"/>
      <dgm:spPr/>
      <dgm:t>
        <a:bodyPr/>
        <a:lstStyle/>
        <a:p>
          <a:r>
            <a:rPr lang="en-IE" b="1" dirty="0"/>
            <a:t>Report that outlines accommodations – communicate to lecturers </a:t>
          </a:r>
        </a:p>
      </dgm:t>
    </dgm:pt>
    <dgm:pt modelId="{2B97689E-C028-40DC-94F9-FA1B407525DC}" type="parTrans" cxnId="{98C2C153-025D-4AD9-98C5-D2FAC5D73FEA}">
      <dgm:prSet/>
      <dgm:spPr/>
      <dgm:t>
        <a:bodyPr/>
        <a:lstStyle/>
        <a:p>
          <a:endParaRPr lang="en-IE"/>
        </a:p>
      </dgm:t>
    </dgm:pt>
    <dgm:pt modelId="{EBEBD026-E6C4-4404-85A8-1F45A723E399}" type="sibTrans" cxnId="{98C2C153-025D-4AD9-98C5-D2FAC5D73FEA}">
      <dgm:prSet/>
      <dgm:spPr/>
      <dgm:t>
        <a:bodyPr/>
        <a:lstStyle/>
        <a:p>
          <a:endParaRPr lang="en-IE"/>
        </a:p>
      </dgm:t>
    </dgm:pt>
    <dgm:pt modelId="{27643138-DA00-4E37-AC27-A75F5B87CDE1}" type="pres">
      <dgm:prSet presAssocID="{EF6C8B3A-7FBC-4FE4-8946-9E24DF3896CD}" presName="Name0" presStyleCnt="0">
        <dgm:presLayoutVars>
          <dgm:dir/>
          <dgm:resizeHandles val="exact"/>
        </dgm:presLayoutVars>
      </dgm:prSet>
      <dgm:spPr/>
    </dgm:pt>
    <dgm:pt modelId="{B63D8D66-9462-4C19-BC35-B330725116E7}" type="pres">
      <dgm:prSet presAssocID="{C4EACB27-E44B-4484-9519-C5288DCF9C23}" presName="node" presStyleLbl="node1" presStyleIdx="0" presStyleCnt="3">
        <dgm:presLayoutVars>
          <dgm:bulletEnabled val="1"/>
        </dgm:presLayoutVars>
      </dgm:prSet>
      <dgm:spPr/>
    </dgm:pt>
    <dgm:pt modelId="{3BA2BEEE-84DE-4881-A2D9-119B202F7210}" type="pres">
      <dgm:prSet presAssocID="{6418F5E5-92D1-4B19-A5E2-E8FA5C683BA6}" presName="sibTrans" presStyleLbl="sibTrans2D1" presStyleIdx="0" presStyleCnt="2"/>
      <dgm:spPr/>
    </dgm:pt>
    <dgm:pt modelId="{BEED6022-DB56-484C-B2F7-6B0A7D34464F}" type="pres">
      <dgm:prSet presAssocID="{6418F5E5-92D1-4B19-A5E2-E8FA5C683BA6}" presName="connectorText" presStyleLbl="sibTrans2D1" presStyleIdx="0" presStyleCnt="2"/>
      <dgm:spPr/>
    </dgm:pt>
    <dgm:pt modelId="{B2AC4F1D-A949-4DDC-BEDA-73F6F106002A}" type="pres">
      <dgm:prSet presAssocID="{FA7C3006-CC44-42B4-82B3-4864819FBCF5}" presName="node" presStyleLbl="node1" presStyleIdx="1" presStyleCnt="3">
        <dgm:presLayoutVars>
          <dgm:bulletEnabled val="1"/>
        </dgm:presLayoutVars>
      </dgm:prSet>
      <dgm:spPr/>
    </dgm:pt>
    <dgm:pt modelId="{5162FB3A-2BCB-41B6-AB42-C9103A1E74C3}" type="pres">
      <dgm:prSet presAssocID="{AD5B457F-ACF3-4D1C-B256-A2DB3F1AC47F}" presName="sibTrans" presStyleLbl="sibTrans2D1" presStyleIdx="1" presStyleCnt="2"/>
      <dgm:spPr/>
    </dgm:pt>
    <dgm:pt modelId="{922BEB37-75AC-4628-9888-F006AF1138C9}" type="pres">
      <dgm:prSet presAssocID="{AD5B457F-ACF3-4D1C-B256-A2DB3F1AC47F}" presName="connectorText" presStyleLbl="sibTrans2D1" presStyleIdx="1" presStyleCnt="2"/>
      <dgm:spPr/>
    </dgm:pt>
    <dgm:pt modelId="{F72D09C6-F9CD-4572-8F59-584112DD0965}" type="pres">
      <dgm:prSet presAssocID="{ACC6063A-44A8-43AA-BCE6-FF4CF83E463B}" presName="node" presStyleLbl="node1" presStyleIdx="2" presStyleCnt="3">
        <dgm:presLayoutVars>
          <dgm:bulletEnabled val="1"/>
        </dgm:presLayoutVars>
      </dgm:prSet>
      <dgm:spPr/>
    </dgm:pt>
  </dgm:ptLst>
  <dgm:cxnLst>
    <dgm:cxn modelId="{40D91A1D-4ECF-4BF6-89F6-5C974C844310}" type="presOf" srcId="{6418F5E5-92D1-4B19-A5E2-E8FA5C683BA6}" destId="{BEED6022-DB56-484C-B2F7-6B0A7D34464F}" srcOrd="1" destOrd="0" presId="urn:microsoft.com/office/officeart/2005/8/layout/process1"/>
    <dgm:cxn modelId="{4A261945-F227-40F5-995D-A9472507DFE2}" type="presOf" srcId="{C4EACB27-E44B-4484-9519-C5288DCF9C23}" destId="{B63D8D66-9462-4C19-BC35-B330725116E7}" srcOrd="0" destOrd="0" presId="urn:microsoft.com/office/officeart/2005/8/layout/process1"/>
    <dgm:cxn modelId="{80A14B51-4166-42D4-B4DE-D90EC7328931}" srcId="{EF6C8B3A-7FBC-4FE4-8946-9E24DF3896CD}" destId="{FA7C3006-CC44-42B4-82B3-4864819FBCF5}" srcOrd="1" destOrd="0" parTransId="{01F44AAD-E342-40C8-AD48-F77E88223766}" sibTransId="{AD5B457F-ACF3-4D1C-B256-A2DB3F1AC47F}"/>
    <dgm:cxn modelId="{98C2C153-025D-4AD9-98C5-D2FAC5D73FEA}" srcId="{EF6C8B3A-7FBC-4FE4-8946-9E24DF3896CD}" destId="{ACC6063A-44A8-43AA-BCE6-FF4CF83E463B}" srcOrd="2" destOrd="0" parTransId="{2B97689E-C028-40DC-94F9-FA1B407525DC}" sibTransId="{EBEBD026-E6C4-4404-85A8-1F45A723E399}"/>
    <dgm:cxn modelId="{9B4C8383-A8B4-499F-95E3-7D802AA7AE1B}" type="presOf" srcId="{6418F5E5-92D1-4B19-A5E2-E8FA5C683BA6}" destId="{3BA2BEEE-84DE-4881-A2D9-119B202F7210}" srcOrd="0" destOrd="0" presId="urn:microsoft.com/office/officeart/2005/8/layout/process1"/>
    <dgm:cxn modelId="{76602B93-DB1D-4774-B691-C9EB67541374}" type="presOf" srcId="{AD5B457F-ACF3-4D1C-B256-A2DB3F1AC47F}" destId="{5162FB3A-2BCB-41B6-AB42-C9103A1E74C3}" srcOrd="0" destOrd="0" presId="urn:microsoft.com/office/officeart/2005/8/layout/process1"/>
    <dgm:cxn modelId="{7045CEA9-FFCB-40B0-A2F0-087086F23086}" type="presOf" srcId="{FA7C3006-CC44-42B4-82B3-4864819FBCF5}" destId="{B2AC4F1D-A949-4DDC-BEDA-73F6F106002A}" srcOrd="0" destOrd="0" presId="urn:microsoft.com/office/officeart/2005/8/layout/process1"/>
    <dgm:cxn modelId="{9D5D42AE-7B77-44FC-83C8-A3D7A3DC83A7}" type="presOf" srcId="{ACC6063A-44A8-43AA-BCE6-FF4CF83E463B}" destId="{F72D09C6-F9CD-4572-8F59-584112DD0965}" srcOrd="0" destOrd="0" presId="urn:microsoft.com/office/officeart/2005/8/layout/process1"/>
    <dgm:cxn modelId="{F274ADD1-DE7D-4DF0-8AD6-2E277177E780}" srcId="{EF6C8B3A-7FBC-4FE4-8946-9E24DF3896CD}" destId="{C4EACB27-E44B-4484-9519-C5288DCF9C23}" srcOrd="0" destOrd="0" parTransId="{018B7047-CFC7-4C01-A7DD-D67D5F0AB7DB}" sibTransId="{6418F5E5-92D1-4B19-A5E2-E8FA5C683BA6}"/>
    <dgm:cxn modelId="{60117BD8-B358-4F47-A8CB-891522906374}" type="presOf" srcId="{EF6C8B3A-7FBC-4FE4-8946-9E24DF3896CD}" destId="{27643138-DA00-4E37-AC27-A75F5B87CDE1}" srcOrd="0" destOrd="0" presId="urn:microsoft.com/office/officeart/2005/8/layout/process1"/>
    <dgm:cxn modelId="{07EFD6F2-B737-444F-89BC-01966042660E}" type="presOf" srcId="{AD5B457F-ACF3-4D1C-B256-A2DB3F1AC47F}" destId="{922BEB37-75AC-4628-9888-F006AF1138C9}" srcOrd="1" destOrd="0" presId="urn:microsoft.com/office/officeart/2005/8/layout/process1"/>
    <dgm:cxn modelId="{0CC884D2-C24B-4054-AF0C-155C452C0295}" type="presParOf" srcId="{27643138-DA00-4E37-AC27-A75F5B87CDE1}" destId="{B63D8D66-9462-4C19-BC35-B330725116E7}" srcOrd="0" destOrd="0" presId="urn:microsoft.com/office/officeart/2005/8/layout/process1"/>
    <dgm:cxn modelId="{FFB4B556-F150-4F4F-A5CA-A555E8DB0EF6}" type="presParOf" srcId="{27643138-DA00-4E37-AC27-A75F5B87CDE1}" destId="{3BA2BEEE-84DE-4881-A2D9-119B202F7210}" srcOrd="1" destOrd="0" presId="urn:microsoft.com/office/officeart/2005/8/layout/process1"/>
    <dgm:cxn modelId="{00776415-7B8B-47C0-96D5-3DAF5D05049A}" type="presParOf" srcId="{3BA2BEEE-84DE-4881-A2D9-119B202F7210}" destId="{BEED6022-DB56-484C-B2F7-6B0A7D34464F}" srcOrd="0" destOrd="0" presId="urn:microsoft.com/office/officeart/2005/8/layout/process1"/>
    <dgm:cxn modelId="{D28352CC-56CE-43E8-9428-6DB351CA8367}" type="presParOf" srcId="{27643138-DA00-4E37-AC27-A75F5B87CDE1}" destId="{B2AC4F1D-A949-4DDC-BEDA-73F6F106002A}" srcOrd="2" destOrd="0" presId="urn:microsoft.com/office/officeart/2005/8/layout/process1"/>
    <dgm:cxn modelId="{9DE5E25A-88B4-4BE2-99CD-32EA123F8212}" type="presParOf" srcId="{27643138-DA00-4E37-AC27-A75F5B87CDE1}" destId="{5162FB3A-2BCB-41B6-AB42-C9103A1E74C3}" srcOrd="3" destOrd="0" presId="urn:microsoft.com/office/officeart/2005/8/layout/process1"/>
    <dgm:cxn modelId="{CA315E8D-02B2-496B-9D88-C9D0FF47FF28}" type="presParOf" srcId="{5162FB3A-2BCB-41B6-AB42-C9103A1E74C3}" destId="{922BEB37-75AC-4628-9888-F006AF1138C9}" srcOrd="0" destOrd="0" presId="urn:microsoft.com/office/officeart/2005/8/layout/process1"/>
    <dgm:cxn modelId="{1C8CE666-767F-4461-9FA2-ADF9DF004E73}" type="presParOf" srcId="{27643138-DA00-4E37-AC27-A75F5B87CDE1}" destId="{F72D09C6-F9CD-4572-8F59-584112DD09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8D66-9462-4C19-BC35-B330725116E7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/>
            <a:t>Register with Disability Office</a:t>
          </a:r>
        </a:p>
      </dsp:txBody>
      <dsp:txXfrm>
        <a:off x="57787" y="1395494"/>
        <a:ext cx="2665308" cy="1560349"/>
      </dsp:txXfrm>
    </dsp:sp>
    <dsp:sp modelId="{3BA2BEEE-84DE-4881-A2D9-119B202F7210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/>
        </a:p>
      </dsp:txBody>
      <dsp:txXfrm>
        <a:off x="3047880" y="1970146"/>
        <a:ext cx="409940" cy="411044"/>
      </dsp:txXfrm>
    </dsp:sp>
    <dsp:sp modelId="{B2AC4F1D-A949-4DDC-BEDA-73F6F106002A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/>
            <a:t>Meet Disability Officer for a Needs Assessment</a:t>
          </a:r>
        </a:p>
      </dsp:txBody>
      <dsp:txXfrm>
        <a:off x="3925145" y="1395494"/>
        <a:ext cx="2665308" cy="1560349"/>
      </dsp:txXfrm>
    </dsp:sp>
    <dsp:sp modelId="{5162FB3A-2BCB-41B6-AB42-C9103A1E74C3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/>
        </a:p>
      </dsp:txBody>
      <dsp:txXfrm>
        <a:off x="6915239" y="1970146"/>
        <a:ext cx="409940" cy="411044"/>
      </dsp:txXfrm>
    </dsp:sp>
    <dsp:sp modelId="{F72D09C6-F9CD-4572-8F59-584112DD0965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b="1" kern="1200" dirty="0"/>
            <a:t>Report that outlines accommodations – communicate to lecturers 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22/10/2025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Go to orientation!! Students who entered through DARE may be offered a separate group orientation or an individual one (on request)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68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Disclosure if you haven’t already! Register with the disability office, meet disability officer for a needs assessment, report that outlines accommodations and communicate to lecturers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497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d379612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d3796120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ad3796120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37" descr="Desktop">
            <a:extLst>
              <a:ext uri="{FF2B5EF4-FFF2-40B4-BE49-F238E27FC236}">
                <a16:creationId xmlns:a16="http://schemas.microsoft.com/office/drawing/2014/main" id="{D01AEC57-CE9E-4201-86E9-E9D64554BDCC}"/>
              </a:ext>
            </a:extLst>
          </p:cNvPr>
          <p:cNvSpPr/>
          <p:nvPr userDrawn="1"/>
        </p:nvSpPr>
        <p:spPr>
          <a:xfrm>
            <a:off x="5570379" y="1172474"/>
            <a:ext cx="5797027" cy="451305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" name="Google Shape;236;p37">
            <a:extLst>
              <a:ext uri="{FF2B5EF4-FFF2-40B4-BE49-F238E27FC236}">
                <a16:creationId xmlns:a16="http://schemas.microsoft.com/office/drawing/2014/main" id="{9FF7A7AF-C634-4C70-8625-A98AE196C264}"/>
              </a:ext>
            </a:extLst>
          </p:cNvPr>
          <p:cNvSpPr/>
          <p:nvPr userDrawn="1"/>
        </p:nvSpPr>
        <p:spPr>
          <a:xfrm>
            <a:off x="5791982" y="1379765"/>
            <a:ext cx="5353819" cy="336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tx1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  <a:endParaRPr sz="2000" dirty="0">
              <a:solidFill>
                <a:schemeClr val="tx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D3ED24-5FDC-4AB7-8BBA-8BC52D3DA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694" y="2041768"/>
            <a:ext cx="4627584" cy="313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CEC2B-75C2-408B-B2C7-1E0CFA41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4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4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188" y="834252"/>
            <a:ext cx="6708043" cy="1816584"/>
          </a:xfrm>
        </p:spPr>
        <p:txBody>
          <a:bodyPr anchor="t">
            <a:normAutofit/>
          </a:bodyPr>
          <a:lstStyle/>
          <a:p>
            <a:pPr algn="l"/>
            <a:r>
              <a:rPr lang="en-IE" dirty="0"/>
              <a:t>How to support without overstepping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188" y="3659188"/>
            <a:ext cx="6528826" cy="1655762"/>
          </a:xfrm>
        </p:spPr>
        <p:txBody>
          <a:bodyPr/>
          <a:lstStyle/>
          <a:p>
            <a:pPr algn="l"/>
            <a:r>
              <a:rPr lang="en-IE" sz="2800" dirty="0"/>
              <a:t>Lorraine Gallagher</a:t>
            </a:r>
          </a:p>
          <a:p>
            <a:pPr algn="l"/>
            <a:r>
              <a:rPr lang="en-IE" sz="2800" b="1" dirty="0"/>
              <a:t>AHEAD Information &amp; Training Officer</a:t>
            </a:r>
          </a:p>
          <a:p>
            <a:endParaRPr lang="en-IE" dirty="0"/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422275"/>
            <a:ext cx="10515600" cy="983615"/>
          </a:xfrm>
        </p:spPr>
        <p:txBody>
          <a:bodyPr anchor="ctr">
            <a:normAutofit/>
          </a:bodyPr>
          <a:lstStyle/>
          <a:p>
            <a:r>
              <a:rPr lang="en-GB" sz="4800" dirty="0"/>
              <a:t>Any questions?</a:t>
            </a:r>
            <a:endParaRPr lang="en-IE" sz="4800" dirty="0"/>
          </a:p>
        </p:txBody>
      </p:sp>
      <p:pic>
        <p:nvPicPr>
          <p:cNvPr id="4" name="Picture 3" descr="Q and A image">
            <a:extLst>
              <a:ext uri="{FF2B5EF4-FFF2-40B4-BE49-F238E27FC236}">
                <a16:creationId xmlns:a16="http://schemas.microsoft.com/office/drawing/2014/main" id="{AC51A02D-CCC2-A7F8-A49D-D5546A25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2142675"/>
            <a:ext cx="4305300" cy="1850523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515DB-A7E6-4339-BF89-7AE56B4C4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0" y="2142675"/>
            <a:ext cx="6187440" cy="2917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My contact details:</a:t>
            </a:r>
          </a:p>
          <a:p>
            <a:r>
              <a:rPr lang="en-IE" sz="3000" dirty="0"/>
              <a:t>Email: lorraine.gallagher@ahead.ie</a:t>
            </a:r>
          </a:p>
          <a:p>
            <a:r>
              <a:rPr lang="en-IE" sz="3000" dirty="0"/>
              <a:t>Tel: 01 582 6171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32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3E10-79DD-5C5D-5C6C-69CF6E98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Transitions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AD02-F7FE-D170-8E7D-4E9CF7E7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7028"/>
          </a:xfrm>
        </p:spPr>
        <p:txBody>
          <a:bodyPr>
            <a:normAutofit/>
          </a:bodyPr>
          <a:lstStyle/>
          <a:p>
            <a:r>
              <a:rPr lang="en-IE" sz="3200"/>
              <a:t>Change = Stress</a:t>
            </a:r>
          </a:p>
          <a:p>
            <a:r>
              <a:rPr lang="en-IE" sz="3200"/>
              <a:t>Letting go = Difficult  </a:t>
            </a:r>
            <a:endParaRPr lang="en-IE" sz="3200" dirty="0"/>
          </a:p>
        </p:txBody>
      </p:sp>
      <p:pic>
        <p:nvPicPr>
          <p:cNvPr id="4" name="Picture 3" descr="Image of a child growing to adulthood ">
            <a:extLst>
              <a:ext uri="{FF2B5EF4-FFF2-40B4-BE49-F238E27FC236}">
                <a16:creationId xmlns:a16="http://schemas.microsoft.com/office/drawing/2014/main" id="{DC3D0A9E-67D6-94A1-1676-56164EB62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54" y="596816"/>
            <a:ext cx="59626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 dirty="0"/>
              <a:t>College relationship with parents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200" dirty="0"/>
              <a:t>Colleges are unable to liaise with parents once a student is registered.</a:t>
            </a:r>
          </a:p>
          <a:p>
            <a:pPr marL="0" indent="0">
              <a:buNone/>
            </a:pPr>
            <a:endParaRPr lang="en-IE" sz="3200" dirty="0"/>
          </a:p>
          <a:p>
            <a:pPr lvl="0"/>
            <a:r>
              <a:rPr lang="en-IE" sz="3200" dirty="0"/>
              <a:t>Many colleges offer information sessions for parents so they can find out what supports are on offer to students and how to access them.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65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6946-4185-43A2-A697-395021E0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Supports in College </a:t>
            </a:r>
            <a:endParaRPr lang="en-IE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259FF6A-F314-E576-5B0E-140A56BB6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945595"/>
              </p:ext>
            </p:extLst>
          </p:nvPr>
        </p:nvGraphicFramePr>
        <p:xfrm>
          <a:off x="838200" y="11775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582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9328B94-DAD7-EE78-A8FA-67A38908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Student Services…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CF9839A-D856-6499-8A20-A0DBF4D7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07" y="1726690"/>
            <a:ext cx="6907776" cy="2418866"/>
          </a:xfrm>
        </p:spPr>
        <p:txBody>
          <a:bodyPr/>
          <a:lstStyle/>
          <a:p>
            <a:pPr marL="0" indent="0">
              <a:buNone/>
            </a:pPr>
            <a:r>
              <a:rPr lang="en-IE" altLang="en-US" dirty="0"/>
              <a:t>Students Union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  <a:r>
              <a:rPr lang="en-IE" altLang="en-US" dirty="0"/>
              <a:t> </a:t>
            </a:r>
            <a:r>
              <a:rPr lang="en-IE" altLang="en-US" dirty="0">
                <a:solidFill>
                  <a:srgbClr val="7030A0"/>
                </a:solidFill>
              </a:rPr>
              <a:t>Library</a:t>
            </a:r>
            <a:r>
              <a:rPr lang="en-IE" altLang="en-US" dirty="0"/>
              <a:t> </a:t>
            </a:r>
            <a:r>
              <a:rPr lang="en-IE" altLang="en-US" dirty="0">
                <a:solidFill>
                  <a:schemeClr val="bg2"/>
                </a:solidFill>
              </a:rPr>
              <a:t>I</a:t>
            </a:r>
            <a:r>
              <a:rPr lang="en-IE" altLang="en-US" dirty="0"/>
              <a:t> </a:t>
            </a:r>
            <a:r>
              <a:rPr lang="en-IE" altLang="en-US" dirty="0">
                <a:solidFill>
                  <a:srgbClr val="0070C0"/>
                </a:solidFill>
              </a:rPr>
              <a:t>Careers Service</a:t>
            </a:r>
          </a:p>
          <a:p>
            <a:pPr marL="0" indent="0">
              <a:buNone/>
            </a:pPr>
            <a:r>
              <a:rPr lang="en-IE" altLang="en-US" dirty="0"/>
              <a:t>  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  <a:r>
              <a:rPr lang="en-IE" altLang="en-US" dirty="0"/>
              <a:t> </a:t>
            </a:r>
            <a:r>
              <a:rPr lang="en-IE" altLang="en-US" dirty="0">
                <a:solidFill>
                  <a:srgbClr val="7030A0"/>
                </a:solidFill>
              </a:rPr>
              <a:t>Sports Centre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  <a:r>
              <a:rPr lang="en-IE" altLang="en-US" dirty="0"/>
              <a:t> Chaplaincy Service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  <a:r>
              <a:rPr lang="en-IE" altLang="en-US" dirty="0"/>
              <a:t> </a:t>
            </a:r>
          </a:p>
          <a:p>
            <a:pPr marL="0" indent="0">
              <a:buNone/>
            </a:pPr>
            <a:r>
              <a:rPr lang="en-IE" altLang="en-US" dirty="0">
                <a:solidFill>
                  <a:srgbClr val="006600"/>
                </a:solidFill>
              </a:rPr>
              <a:t>        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  <a:r>
              <a:rPr lang="en-IE" altLang="en-US" dirty="0">
                <a:solidFill>
                  <a:srgbClr val="006600"/>
                </a:solidFill>
              </a:rPr>
              <a:t> Disability Support Service </a:t>
            </a:r>
            <a:r>
              <a:rPr lang="en-IE" altLang="en-US" dirty="0">
                <a:solidFill>
                  <a:schemeClr val="bg2"/>
                </a:solidFill>
              </a:rPr>
              <a:t>|</a:t>
            </a:r>
          </a:p>
          <a:p>
            <a:pPr marL="0" indent="0">
              <a:buNone/>
            </a:pPr>
            <a:endParaRPr lang="en-IE" altLang="en-US" dirty="0">
              <a:solidFill>
                <a:schemeClr val="bg2"/>
              </a:solidFill>
            </a:endParaRPr>
          </a:p>
        </p:txBody>
      </p:sp>
      <p:pic>
        <p:nvPicPr>
          <p:cNvPr id="2" name="Picture 1" descr="A sign post showing which direction to get help and assistance">
            <a:extLst>
              <a:ext uri="{FF2B5EF4-FFF2-40B4-BE49-F238E27FC236}">
                <a16:creationId xmlns:a16="http://schemas.microsoft.com/office/drawing/2014/main" id="{6DA46051-AD32-33CB-FB93-6B6DE24A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210" y="2936123"/>
            <a:ext cx="4027448" cy="2215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597F-AD28-E2F7-3874-CFA31279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/>
              <a:t>Clubs &amp; Societies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7E77-7687-C54B-0734-CD1DC693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5338" cy="3238744"/>
          </a:xfrm>
        </p:spPr>
        <p:txBody>
          <a:bodyPr/>
          <a:lstStyle/>
          <a:p>
            <a:pPr marL="0" indent="0">
              <a:buNone/>
            </a:pPr>
            <a:r>
              <a:rPr lang="en-IE" altLang="en-US" dirty="0"/>
              <a:t>A great way to meet new people…</a:t>
            </a:r>
          </a:p>
          <a:p>
            <a:pPr marL="0" indent="0">
              <a:buNone/>
            </a:pPr>
            <a:endParaRPr lang="en-IE" altLang="en-US" sz="1100" dirty="0"/>
          </a:p>
          <a:p>
            <a:pPr marL="0" indent="0">
              <a:buNone/>
            </a:pPr>
            <a:r>
              <a:rPr lang="en-IE" altLang="en-US" sz="2800" dirty="0">
                <a:solidFill>
                  <a:srgbClr val="006666"/>
                </a:solidFill>
              </a:rPr>
              <a:t>Debating</a:t>
            </a:r>
            <a:r>
              <a:rPr lang="en-IE" altLang="en-US" sz="2800" dirty="0"/>
              <a:t> | Music | </a:t>
            </a:r>
            <a:r>
              <a:rPr lang="en-IE" altLang="en-US" sz="2800" dirty="0">
                <a:solidFill>
                  <a:srgbClr val="006666"/>
                </a:solidFill>
              </a:rPr>
              <a:t>Fencing</a:t>
            </a:r>
            <a:r>
              <a:rPr lang="en-IE" altLang="en-US" sz="2800" dirty="0"/>
              <a:t> | Politics | Drama</a:t>
            </a:r>
            <a:r>
              <a:rPr lang="en-IE" altLang="en-US" sz="2800" dirty="0">
                <a:solidFill>
                  <a:srgbClr val="C00000"/>
                </a:solidFill>
              </a:rPr>
              <a:t> | Soccer… </a:t>
            </a:r>
            <a:r>
              <a:rPr lang="en-IE" altLang="en-US" sz="2800" dirty="0"/>
              <a:t>etc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 descr="Reasons to join clubs and societies - continue hobbies and intersests, try something new or develop new skills">
            <a:extLst>
              <a:ext uri="{FF2B5EF4-FFF2-40B4-BE49-F238E27FC236}">
                <a16:creationId xmlns:a16="http://schemas.microsoft.com/office/drawing/2014/main" id="{288049AF-F037-1CDD-A073-6A057048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184" y="1463919"/>
            <a:ext cx="4503616" cy="33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D8F8-6B98-342B-FDA8-1C6B0933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Troubleshooting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B2678-DB4D-C622-D6CD-361BC0B3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795"/>
            <a:ext cx="5257800" cy="3602409"/>
          </a:xfrm>
        </p:spPr>
        <p:txBody>
          <a:bodyPr/>
          <a:lstStyle/>
          <a:p>
            <a:pPr marL="0" indent="0">
              <a:buNone/>
            </a:pPr>
            <a:r>
              <a:rPr lang="en-IE" b="1" dirty="0"/>
              <a:t>Student should get advice from: </a:t>
            </a:r>
          </a:p>
          <a:p>
            <a:r>
              <a:rPr lang="en-IE" dirty="0"/>
              <a:t>Department/Course staff</a:t>
            </a:r>
          </a:p>
          <a:p>
            <a:r>
              <a:rPr lang="en-IE" dirty="0"/>
              <a:t>Student services</a:t>
            </a:r>
          </a:p>
          <a:p>
            <a:r>
              <a:rPr lang="en-IE" dirty="0"/>
              <a:t>The Students Union</a:t>
            </a:r>
          </a:p>
          <a:p>
            <a:r>
              <a:rPr lang="en-IE" dirty="0"/>
              <a:t>Contact AHEAD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 descr="Image of a guy with a mallet about to smash he computer">
            <a:extLst>
              <a:ext uri="{FF2B5EF4-FFF2-40B4-BE49-F238E27FC236}">
                <a16:creationId xmlns:a16="http://schemas.microsoft.com/office/drawing/2014/main" id="{4D148A21-F263-C97E-37E4-96B630C6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2452396"/>
            <a:ext cx="5753721" cy="31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d3796120a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Power of Disability Conference/ Advisory Group</a:t>
            </a:r>
            <a:endParaRPr dirty="0"/>
          </a:p>
        </p:txBody>
      </p:sp>
      <p:sp>
        <p:nvSpPr>
          <p:cNvPr id="90" name="Google Shape;90;gad3796120a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24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AHEAD/USI Annual Conference for Students with Disabilities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Student led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Mix of educational/empowerment/information sharing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This year being brought online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Students with Disabilities Advisory Group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Group of engaged SWD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Feeds into work of AHEAD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Discusses issues on the ground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012C-0505-4A45-B589-B56A4B07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0"/>
            <a:ext cx="9789587" cy="1037892"/>
          </a:xfrm>
        </p:spPr>
        <p:txBody>
          <a:bodyPr>
            <a:normAutofit/>
          </a:bodyPr>
          <a:lstStyle/>
          <a:p>
            <a:r>
              <a:rPr lang="en-GB" dirty="0"/>
              <a:t>AT Hive – Discover Assistive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95010-C752-43B6-A35D-79378B24A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020" y="1549227"/>
            <a:ext cx="5138745" cy="40197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Explore Assistive Technology ideas and guides easily</a:t>
            </a:r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Just answer 3 questions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2400" b="1" dirty="0"/>
              <a:t>W: </a:t>
            </a:r>
            <a:r>
              <a:rPr lang="en-GB" sz="2400" dirty="0"/>
              <a:t>www</a:t>
            </a:r>
            <a:r>
              <a:rPr lang="en-GB" sz="2400" b="1" dirty="0"/>
              <a:t>.</a:t>
            </a:r>
            <a:r>
              <a:rPr lang="en-GB" sz="2400" dirty="0"/>
              <a:t>ahead.ie/Discover-your-AT</a:t>
            </a:r>
          </a:p>
        </p:txBody>
      </p:sp>
      <p:pic>
        <p:nvPicPr>
          <p:cNvPr id="13" name="Picture 12" descr="Screenshot of AT Hive">
            <a:extLst>
              <a:ext uri="{FF2B5EF4-FFF2-40B4-BE49-F238E27FC236}">
                <a16:creationId xmlns:a16="http://schemas.microsoft.com/office/drawing/2014/main" id="{2B65B56D-6187-4B82-94C0-A494CF4DD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88"/>
          <a:stretch/>
        </p:blipFill>
        <p:spPr>
          <a:xfrm>
            <a:off x="5810185" y="1425297"/>
            <a:ext cx="5300109" cy="1792071"/>
          </a:xfrm>
          <a:prstGeom prst="rect">
            <a:avLst/>
          </a:prstGeom>
        </p:spPr>
      </p:pic>
      <p:pic>
        <p:nvPicPr>
          <p:cNvPr id="12" name="Picture 11" descr="Screenshot of AT Hive">
            <a:extLst>
              <a:ext uri="{FF2B5EF4-FFF2-40B4-BE49-F238E27FC236}">
                <a16:creationId xmlns:a16="http://schemas.microsoft.com/office/drawing/2014/main" id="{E289096C-670F-4C25-9A55-5A0F144564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48079" r="11938" b="17044"/>
          <a:stretch/>
        </p:blipFill>
        <p:spPr>
          <a:xfrm>
            <a:off x="5810185" y="2690665"/>
            <a:ext cx="5300109" cy="2076075"/>
          </a:xfrm>
          <a:prstGeom prst="rect">
            <a:avLst/>
          </a:prstGeom>
        </p:spPr>
      </p:pic>
      <p:pic>
        <p:nvPicPr>
          <p:cNvPr id="6" name="Picture 5" descr="DAWN Logo">
            <a:extLst>
              <a:ext uri="{FF2B5EF4-FFF2-40B4-BE49-F238E27FC236}">
                <a16:creationId xmlns:a16="http://schemas.microsoft.com/office/drawing/2014/main" id="{BB8B3D00-977B-40F5-B6B8-17D564C9A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2" y="5068429"/>
            <a:ext cx="1098539" cy="778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036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04adec5-321f-46c9-8d8f-d278d5019d73" xsi:nil="true"/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30fff7c56dd612686691914a66c384a5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193ac35de6bbbed6fb30e7ac259c0bd7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184775-3264-478A-959A-6E349DAA07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88658-56AD-4EB8-888F-3DD5A54EBCC4}">
  <ds:schemaRefs>
    <ds:schemaRef ds:uri="http://purl.org/dc/terms/"/>
    <ds:schemaRef ds:uri="http://schemas.openxmlformats.org/package/2006/metadata/core-properties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4adec5-321f-46c9-8d8f-d278d5019d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0BE92E-AC6F-46AF-91B8-A2280D042CAE}"/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303</Words>
  <Application>Microsoft Office PowerPoint</Application>
  <PresentationFormat>Widescreen</PresentationFormat>
  <Paragraphs>53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Karla</vt:lpstr>
      <vt:lpstr>Tw Cen MT</vt:lpstr>
      <vt:lpstr>Office Theme</vt:lpstr>
      <vt:lpstr>How to support without overstepping</vt:lpstr>
      <vt:lpstr>Transitions </vt:lpstr>
      <vt:lpstr>College relationship with parents</vt:lpstr>
      <vt:lpstr>Getting Supports in College </vt:lpstr>
      <vt:lpstr>Student Services…</vt:lpstr>
      <vt:lpstr>Clubs &amp; Societies</vt:lpstr>
      <vt:lpstr>Troubleshooting </vt:lpstr>
      <vt:lpstr>Power of Disability Conference/ Advisory Group</vt:lpstr>
      <vt:lpstr>AT Hive – Discover Assistive Technology</vt:lpstr>
      <vt:lpstr>Any 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Lorraine Gallagher</cp:lastModifiedBy>
  <cp:revision>9</cp:revision>
  <dcterms:created xsi:type="dcterms:W3CDTF">2018-04-13T09:57:38Z</dcterms:created>
  <dcterms:modified xsi:type="dcterms:W3CDTF">2025-10-23T11:48:35Z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0x01010069946560433F2B4BAC6115A870028350</vt:lpwstr>
  </property>
  <property fmtid="{D5CDD505-2E9C-101B-9397-08002B2CF9AE}" pid="5" name="Order">
    <vt:r8>21200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