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3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260C5C-70F4-4F60-A726-6803E82B774B}" v="112" dt="2023-05-16T08:32:01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7" autoAdjust="0"/>
    <p:restoredTop sz="86385" autoAdjust="0"/>
  </p:normalViewPr>
  <p:slideViewPr>
    <p:cSldViewPr snapToGrid="0">
      <p:cViewPr varScale="1">
        <p:scale>
          <a:sx n="81" d="100"/>
          <a:sy n="81" d="100"/>
        </p:scale>
        <p:origin x="126" y="5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O'Rourke" userId="f36a576b-c06f-4e27-b341-dcf4bf9c1f2f" providerId="ADAL" clId="{9E260C5C-70F4-4F60-A726-6803E82B774B}"/>
    <pc:docChg chg="custSel addSld delSld modSld">
      <pc:chgData name="Danielle O'Rourke" userId="f36a576b-c06f-4e27-b341-dcf4bf9c1f2f" providerId="ADAL" clId="{9E260C5C-70F4-4F60-A726-6803E82B774B}" dt="2023-05-16T08:32:01.992" v="116" actId="2696"/>
      <pc:docMkLst>
        <pc:docMk/>
      </pc:docMkLst>
      <pc:sldChg chg="modSp">
        <pc:chgData name="Danielle O'Rourke" userId="f36a576b-c06f-4e27-b341-dcf4bf9c1f2f" providerId="ADAL" clId="{9E260C5C-70F4-4F60-A726-6803E82B774B}" dt="2023-05-16T08:29:10.658" v="66" actId="962"/>
        <pc:sldMkLst>
          <pc:docMk/>
          <pc:sldMk cId="0" sldId="256"/>
        </pc:sldMkLst>
        <pc:picChg chg="mod">
          <ac:chgData name="Danielle O'Rourke" userId="f36a576b-c06f-4e27-b341-dcf4bf9c1f2f" providerId="ADAL" clId="{9E260C5C-70F4-4F60-A726-6803E82B774B}" dt="2023-05-16T08:28:48.101" v="21" actId="962"/>
          <ac:picMkLst>
            <pc:docMk/>
            <pc:sldMk cId="0" sldId="256"/>
            <ac:picMk id="6147" creationId="{D4617400-93E1-D66E-4593-ACA43AF2AF1A}"/>
          </ac:picMkLst>
        </pc:picChg>
        <pc:picChg chg="mod">
          <ac:chgData name="Danielle O'Rourke" userId="f36a576b-c06f-4e27-b341-dcf4bf9c1f2f" providerId="ADAL" clId="{9E260C5C-70F4-4F60-A726-6803E82B774B}" dt="2023-05-16T08:28:55.758" v="39" actId="962"/>
          <ac:picMkLst>
            <pc:docMk/>
            <pc:sldMk cId="0" sldId="256"/>
            <ac:picMk id="6148" creationId="{EAFA1014-5E61-577F-71C7-45EFFEF0A00A}"/>
          </ac:picMkLst>
        </pc:picChg>
        <pc:picChg chg="mod">
          <ac:chgData name="Danielle O'Rourke" userId="f36a576b-c06f-4e27-b341-dcf4bf9c1f2f" providerId="ADAL" clId="{9E260C5C-70F4-4F60-A726-6803E82B774B}" dt="2023-05-16T08:29:03.429" v="65" actId="962"/>
          <ac:picMkLst>
            <pc:docMk/>
            <pc:sldMk cId="0" sldId="256"/>
            <ac:picMk id="6149" creationId="{4F3A0267-7163-06EB-526D-4EFF4900396F}"/>
          </ac:picMkLst>
        </pc:picChg>
        <pc:picChg chg="mod">
          <ac:chgData name="Danielle O'Rourke" userId="f36a576b-c06f-4e27-b341-dcf4bf9c1f2f" providerId="ADAL" clId="{9E260C5C-70F4-4F60-A726-6803E82B774B}" dt="2023-05-16T08:29:10.658" v="66" actId="962"/>
          <ac:picMkLst>
            <pc:docMk/>
            <pc:sldMk cId="0" sldId="256"/>
            <ac:picMk id="6151" creationId="{F15C8128-A18C-EA55-EF26-4ECD202A4BF6}"/>
          </ac:picMkLst>
        </pc:picChg>
      </pc:sldChg>
      <pc:sldChg chg="modSp">
        <pc:chgData name="Danielle O'Rourke" userId="f36a576b-c06f-4e27-b341-dcf4bf9c1f2f" providerId="ADAL" clId="{9E260C5C-70F4-4F60-A726-6803E82B774B}" dt="2023-05-16T08:29:58.483" v="89" actId="20577"/>
        <pc:sldMkLst>
          <pc:docMk/>
          <pc:sldMk cId="0" sldId="257"/>
        </pc:sldMkLst>
        <pc:spChg chg="mod">
          <ac:chgData name="Danielle O'Rourke" userId="f36a576b-c06f-4e27-b341-dcf4bf9c1f2f" providerId="ADAL" clId="{9E260C5C-70F4-4F60-A726-6803E82B774B}" dt="2023-05-16T08:29:58.483" v="89" actId="20577"/>
          <ac:spMkLst>
            <pc:docMk/>
            <pc:sldMk cId="0" sldId="257"/>
            <ac:spMk id="2" creationId="{08AFBEF6-F00D-016B-429B-916690394BBF}"/>
          </ac:spMkLst>
        </pc:spChg>
        <pc:picChg chg="mod">
          <ac:chgData name="Danielle O'Rourke" userId="f36a576b-c06f-4e27-b341-dcf4bf9c1f2f" providerId="ADAL" clId="{9E260C5C-70F4-4F60-A726-6803E82B774B}" dt="2023-05-16T08:29:15.404" v="67" actId="962"/>
          <ac:picMkLst>
            <pc:docMk/>
            <pc:sldMk cId="0" sldId="257"/>
            <ac:picMk id="8196" creationId="{B7816D24-E03B-A0C1-064B-810954462E9E}"/>
          </ac:picMkLst>
        </pc:picChg>
      </pc:sldChg>
      <pc:sldChg chg="addSp modSp mod">
        <pc:chgData name="Danielle O'Rourke" userId="f36a576b-c06f-4e27-b341-dcf4bf9c1f2f" providerId="ADAL" clId="{9E260C5C-70F4-4F60-A726-6803E82B774B}" dt="2023-05-16T08:30:32.334" v="105" actId="13244"/>
        <pc:sldMkLst>
          <pc:docMk/>
          <pc:sldMk cId="0" sldId="259"/>
        </pc:sldMkLst>
        <pc:spChg chg="add mod">
          <ac:chgData name="Danielle O'Rourke" userId="f36a576b-c06f-4e27-b341-dcf4bf9c1f2f" providerId="ADAL" clId="{9E260C5C-70F4-4F60-A726-6803E82B774B}" dt="2023-05-16T08:30:32.334" v="105" actId="13244"/>
          <ac:spMkLst>
            <pc:docMk/>
            <pc:sldMk cId="0" sldId="259"/>
            <ac:spMk id="2" creationId="{482D8BA5-9CEB-60BB-437D-E57EE33A9D8A}"/>
          </ac:spMkLst>
        </pc:spChg>
        <pc:picChg chg="mod">
          <ac:chgData name="Danielle O'Rourke" userId="f36a576b-c06f-4e27-b341-dcf4bf9c1f2f" providerId="ADAL" clId="{9E260C5C-70F4-4F60-A726-6803E82B774B}" dt="2023-05-16T08:29:37.094" v="83" actId="962"/>
          <ac:picMkLst>
            <pc:docMk/>
            <pc:sldMk cId="0" sldId="259"/>
            <ac:picMk id="4" creationId="{35AC6A8B-AAE3-F3A4-C81E-95D194A0A2EC}"/>
          </ac:picMkLst>
        </pc:picChg>
      </pc:sldChg>
      <pc:sldChg chg="addSp delSp modSp new del mod modClrScheme modAnim chgLayout">
        <pc:chgData name="Danielle O'Rourke" userId="f36a576b-c06f-4e27-b341-dcf4bf9c1f2f" providerId="ADAL" clId="{9E260C5C-70F4-4F60-A726-6803E82B774B}" dt="2023-05-16T08:32:01.992" v="116" actId="2696"/>
        <pc:sldMkLst>
          <pc:docMk/>
          <pc:sldMk cId="2035105762" sldId="260"/>
        </pc:sldMkLst>
        <pc:spChg chg="del">
          <ac:chgData name="Danielle O'Rourke" userId="f36a576b-c06f-4e27-b341-dcf4bf9c1f2f" providerId="ADAL" clId="{9E260C5C-70F4-4F60-A726-6803E82B774B}" dt="2023-05-16T08:30:57.386" v="107"/>
          <ac:spMkLst>
            <pc:docMk/>
            <pc:sldMk cId="2035105762" sldId="260"/>
            <ac:spMk id="2" creationId="{FE8B9941-E602-D028-176F-AC3D2F9F731C}"/>
          </ac:spMkLst>
        </pc:spChg>
        <pc:spChg chg="del">
          <ac:chgData name="Danielle O'Rourke" userId="f36a576b-c06f-4e27-b341-dcf4bf9c1f2f" providerId="ADAL" clId="{9E260C5C-70F4-4F60-A726-6803E82B774B}" dt="2023-05-16T08:30:57.386" v="107"/>
          <ac:spMkLst>
            <pc:docMk/>
            <pc:sldMk cId="2035105762" sldId="260"/>
            <ac:spMk id="3" creationId="{29B9EDD7-F011-9FD4-019F-9F05407147C1}"/>
          </ac:spMkLst>
        </pc:spChg>
        <pc:spChg chg="add del mod">
          <ac:chgData name="Danielle O'Rourke" userId="f36a576b-c06f-4e27-b341-dcf4bf9c1f2f" providerId="ADAL" clId="{9E260C5C-70F4-4F60-A726-6803E82B774B}" dt="2023-05-16T08:31:11.421" v="112" actId="700"/>
          <ac:spMkLst>
            <pc:docMk/>
            <pc:sldMk cId="2035105762" sldId="260"/>
            <ac:spMk id="4" creationId="{0A0F74D5-2417-CA4E-726D-17F071F9CF93}"/>
          </ac:spMkLst>
        </pc:spChg>
        <pc:spChg chg="add del mod">
          <ac:chgData name="Danielle O'Rourke" userId="f36a576b-c06f-4e27-b341-dcf4bf9c1f2f" providerId="ADAL" clId="{9E260C5C-70F4-4F60-A726-6803E82B774B}" dt="2023-05-16T08:31:11.421" v="112" actId="700"/>
          <ac:spMkLst>
            <pc:docMk/>
            <pc:sldMk cId="2035105762" sldId="260"/>
            <ac:spMk id="5" creationId="{CCBC3B5E-66F0-A82C-894E-0020EB9C1A60}"/>
          </ac:spMkLst>
        </pc:spChg>
        <pc:picChg chg="add del mod">
          <ac:chgData name="Danielle O'Rourke" userId="f36a576b-c06f-4e27-b341-dcf4bf9c1f2f" providerId="ADAL" clId="{9E260C5C-70F4-4F60-A726-6803E82B774B}" dt="2023-05-16T08:31:58.794" v="115" actId="478"/>
          <ac:picMkLst>
            <pc:docMk/>
            <pc:sldMk cId="2035105762" sldId="260"/>
            <ac:picMk id="6" creationId="{E5F081E9-AB90-6614-B03D-9E5072B3FDD8}"/>
          </ac:picMkLst>
        </pc:picChg>
      </pc:sldChg>
      <pc:sldChg chg="new del">
        <pc:chgData name="Danielle O'Rourke" userId="f36a576b-c06f-4e27-b341-dcf4bf9c1f2f" providerId="ADAL" clId="{9E260C5C-70F4-4F60-A726-6803E82B774B}" dt="2023-05-16T08:31:04.562" v="110" actId="2696"/>
        <pc:sldMkLst>
          <pc:docMk/>
          <pc:sldMk cId="167823147" sldId="261"/>
        </pc:sldMkLst>
      </pc:sldChg>
      <pc:sldChg chg="new del">
        <pc:chgData name="Danielle O'Rourke" userId="f36a576b-c06f-4e27-b341-dcf4bf9c1f2f" providerId="ADAL" clId="{9E260C5C-70F4-4F60-A726-6803E82B774B}" dt="2023-05-16T08:31:05.366" v="111" actId="2696"/>
        <pc:sldMkLst>
          <pc:docMk/>
          <pc:sldMk cId="2624654280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18469B-B5BA-DB1E-32DD-988E61CCB5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A81BDF-B2BA-4C60-4853-D50DE224B27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5615C0-966A-4346-B9B6-797D9658909C}" type="datetimeFigureOut">
              <a:rPr lang="en-IE"/>
              <a:pPr>
                <a:defRPr/>
              </a:pPr>
              <a:t>16/05/2023</a:t>
            </a:fld>
            <a:endParaRPr lang="en-I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DBB568C-5926-3C91-F32F-72C11A1DE7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2205FE8-F0B1-093E-20A1-4F757C6E7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ECCD8-9A1C-393E-3646-A7A5B2A7E0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DD37B-6398-7046-9901-75423D8F94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408115EA-0E54-4785-AEA5-2BC30BCFFE7B}" type="slidenum">
              <a:rPr lang="en-IE" altLang="en-US"/>
              <a:pPr/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13FAE813-2AAD-50A1-5EFD-74168C62D1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D5529295-EFB2-7C69-1F59-C0549F411D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0435B3F2-DA73-7A27-E402-46F1F89A5C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C8EB3E6-BAF2-4519-8079-CBCDF42D4CBC}" type="slidenum">
              <a:rPr lang="en-IE" altLang="en-US">
                <a:latin typeface="Calibri" panose="020F0502020204030204" pitchFamily="34" charset="0"/>
              </a:rPr>
              <a:pPr/>
              <a:t>1</a:t>
            </a:fld>
            <a:endParaRPr lang="en-IE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2DC3BA4-CCA5-C3C8-E7AA-42FA2BCE7F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0FAC87BC-E0EA-159E-0357-94998F9186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92B7A42D-0137-46C6-1DAF-39A3A8663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CD8B872-72D1-48F6-BAAC-77BF9A13AF81}" type="slidenum">
              <a:rPr lang="en-IE" altLang="en-US">
                <a:latin typeface="Calibri" panose="020F0502020204030204" pitchFamily="34" charset="0"/>
              </a:rPr>
              <a:pPr/>
              <a:t>2</a:t>
            </a:fld>
            <a:endParaRPr lang="en-IE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3DDEA1BF-069D-ED2F-B552-71BC31B270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9A345239-9CC0-D814-4FD5-93C7709AC7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n-IE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76F8234C-1AA5-F65A-BE41-57C28C81A8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4780348-76D7-4635-AF02-0542E62DBDE7}" type="slidenum">
              <a:rPr lang="en-IE" altLang="en-US">
                <a:latin typeface="Calibri" panose="020F0502020204030204" pitchFamily="34" charset="0"/>
              </a:rPr>
              <a:pPr/>
              <a:t>3</a:t>
            </a:fld>
            <a:endParaRPr lang="en-IE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>
            <a:extLst>
              <a:ext uri="{FF2B5EF4-FFF2-40B4-BE49-F238E27FC236}">
                <a16:creationId xmlns:a16="http://schemas.microsoft.com/office/drawing/2014/main" id="{37766AE5-285B-FF58-2113-BDC784950405}"/>
              </a:ext>
            </a:extLst>
          </p:cNvPr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>
              <a:extLst>
                <a:ext uri="{FF2B5EF4-FFF2-40B4-BE49-F238E27FC236}">
                  <a16:creationId xmlns:a16="http://schemas.microsoft.com/office/drawing/2014/main" id="{8F8B66D2-4CC1-4BCF-98CC-EF825A369499}"/>
                </a:ext>
              </a:extLst>
            </p:cNvPr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>
              <a:extLst>
                <a:ext uri="{FF2B5EF4-FFF2-40B4-BE49-F238E27FC236}">
                  <a16:creationId xmlns:a16="http://schemas.microsoft.com/office/drawing/2014/main" id="{C5CE430F-88AA-559D-6E9E-47A3FCE0EC63}"/>
                </a:ext>
              </a:extLst>
            </p:cNvPr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>
              <a:extLst>
                <a:ext uri="{FF2B5EF4-FFF2-40B4-BE49-F238E27FC236}">
                  <a16:creationId xmlns:a16="http://schemas.microsoft.com/office/drawing/2014/main" id="{20143691-B5D7-4191-5B2E-0FB9D387CB43}"/>
                </a:ext>
              </a:extLst>
            </p:cNvPr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8A40E897-D438-CDA6-04DC-D628A4D43721}"/>
                </a:ext>
              </a:extLst>
            </p:cNvPr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>
              <a:extLst>
                <a:ext uri="{FF2B5EF4-FFF2-40B4-BE49-F238E27FC236}">
                  <a16:creationId xmlns:a16="http://schemas.microsoft.com/office/drawing/2014/main" id="{9EBA56FF-B0D8-1B4B-DDE3-2B82E619F265}"/>
                </a:ext>
              </a:extLst>
            </p:cNvPr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>
              <a:extLst>
                <a:ext uri="{FF2B5EF4-FFF2-40B4-BE49-F238E27FC236}">
                  <a16:creationId xmlns:a16="http://schemas.microsoft.com/office/drawing/2014/main" id="{40B4B87A-16FB-A29F-F7F4-482AD9746EFB}"/>
                </a:ext>
              </a:extLst>
            </p:cNvPr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>
              <a:extLst>
                <a:ext uri="{FF2B5EF4-FFF2-40B4-BE49-F238E27FC236}">
                  <a16:creationId xmlns:a16="http://schemas.microsoft.com/office/drawing/2014/main" id="{E5A9F135-08C0-00C6-BAE1-CBE21C4FE91E}"/>
                </a:ext>
              </a:extLst>
            </p:cNvPr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>
              <a:extLst>
                <a:ext uri="{FF2B5EF4-FFF2-40B4-BE49-F238E27FC236}">
                  <a16:creationId xmlns:a16="http://schemas.microsoft.com/office/drawing/2014/main" id="{72219266-9F0A-6BC7-10F3-A99CF4378012}"/>
                </a:ext>
              </a:extLst>
            </p:cNvPr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>
              <a:extLst>
                <a:ext uri="{FF2B5EF4-FFF2-40B4-BE49-F238E27FC236}">
                  <a16:creationId xmlns:a16="http://schemas.microsoft.com/office/drawing/2014/main" id="{77659B8C-746B-30F0-981A-BE6875FB91FE}"/>
                </a:ext>
              </a:extLst>
            </p:cNvPr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>
              <a:extLst>
                <a:ext uri="{FF2B5EF4-FFF2-40B4-BE49-F238E27FC236}">
                  <a16:creationId xmlns:a16="http://schemas.microsoft.com/office/drawing/2014/main" id="{C041B214-CC8E-46FE-8003-19D5A7FB1EC9}"/>
                </a:ext>
              </a:extLst>
            </p:cNvPr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6F1CA5F6-4BF6-4A56-0E00-DD8D9050E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80330-7C39-4E2D-B69D-5B6D05C9C4D0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05E717B-3DD4-B4D9-67AF-5744FDAB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0C95533-B0F1-7161-4F30-2C9990918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A1E92-F99E-4D7C-9ED5-29A602508E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93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9FFD1-FC60-F080-595F-A196E34E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06E6D-D6C4-4F10-821E-FE4BEF7B2C52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CB54E-0F5A-AAFE-48F9-26963A39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91F7B-341B-E03F-783B-96DDB62A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CF78D-6E36-4EFD-97E5-6A2E43C751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46228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3">
            <a:extLst>
              <a:ext uri="{FF2B5EF4-FFF2-40B4-BE49-F238E27FC236}">
                <a16:creationId xmlns:a16="http://schemas.microsoft.com/office/drawing/2014/main" id="{EDCB7EF9-E809-F53F-A7EF-0BFF9F7B5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9FE0F5"/>
                </a:solidFill>
              </a:rPr>
              <a:t>“</a:t>
            </a:r>
          </a:p>
        </p:txBody>
      </p:sp>
      <p:sp>
        <p:nvSpPr>
          <p:cNvPr id="5" name="TextBox 24">
            <a:extLst>
              <a:ext uri="{FF2B5EF4-FFF2-40B4-BE49-F238E27FC236}">
                <a16:creationId xmlns:a16="http://schemas.microsoft.com/office/drawing/2014/main" id="{6D52ADBD-5177-16D1-8FDF-59D2D9BAF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9FE0F5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4393D79-F49F-34D8-F8C5-9C3C747D0E0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25D27-1138-4767-AED0-645362BAF688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8F78E38-A4D6-FD3A-8963-EB0196F60FC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81A094D-A1EC-E1EB-654C-7D5E00DB357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DACB911-9CB1-4011-8FBF-EB876F663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29853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B2E17-A008-9D9D-C1A8-7B541D9F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77BB7-2B24-47ED-AE7B-91A33DC8818E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8D114-9036-53CE-E5AF-BE8BB7512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D6D24-3A91-BE0E-AD63-7D69311F2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A26AD-D1D4-4E00-AD59-4494EB4AD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90487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3">
            <a:extLst>
              <a:ext uri="{FF2B5EF4-FFF2-40B4-BE49-F238E27FC236}">
                <a16:creationId xmlns:a16="http://schemas.microsoft.com/office/drawing/2014/main" id="{8A208606-9F70-C965-974B-B9C80EF25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9FE0F5"/>
                </a:solidFill>
              </a:rPr>
              <a:t>“</a:t>
            </a:r>
          </a:p>
        </p:txBody>
      </p:sp>
      <p:sp>
        <p:nvSpPr>
          <p:cNvPr id="5" name="TextBox 24">
            <a:extLst>
              <a:ext uri="{FF2B5EF4-FFF2-40B4-BE49-F238E27FC236}">
                <a16:creationId xmlns:a16="http://schemas.microsoft.com/office/drawing/2014/main" id="{773797F3-D4CC-F934-0AFE-E886E2F7A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9FE0F5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D662DCE-83D4-A920-E548-92F6789C8AC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79AF4-A175-41ED-9BBF-55B0C19B66E5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576D9E7-708D-7CD7-053B-4069D810F4B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FBF4BE9-1D11-872C-9C90-1550E3C341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6FD37D2-4C14-4FB0-A4BB-D442E5F9DC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648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ECD8D-263F-C777-B702-2C0B8355AE2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D2C0B-53BB-4001-A9CD-4A5F91ECA314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5A23C-653C-0910-0732-6129B780215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C13AD-3709-88C8-58E5-65B6C2A08B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165EF8B-ECF8-4FD3-B01E-61E22277FC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22836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CCC52-EA7A-F742-F7B9-0E51B747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57375-AAF1-4498-9FBD-4D21A864295B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E262A-23E0-49B6-3378-BDE9CE88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DABA3-E04D-0CCF-15B8-07778023C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EDA2D-5BEF-49DE-87FC-1B0B859F71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30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669DA-1BDF-7DF7-25D7-7AABC36C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DFCE-8329-4967-89A5-7AE5C721000D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9FB3F-2291-7319-F001-9BC635EF2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F4B03-1DC9-677B-3989-A91C912C9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24A1B-AD43-4EF0-BFA2-7E748A9745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4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09DE6-A9C0-0551-D35B-0FFE9382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F8940-060B-4979-BE56-7D2A4FD9B537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68F2A-9034-8765-A573-10CDB0312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53DCA-1978-3716-7297-785B83584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2A592-C575-4B33-B369-0BE399629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49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CC019-BF23-32C4-D755-2E85F9667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437EA-D450-4485-ACA9-5A4437E18019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6ACD-F784-F404-7A88-B38AB1EA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F95DF-4A58-4952-DB51-7CFC75520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1A606-10EE-48D6-9443-B9BB07A288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232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4CDA113-5046-BE64-6A79-1D2472CD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9E39A-49C1-4E04-B570-3B2253DDA5A4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D28AAC-BBE8-8026-B643-EAC7CA699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0029FD-91FE-D739-E515-0BA6F14F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123C5-BAD8-45E4-ABD0-EB154C9448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05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182E139-AF90-74DC-739A-D05E0A8E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2476A-67D4-45E1-8F01-E4CA21AC1EA3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1E515-3F36-FF39-832D-86F23C753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613FA93-82C5-A2AE-ACF8-586C8216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6C826-AEE7-4B64-8E8B-B90BD9B503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31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956BD42-BCC3-7845-F599-E7A07033F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EF6D1-011D-49A3-92D8-7C51607B8B54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A8EAF88-523C-19EC-BC83-1A7148DD6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C240F1A-9D20-FFAA-F495-7909B23EF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63B55-63CB-4532-9C92-0C96F84E25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25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323772-C82E-C22F-B958-602440F4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29DC-33B5-437D-B8BC-5D8511BDE78B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C5DB61-94A6-B0E5-E598-69805E6F6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BC3D859-1A42-C95A-9628-FA0A4D7F9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678EB-E14E-4BA4-9B0B-862832C767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20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8BF40A-0608-AF2D-4009-8978C874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C4CF0-0CBD-456B-B16E-0280EA816AEB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7C4317-1633-F21C-102C-C4571AFB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B99D97-8E20-E32F-9249-0A01A0E5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17437-3801-49C5-AEC7-DBBE67CCB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57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05D5C6-2DBC-B488-B81F-F59C8EF86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FB5B6-43B2-42F8-B1D4-908FDF0A5A03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17249B-18AB-04FA-54AA-B5C2E3FD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FBCE8B-9BA8-DA0F-8C56-70590C3B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040D5-1DCA-4923-AC0A-35FF9FA7B3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16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>
            <a:extLst>
              <a:ext uri="{FF2B5EF4-FFF2-40B4-BE49-F238E27FC236}">
                <a16:creationId xmlns:a16="http://schemas.microsoft.com/office/drawing/2014/main" id="{161AD4A7-A451-7A77-BD7B-2FC99DA5D4B1}"/>
              </a:ext>
            </a:extLst>
          </p:cNvPr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51814AA-CB6D-6EF6-46B1-73FF1A0BE569}"/>
                </a:ext>
              </a:extLst>
            </p:cNvPr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BF9A4C2-0B35-D785-DBCD-C68EFD459982}"/>
                </a:ext>
              </a:extLst>
            </p:cNvPr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70B2E270-F196-D1E1-F10D-7E82F060E8DB}"/>
                </a:ext>
              </a:extLst>
            </p:cNvPr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>
              <a:extLst>
                <a:ext uri="{FF2B5EF4-FFF2-40B4-BE49-F238E27FC236}">
                  <a16:creationId xmlns:a16="http://schemas.microsoft.com/office/drawing/2014/main" id="{54A92B4A-A0CE-F238-2FE8-DBC88907BA46}"/>
                </a:ext>
              </a:extLst>
            </p:cNvPr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0AAB0A20-C18D-078A-81D5-66527A0CF932}"/>
                </a:ext>
              </a:extLst>
            </p:cNvPr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2562C66D-75AC-04D7-3829-E22A0D981FBC}"/>
                </a:ext>
              </a:extLst>
            </p:cNvPr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>
              <a:extLst>
                <a:ext uri="{FF2B5EF4-FFF2-40B4-BE49-F238E27FC236}">
                  <a16:creationId xmlns:a16="http://schemas.microsoft.com/office/drawing/2014/main" id="{486A1000-F5E9-0DF0-BB6B-66B23153CC01}"/>
                </a:ext>
              </a:extLst>
            </p:cNvPr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>
              <a:extLst>
                <a:ext uri="{FF2B5EF4-FFF2-40B4-BE49-F238E27FC236}">
                  <a16:creationId xmlns:a16="http://schemas.microsoft.com/office/drawing/2014/main" id="{DD032706-B5B3-3FCF-390A-C5F42C2A1447}"/>
                </a:ext>
              </a:extLst>
            </p:cNvPr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E3BD8039-8731-B4B5-9E3C-556355B3E488}"/>
                </a:ext>
              </a:extLst>
            </p:cNvPr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C6C3D84-483B-D074-28E4-AC2F6545F993}"/>
                </a:ext>
              </a:extLst>
            </p:cNvPr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835BB8A-09B1-2F3D-B6C4-8842A6D9BF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7A7B896-DDA4-587D-9E94-C9CF96C33F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683D1-B796-9621-B2C3-46AB83F37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CDCB17-528E-40C4-BA4A-095DC5804CFB}" type="datetimeFigureOut">
              <a:rPr lang="en-US"/>
              <a:pPr>
                <a:defRPr/>
              </a:pPr>
              <a:t>5/16/2023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C1BED-718F-C657-9848-0E2E10764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E80CF-C13F-CF41-4FDC-BDCCF5F86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  <a:latin typeface="Trebuchet MS" panose="020B0603020202020204" pitchFamily="34" charset="0"/>
              </a:defRPr>
            </a:lvl1pPr>
          </a:lstStyle>
          <a:p>
            <a:fld id="{78C7750D-A274-47A7-9764-C089D577E3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9" r:id="rId11"/>
    <p:sldLayoutId id="2147484044" r:id="rId12"/>
    <p:sldLayoutId id="2147484050" r:id="rId13"/>
    <p:sldLayoutId id="2147484045" r:id="rId14"/>
    <p:sldLayoutId id="2147484046" r:id="rId15"/>
    <p:sldLayoutId id="2147484047" r:id="rId16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2y17wp60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>
            <a:extLst>
              <a:ext uri="{FF2B5EF4-FFF2-40B4-BE49-F238E27FC236}">
                <a16:creationId xmlns:a16="http://schemas.microsoft.com/office/drawing/2014/main" id="{B357828C-B523-A305-1D6A-41112AC34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8538" y="1862138"/>
            <a:ext cx="8483600" cy="233045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br>
              <a:rPr lang="en-GB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ONSIDE: Outreach Navigation</a:t>
            </a:r>
            <a:br>
              <a:rPr lang="en-GB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Social Inclusion </a:t>
            </a:r>
            <a:br>
              <a:rPr lang="en-GB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Digital Engagement. </a:t>
            </a:r>
            <a:endParaRPr lang="en-IE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3" descr="Onside logo">
            <a:extLst>
              <a:ext uri="{FF2B5EF4-FFF2-40B4-BE49-F238E27FC236}">
                <a16:creationId xmlns:a16="http://schemas.microsoft.com/office/drawing/2014/main" id="{D4617400-93E1-D66E-4593-ACA43AF2AF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338138"/>
            <a:ext cx="26257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ILMI Logo">
            <a:extLst>
              <a:ext uri="{FF2B5EF4-FFF2-40B4-BE49-F238E27FC236}">
                <a16:creationId xmlns:a16="http://schemas.microsoft.com/office/drawing/2014/main" id="{EAFA1014-5E61-577F-71C7-45EFFEF0A0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38" y="4713288"/>
            <a:ext cx="23526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Interreg logo">
            <a:extLst>
              <a:ext uri="{FF2B5EF4-FFF2-40B4-BE49-F238E27FC236}">
                <a16:creationId xmlns:a16="http://schemas.microsoft.com/office/drawing/2014/main" id="{4F3A0267-7163-06EB-526D-4EFF490039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775" y="4959350"/>
            <a:ext cx="19716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Box 6">
            <a:extLst>
              <a:ext uri="{FF2B5EF4-FFF2-40B4-BE49-F238E27FC236}">
                <a16:creationId xmlns:a16="http://schemas.microsoft.com/office/drawing/2014/main" id="{EC7D88B4-041C-5C18-D399-17C941835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5894388"/>
            <a:ext cx="8599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600" b="1">
                <a:solidFill>
                  <a:schemeClr val="tx1"/>
                </a:solidFill>
                <a:latin typeface="Arial Nova" panose="020B0504020202020204" pitchFamily="34" charset="0"/>
              </a:rPr>
              <a:t>The ONSIDE Project has been supported by the EU’s INTERREG VA Programme, managed by the Special EU Programmes Body (SEUPB).</a:t>
            </a:r>
          </a:p>
        </p:txBody>
      </p:sp>
      <p:pic>
        <p:nvPicPr>
          <p:cNvPr id="6151" name="Picture 7">
            <a:extLst>
              <a:ext uri="{FF2B5EF4-FFF2-40B4-BE49-F238E27FC236}">
                <a16:creationId xmlns:a16="http://schemas.microsoft.com/office/drawing/2014/main" id="{F15C8128-A18C-EA55-EF26-4ECD202A4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3" y="6350"/>
            <a:ext cx="30289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FBEF6-F00D-016B-429B-916690394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176" y="-673100"/>
            <a:ext cx="8596312" cy="6731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/>
                </a:solidFill>
              </a:rPr>
              <a:t>ILMI</a:t>
            </a:r>
            <a:endParaRPr lang="en-IE" sz="3200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8C74F51-AB45-6241-B35B-80ADFF780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282700"/>
            <a:ext cx="9445625" cy="5373688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Independent Living Movement of Ireland 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Disabled Persons Organisation (DPO) 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en-IE" altLang="en-US" sz="2000"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towards an Ireland where disabled persons have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freedom,</a:t>
            </a: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choice</a:t>
            </a: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 and live a life of self determination. 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Promotes a rights-based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social model</a:t>
            </a: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 of disability, where Disability Equality is a matter of human rights. 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Working towards the removal of societal barriers that prevent active equal and equitable participation of disabled people.</a:t>
            </a:r>
          </a:p>
          <a:p>
            <a:pPr marL="0" indent="0" algn="ctr"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r>
              <a:rPr lang="en-GB" altLang="en-US" sz="2400" b="1" i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‘Nothing about us without us’</a:t>
            </a:r>
          </a:p>
          <a:p>
            <a:pPr marL="0" indent="0" eaLnBrk="1" hangingPunct="1">
              <a:lnSpc>
                <a:spcPct val="150000"/>
              </a:lnSpc>
              <a:buFont typeface="Wingdings 3" panose="05040102010807070707" pitchFamily="18" charset="2"/>
              <a:buNone/>
            </a:pPr>
            <a:endParaRPr lang="en-GB" altLang="en-US" sz="2000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B7816D24-E03B-A0C1-064B-810954462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141288"/>
            <a:ext cx="30289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5CFFA-481F-20AF-DB87-96B502689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438" y="450850"/>
            <a:ext cx="8596312" cy="88582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ONSIDE Project? </a:t>
            </a:r>
            <a:endParaRPr lang="en-IE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9D06A-8FB3-9506-BBF0-671145E6E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403350"/>
            <a:ext cx="9444037" cy="527843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ONSIDE actively engaged with over 1200 disabled adults (16+) in Counties Donegal, Sligo, Leitrim, Cavan, Monaghan and </a:t>
            </a:r>
            <a:r>
              <a:rPr lang="en-IE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Louth from summer 2019 until summer 2022. At the end of the project, ILMI had 675 ONSIDE graduates. </a:t>
            </a:r>
          </a:p>
          <a:p>
            <a:pPr eaLnBrk="1" hangingPunct="1">
              <a:lnSpc>
                <a:spcPct val="120000"/>
              </a:lnSpc>
              <a:buFont typeface="Wingdings 3" panose="05040102010807070707" pitchFamily="18" charset="2"/>
              <a:buNone/>
              <a:defRPr/>
            </a:pPr>
            <a:endParaRPr lang="en-IE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defRPr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 delivered free 8-week IT and Social Inclusion workshops and group based programmes at local mainstream community venues. Workshops included everyday (and specific AT)  IT training, plus, social inclusion inputs from a variety of local mainstream services, such as ETB, MABS, CICs, GAA, FAI, Women's-groups, </a:t>
            </a:r>
            <a:r>
              <a:rPr lang="en-GB" alt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Menshed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Threshold, Area Partnerships/Leader, etc.</a:t>
            </a:r>
            <a:endParaRPr lang="en-IE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buFont typeface="Wingdings 3" panose="05040102010807070707" pitchFamily="18" charset="2"/>
              <a:buNone/>
              <a:defRPr/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defRPr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These workshops supported disabled adults to access information and opportunities, and make real lifestyle choices in their local communities. </a:t>
            </a:r>
            <a:endParaRPr lang="en-IE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8BA5-9CEB-60BB-437D-E57EE33A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374" y="-827314"/>
            <a:ext cx="8240506" cy="732312"/>
          </a:xfrm>
        </p:spPr>
        <p:txBody>
          <a:bodyPr/>
          <a:lstStyle/>
          <a:p>
            <a:r>
              <a:rPr lang="en-GB" dirty="0"/>
              <a:t>Video - ILMI</a:t>
            </a:r>
            <a:endParaRPr lang="en-IE" dirty="0"/>
          </a:p>
        </p:txBody>
      </p:sp>
      <p:pic>
        <p:nvPicPr>
          <p:cNvPr id="4" name="x2y17wp60CY" descr="Video: https://youtu.be/x2y17wp60CY">
            <a:extLst>
              <a:ext uri="{FF2B5EF4-FFF2-40B4-BE49-F238E27FC236}">
                <a16:creationId xmlns:a16="http://schemas.microsoft.com/office/drawing/2014/main" id="{35AC6A8B-AAE3-F3A4-C81E-95D194A0A2E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7400" y="365125"/>
            <a:ext cx="10494963" cy="61626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16e479-0dd5-4804-90b2-b021d65978fe">
      <Terms xmlns="http://schemas.microsoft.com/office/infopath/2007/PartnerControls"/>
    </lcf76f155ced4ddcb4097134ff3c332f>
    <TaxCatchAll xmlns="4ce5584e-5f0e-4fd3-a3b6-c328330b3f2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18236C5C5AA44EA07659CC33D883B7" ma:contentTypeVersion="12" ma:contentTypeDescription="Create a new document." ma:contentTypeScope="" ma:versionID="cde5d28780bba6b8e66aa51a3cc7ba3f">
  <xsd:schema xmlns:xsd="http://www.w3.org/2001/XMLSchema" xmlns:xs="http://www.w3.org/2001/XMLSchema" xmlns:p="http://schemas.microsoft.com/office/2006/metadata/properties" xmlns:ns2="1316e479-0dd5-4804-90b2-b021d65978fe" xmlns:ns3="4ce5584e-5f0e-4fd3-a3b6-c328330b3f2d" targetNamespace="http://schemas.microsoft.com/office/2006/metadata/properties" ma:root="true" ma:fieldsID="227d048622cbf11f047496636d32fb36" ns2:_="" ns3:_="">
    <xsd:import namespace="1316e479-0dd5-4804-90b2-b021d65978fe"/>
    <xsd:import namespace="4ce5584e-5f0e-4fd3-a3b6-c328330b3f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6e479-0dd5-4804-90b2-b021d65978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5584e-5f0e-4fd3-a3b6-c328330b3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7cb71a9-d6a4-4de9-8779-cae39dc6d9da}" ma:internalName="TaxCatchAll" ma:showField="CatchAllData" ma:web="4ce5584e-5f0e-4fd3-a3b6-c328330b3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32E0F2-2A85-4AE1-90C4-813A6B8FF96D}">
  <ds:schemaRefs>
    <ds:schemaRef ds:uri="http://schemas.microsoft.com/office/2006/metadata/properties"/>
    <ds:schemaRef ds:uri="http://schemas.microsoft.com/office/infopath/2007/PartnerControls"/>
    <ds:schemaRef ds:uri="1316e479-0dd5-4804-90b2-b021d65978fe"/>
    <ds:schemaRef ds:uri="4ce5584e-5f0e-4fd3-a3b6-c328330b3f2d"/>
  </ds:schemaRefs>
</ds:datastoreItem>
</file>

<file path=customXml/itemProps2.xml><?xml version="1.0" encoding="utf-8"?>
<ds:datastoreItem xmlns:ds="http://schemas.openxmlformats.org/officeDocument/2006/customXml" ds:itemID="{8B6D8FF1-55E1-441F-A9DD-E6349A6887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16e479-0dd5-4804-90b2-b021d65978fe"/>
    <ds:schemaRef ds:uri="4ce5584e-5f0e-4fd3-a3b6-c328330b3f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C3E7DA-6417-4606-A06C-E3836A2CA5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1844</TotalTime>
  <Words>259</Words>
  <Application>Microsoft Office PowerPoint</Application>
  <PresentationFormat>Widescreen</PresentationFormat>
  <Paragraphs>19</Paragraphs>
  <Slides>4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Nova</vt:lpstr>
      <vt:lpstr>Calibri</vt:lpstr>
      <vt:lpstr>Times New Roman</vt:lpstr>
      <vt:lpstr>Trebuchet MS</vt:lpstr>
      <vt:lpstr>Wingdings 3</vt:lpstr>
      <vt:lpstr>Facet</vt:lpstr>
      <vt:lpstr> ONSIDE: Outreach Navigation  for Social Inclusion  and Digital Engagement. </vt:lpstr>
      <vt:lpstr>ILMI</vt:lpstr>
      <vt:lpstr>What is the ONSIDE Project? </vt:lpstr>
      <vt:lpstr>Video - ILMI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Edel McGinley</dc:creator>
  <cp:lastModifiedBy>Danielle O'Rourke</cp:lastModifiedBy>
  <cp:revision>64</cp:revision>
  <dcterms:created xsi:type="dcterms:W3CDTF">2019-08-20T10:48:08Z</dcterms:created>
  <dcterms:modified xsi:type="dcterms:W3CDTF">2023-05-16T08:32:04Z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0x0101007A18236C5C5AA44EA07659CC33D883B7</vt:lpwstr>
  </property>
  <property fmtid="{D5CDD505-2E9C-101B-9397-08002B2CF9AE}" pid="3" name="MediaServiceImageTags">
    <vt:lpwstr/>
  </property>
</Properties>
</file>