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4"/>
    <p:sldMasterId id="2147483660" r:id="rId5"/>
  </p:sldMasterIdLst>
  <p:notesMasterIdLst>
    <p:notesMasterId r:id="rId13"/>
  </p:notesMasterIdLst>
  <p:sldIdLst>
    <p:sldId id="256" r:id="rId6"/>
    <p:sldId id="257" r:id="rId7"/>
    <p:sldId id="258" r:id="rId8"/>
    <p:sldId id="259" r:id="rId9"/>
    <p:sldId id="260" r:id="rId10"/>
    <p:sldId id="261" r:id="rId11"/>
    <p:sldId id="262" r:id="rId1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r:id="rId15" roundtripDataSignature="AMtx7mgtGmYY9DXIkS3OsdWEucAbTvQbY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A99947-84C1-46B7-8337-25E8933DCD66}" v="63" dt="2024-03-15T10:16:44.123"/>
    <p1510:client id="{BE4CDC09-B176-46C4-8926-0BB8CCFEDE1C}" v="75" dt="2024-03-15T09:55:15.5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91" y="1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customschemas.google.com/relationships/presentationmetadata" Target="metadata"/><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oimhe Cronin" userId="42d27a19-5207-410d-bf14-5fd40dbdf909" providerId="ADAL" clId="{2FA99947-84C1-46B7-8337-25E8933DCD66}"/>
    <pc:docChg chg="undo custSel modSld">
      <pc:chgData name="Caoimhe Cronin" userId="42d27a19-5207-410d-bf14-5fd40dbdf909" providerId="ADAL" clId="{2FA99947-84C1-46B7-8337-25E8933DCD66}" dt="2024-03-15T10:19:14.166" v="104" actId="962"/>
      <pc:docMkLst>
        <pc:docMk/>
      </pc:docMkLst>
      <pc:sldChg chg="modSp">
        <pc:chgData name="Caoimhe Cronin" userId="42d27a19-5207-410d-bf14-5fd40dbdf909" providerId="ADAL" clId="{2FA99947-84C1-46B7-8337-25E8933DCD66}" dt="2024-03-15T10:16:44.123" v="62" actId="962"/>
        <pc:sldMkLst>
          <pc:docMk/>
          <pc:sldMk cId="0" sldId="256"/>
        </pc:sldMkLst>
        <pc:spChg chg="mod">
          <ac:chgData name="Caoimhe Cronin" userId="42d27a19-5207-410d-bf14-5fd40dbdf909" providerId="ADAL" clId="{2FA99947-84C1-46B7-8337-25E8933DCD66}" dt="2024-03-15T10:16:44.123" v="62" actId="962"/>
          <ac:spMkLst>
            <pc:docMk/>
            <pc:sldMk cId="0" sldId="256"/>
            <ac:spMk id="64" creationId="{00000000-0000-0000-0000-000000000000}"/>
          </ac:spMkLst>
        </pc:spChg>
        <pc:spChg chg="mod">
          <ac:chgData name="Caoimhe Cronin" userId="42d27a19-5207-410d-bf14-5fd40dbdf909" providerId="ADAL" clId="{2FA99947-84C1-46B7-8337-25E8933DCD66}" dt="2024-03-15T10:16:39.049" v="61" actId="962"/>
          <ac:spMkLst>
            <pc:docMk/>
            <pc:sldMk cId="0" sldId="256"/>
            <ac:spMk id="65" creationId="{00000000-0000-0000-0000-000000000000}"/>
          </ac:spMkLst>
        </pc:spChg>
      </pc:sldChg>
      <pc:sldChg chg="modSp mod">
        <pc:chgData name="Caoimhe Cronin" userId="42d27a19-5207-410d-bf14-5fd40dbdf909" providerId="ADAL" clId="{2FA99947-84C1-46B7-8337-25E8933DCD66}" dt="2024-03-15T10:18:40.195" v="86" actId="962"/>
        <pc:sldMkLst>
          <pc:docMk/>
          <pc:sldMk cId="0" sldId="257"/>
        </pc:sldMkLst>
        <pc:spChg chg="mod">
          <ac:chgData name="Caoimhe Cronin" userId="42d27a19-5207-410d-bf14-5fd40dbdf909" providerId="ADAL" clId="{2FA99947-84C1-46B7-8337-25E8933DCD66}" dt="2024-03-15T10:10:38.609" v="17" actId="962"/>
          <ac:spMkLst>
            <pc:docMk/>
            <pc:sldMk cId="0" sldId="257"/>
            <ac:spMk id="70" creationId="{00000000-0000-0000-0000-000000000000}"/>
          </ac:spMkLst>
        </pc:spChg>
        <pc:spChg chg="mod">
          <ac:chgData name="Caoimhe Cronin" userId="42d27a19-5207-410d-bf14-5fd40dbdf909" providerId="ADAL" clId="{2FA99947-84C1-46B7-8337-25E8933DCD66}" dt="2024-03-15T10:18:30.424" v="84" actId="962"/>
          <ac:spMkLst>
            <pc:docMk/>
            <pc:sldMk cId="0" sldId="257"/>
            <ac:spMk id="71" creationId="{00000000-0000-0000-0000-000000000000}"/>
          </ac:spMkLst>
        </pc:spChg>
        <pc:spChg chg="mod">
          <ac:chgData name="Caoimhe Cronin" userId="42d27a19-5207-410d-bf14-5fd40dbdf909" providerId="ADAL" clId="{2FA99947-84C1-46B7-8337-25E8933DCD66}" dt="2024-03-15T10:18:40.195" v="86" actId="962"/>
          <ac:spMkLst>
            <pc:docMk/>
            <pc:sldMk cId="0" sldId="257"/>
            <ac:spMk id="72" creationId="{00000000-0000-0000-0000-000000000000}"/>
          </ac:spMkLst>
        </pc:spChg>
        <pc:spChg chg="mod">
          <ac:chgData name="Caoimhe Cronin" userId="42d27a19-5207-410d-bf14-5fd40dbdf909" providerId="ADAL" clId="{2FA99947-84C1-46B7-8337-25E8933DCD66}" dt="2024-03-15T10:18:19.657" v="82" actId="962"/>
          <ac:spMkLst>
            <pc:docMk/>
            <pc:sldMk cId="0" sldId="257"/>
            <ac:spMk id="73" creationId="{00000000-0000-0000-0000-000000000000}"/>
          </ac:spMkLst>
        </pc:spChg>
        <pc:spChg chg="mod">
          <ac:chgData name="Caoimhe Cronin" userId="42d27a19-5207-410d-bf14-5fd40dbdf909" providerId="ADAL" clId="{2FA99947-84C1-46B7-8337-25E8933DCD66}" dt="2024-03-15T10:09:50.225" v="10" actId="962"/>
          <ac:spMkLst>
            <pc:docMk/>
            <pc:sldMk cId="0" sldId="257"/>
            <ac:spMk id="74" creationId="{00000000-0000-0000-0000-000000000000}"/>
          </ac:spMkLst>
        </pc:spChg>
        <pc:spChg chg="mod">
          <ac:chgData name="Caoimhe Cronin" userId="42d27a19-5207-410d-bf14-5fd40dbdf909" providerId="ADAL" clId="{2FA99947-84C1-46B7-8337-25E8933DCD66}" dt="2024-03-15T10:10:16.236" v="13" actId="962"/>
          <ac:spMkLst>
            <pc:docMk/>
            <pc:sldMk cId="0" sldId="257"/>
            <ac:spMk id="75" creationId="{00000000-0000-0000-0000-000000000000}"/>
          </ac:spMkLst>
        </pc:spChg>
        <pc:spChg chg="mod">
          <ac:chgData name="Caoimhe Cronin" userId="42d27a19-5207-410d-bf14-5fd40dbdf909" providerId="ADAL" clId="{2FA99947-84C1-46B7-8337-25E8933DCD66}" dt="2024-03-15T10:10:23.474" v="14" actId="962"/>
          <ac:spMkLst>
            <pc:docMk/>
            <pc:sldMk cId="0" sldId="257"/>
            <ac:spMk id="76" creationId="{00000000-0000-0000-0000-000000000000}"/>
          </ac:spMkLst>
        </pc:spChg>
      </pc:sldChg>
      <pc:sldChg chg="modSp">
        <pc:chgData name="Caoimhe Cronin" userId="42d27a19-5207-410d-bf14-5fd40dbdf909" providerId="ADAL" clId="{2FA99947-84C1-46B7-8337-25E8933DCD66}" dt="2024-03-15T10:12:43.547" v="30" actId="962"/>
        <pc:sldMkLst>
          <pc:docMk/>
          <pc:sldMk cId="0" sldId="258"/>
        </pc:sldMkLst>
        <pc:spChg chg="mod">
          <ac:chgData name="Caoimhe Cronin" userId="42d27a19-5207-410d-bf14-5fd40dbdf909" providerId="ADAL" clId="{2FA99947-84C1-46B7-8337-25E8933DCD66}" dt="2024-03-15T10:12:43.547" v="30" actId="962"/>
          <ac:spMkLst>
            <pc:docMk/>
            <pc:sldMk cId="0" sldId="258"/>
            <ac:spMk id="81" creationId="{00000000-0000-0000-0000-000000000000}"/>
          </ac:spMkLst>
        </pc:spChg>
        <pc:spChg chg="mod">
          <ac:chgData name="Caoimhe Cronin" userId="42d27a19-5207-410d-bf14-5fd40dbdf909" providerId="ADAL" clId="{2FA99947-84C1-46B7-8337-25E8933DCD66}" dt="2024-03-15T10:12:25.724" v="26" actId="962"/>
          <ac:spMkLst>
            <pc:docMk/>
            <pc:sldMk cId="0" sldId="258"/>
            <ac:spMk id="82" creationId="{00000000-0000-0000-0000-000000000000}"/>
          </ac:spMkLst>
        </pc:spChg>
        <pc:spChg chg="mod">
          <ac:chgData name="Caoimhe Cronin" userId="42d27a19-5207-410d-bf14-5fd40dbdf909" providerId="ADAL" clId="{2FA99947-84C1-46B7-8337-25E8933DCD66}" dt="2024-03-15T10:12:39.080" v="29" actId="962"/>
          <ac:spMkLst>
            <pc:docMk/>
            <pc:sldMk cId="0" sldId="258"/>
            <ac:spMk id="83" creationId="{00000000-0000-0000-0000-000000000000}"/>
          </ac:spMkLst>
        </pc:spChg>
        <pc:spChg chg="mod">
          <ac:chgData name="Caoimhe Cronin" userId="42d27a19-5207-410d-bf14-5fd40dbdf909" providerId="ADAL" clId="{2FA99947-84C1-46B7-8337-25E8933DCD66}" dt="2024-03-15T10:12:35.704" v="28" actId="962"/>
          <ac:spMkLst>
            <pc:docMk/>
            <pc:sldMk cId="0" sldId="258"/>
            <ac:spMk id="84" creationId="{00000000-0000-0000-0000-000000000000}"/>
          </ac:spMkLst>
        </pc:spChg>
        <pc:spChg chg="mod">
          <ac:chgData name="Caoimhe Cronin" userId="42d27a19-5207-410d-bf14-5fd40dbdf909" providerId="ADAL" clId="{2FA99947-84C1-46B7-8337-25E8933DCD66}" dt="2024-03-15T10:12:30.746" v="27" actId="962"/>
          <ac:spMkLst>
            <pc:docMk/>
            <pc:sldMk cId="0" sldId="258"/>
            <ac:spMk id="85" creationId="{00000000-0000-0000-0000-000000000000}"/>
          </ac:spMkLst>
        </pc:spChg>
        <pc:cxnChg chg="mod">
          <ac:chgData name="Caoimhe Cronin" userId="42d27a19-5207-410d-bf14-5fd40dbdf909" providerId="ADAL" clId="{2FA99947-84C1-46B7-8337-25E8933DCD66}" dt="2024-03-15T10:11:21.595" v="19" actId="962"/>
          <ac:cxnSpMkLst>
            <pc:docMk/>
            <pc:sldMk cId="0" sldId="258"/>
            <ac:cxnSpMk id="86" creationId="{00000000-0000-0000-0000-000000000000}"/>
          </ac:cxnSpMkLst>
        </pc:cxnChg>
        <pc:cxnChg chg="mod">
          <ac:chgData name="Caoimhe Cronin" userId="42d27a19-5207-410d-bf14-5fd40dbdf909" providerId="ADAL" clId="{2FA99947-84C1-46B7-8337-25E8933DCD66}" dt="2024-03-15T10:11:17.237" v="18" actId="962"/>
          <ac:cxnSpMkLst>
            <pc:docMk/>
            <pc:sldMk cId="0" sldId="258"/>
            <ac:cxnSpMk id="87" creationId="{00000000-0000-0000-0000-000000000000}"/>
          </ac:cxnSpMkLst>
        </pc:cxnChg>
      </pc:sldChg>
      <pc:sldChg chg="modSp mod">
        <pc:chgData name="Caoimhe Cronin" userId="42d27a19-5207-410d-bf14-5fd40dbdf909" providerId="ADAL" clId="{2FA99947-84C1-46B7-8337-25E8933DCD66}" dt="2024-03-15T10:19:14.166" v="104" actId="962"/>
        <pc:sldMkLst>
          <pc:docMk/>
          <pc:sldMk cId="0" sldId="259"/>
        </pc:sldMkLst>
        <pc:spChg chg="mod">
          <ac:chgData name="Caoimhe Cronin" userId="42d27a19-5207-410d-bf14-5fd40dbdf909" providerId="ADAL" clId="{2FA99947-84C1-46B7-8337-25E8933DCD66}" dt="2024-03-15T10:14:20.324" v="45" actId="962"/>
          <ac:spMkLst>
            <pc:docMk/>
            <pc:sldMk cId="0" sldId="259"/>
            <ac:spMk id="92" creationId="{00000000-0000-0000-0000-000000000000}"/>
          </ac:spMkLst>
        </pc:spChg>
        <pc:spChg chg="mod">
          <ac:chgData name="Caoimhe Cronin" userId="42d27a19-5207-410d-bf14-5fd40dbdf909" providerId="ADAL" clId="{2FA99947-84C1-46B7-8337-25E8933DCD66}" dt="2024-03-15T10:17:17.387" v="68" actId="962"/>
          <ac:spMkLst>
            <pc:docMk/>
            <pc:sldMk cId="0" sldId="259"/>
            <ac:spMk id="93" creationId="{00000000-0000-0000-0000-000000000000}"/>
          </ac:spMkLst>
        </pc:spChg>
        <pc:spChg chg="mod">
          <ac:chgData name="Caoimhe Cronin" userId="42d27a19-5207-410d-bf14-5fd40dbdf909" providerId="ADAL" clId="{2FA99947-84C1-46B7-8337-25E8933DCD66}" dt="2024-03-15T10:17:51.685" v="80" actId="962"/>
          <ac:spMkLst>
            <pc:docMk/>
            <pc:sldMk cId="0" sldId="259"/>
            <ac:spMk id="94" creationId="{00000000-0000-0000-0000-000000000000}"/>
          </ac:spMkLst>
        </pc:spChg>
        <pc:spChg chg="mod">
          <ac:chgData name="Caoimhe Cronin" userId="42d27a19-5207-410d-bf14-5fd40dbdf909" providerId="ADAL" clId="{2FA99947-84C1-46B7-8337-25E8933DCD66}" dt="2024-03-15T10:17:28.164" v="70" actId="962"/>
          <ac:spMkLst>
            <pc:docMk/>
            <pc:sldMk cId="0" sldId="259"/>
            <ac:spMk id="95" creationId="{00000000-0000-0000-0000-000000000000}"/>
          </ac:spMkLst>
        </pc:spChg>
        <pc:spChg chg="mod">
          <ac:chgData name="Caoimhe Cronin" userId="42d27a19-5207-410d-bf14-5fd40dbdf909" providerId="ADAL" clId="{2FA99947-84C1-46B7-8337-25E8933DCD66}" dt="2024-03-15T10:17:37.498" v="76" actId="962"/>
          <ac:spMkLst>
            <pc:docMk/>
            <pc:sldMk cId="0" sldId="259"/>
            <ac:spMk id="96" creationId="{00000000-0000-0000-0000-000000000000}"/>
          </ac:spMkLst>
        </pc:spChg>
        <pc:spChg chg="mod">
          <ac:chgData name="Caoimhe Cronin" userId="42d27a19-5207-410d-bf14-5fd40dbdf909" providerId="ADAL" clId="{2FA99947-84C1-46B7-8337-25E8933DCD66}" dt="2024-03-15T10:17:45.035" v="78" actId="962"/>
          <ac:spMkLst>
            <pc:docMk/>
            <pc:sldMk cId="0" sldId="259"/>
            <ac:spMk id="97" creationId="{00000000-0000-0000-0000-000000000000}"/>
          </ac:spMkLst>
        </pc:spChg>
        <pc:spChg chg="mod">
          <ac:chgData name="Caoimhe Cronin" userId="42d27a19-5207-410d-bf14-5fd40dbdf909" providerId="ADAL" clId="{2FA99947-84C1-46B7-8337-25E8933DCD66}" dt="2024-03-15T10:19:05.356" v="102" actId="962"/>
          <ac:spMkLst>
            <pc:docMk/>
            <pc:sldMk cId="0" sldId="259"/>
            <ac:spMk id="98" creationId="{00000000-0000-0000-0000-000000000000}"/>
          </ac:spMkLst>
        </pc:spChg>
        <pc:spChg chg="mod">
          <ac:chgData name="Caoimhe Cronin" userId="42d27a19-5207-410d-bf14-5fd40dbdf909" providerId="ADAL" clId="{2FA99947-84C1-46B7-8337-25E8933DCD66}" dt="2024-03-15T10:18:56.485" v="96" actId="962"/>
          <ac:spMkLst>
            <pc:docMk/>
            <pc:sldMk cId="0" sldId="259"/>
            <ac:spMk id="99" creationId="{00000000-0000-0000-0000-000000000000}"/>
          </ac:spMkLst>
        </pc:spChg>
        <pc:spChg chg="mod">
          <ac:chgData name="Caoimhe Cronin" userId="42d27a19-5207-410d-bf14-5fd40dbdf909" providerId="ADAL" clId="{2FA99947-84C1-46B7-8337-25E8933DCD66}" dt="2024-03-15T10:19:14.166" v="104" actId="962"/>
          <ac:spMkLst>
            <pc:docMk/>
            <pc:sldMk cId="0" sldId="259"/>
            <ac:spMk id="100" creationId="{00000000-0000-0000-0000-000000000000}"/>
          </ac:spMkLst>
        </pc:spChg>
        <pc:cxnChg chg="mod">
          <ac:chgData name="Caoimhe Cronin" userId="42d27a19-5207-410d-bf14-5fd40dbdf909" providerId="ADAL" clId="{2FA99947-84C1-46B7-8337-25E8933DCD66}" dt="2024-03-15T10:13:33.366" v="36" actId="962"/>
          <ac:cxnSpMkLst>
            <pc:docMk/>
            <pc:sldMk cId="0" sldId="259"/>
            <ac:cxnSpMk id="101" creationId="{00000000-0000-0000-0000-000000000000}"/>
          </ac:cxnSpMkLst>
        </pc:cxnChg>
        <pc:cxnChg chg="mod">
          <ac:chgData name="Caoimhe Cronin" userId="42d27a19-5207-410d-bf14-5fd40dbdf909" providerId="ADAL" clId="{2FA99947-84C1-46B7-8337-25E8933DCD66}" dt="2024-03-15T10:13:27.667" v="35" actId="962"/>
          <ac:cxnSpMkLst>
            <pc:docMk/>
            <pc:sldMk cId="0" sldId="259"/>
            <ac:cxnSpMk id="102" creationId="{00000000-0000-0000-0000-000000000000}"/>
          </ac:cxnSpMkLst>
        </pc:cxnChg>
        <pc:cxnChg chg="mod">
          <ac:chgData name="Caoimhe Cronin" userId="42d27a19-5207-410d-bf14-5fd40dbdf909" providerId="ADAL" clId="{2FA99947-84C1-46B7-8337-25E8933DCD66}" dt="2024-03-15T10:13:22.850" v="34" actId="962"/>
          <ac:cxnSpMkLst>
            <pc:docMk/>
            <pc:sldMk cId="0" sldId="259"/>
            <ac:cxnSpMk id="103" creationId="{00000000-0000-0000-0000-000000000000}"/>
          </ac:cxnSpMkLst>
        </pc:cxnChg>
        <pc:cxnChg chg="mod">
          <ac:chgData name="Caoimhe Cronin" userId="42d27a19-5207-410d-bf14-5fd40dbdf909" providerId="ADAL" clId="{2FA99947-84C1-46B7-8337-25E8933DCD66}" dt="2024-03-15T10:13:11.298" v="33" actId="962"/>
          <ac:cxnSpMkLst>
            <pc:docMk/>
            <pc:sldMk cId="0" sldId="259"/>
            <ac:cxnSpMk id="104" creationId="{00000000-0000-0000-0000-000000000000}"/>
          </ac:cxnSpMkLst>
        </pc:cxnChg>
        <pc:cxnChg chg="mod">
          <ac:chgData name="Caoimhe Cronin" userId="42d27a19-5207-410d-bf14-5fd40dbdf909" providerId="ADAL" clId="{2FA99947-84C1-46B7-8337-25E8933DCD66}" dt="2024-03-15T10:13:05.141" v="32" actId="962"/>
          <ac:cxnSpMkLst>
            <pc:docMk/>
            <pc:sldMk cId="0" sldId="259"/>
            <ac:cxnSpMk id="105" creationId="{00000000-0000-0000-0000-000000000000}"/>
          </ac:cxnSpMkLst>
        </pc:cxnChg>
        <pc:cxnChg chg="mod">
          <ac:chgData name="Caoimhe Cronin" userId="42d27a19-5207-410d-bf14-5fd40dbdf909" providerId="ADAL" clId="{2FA99947-84C1-46B7-8337-25E8933DCD66}" dt="2024-03-15T10:12:55.754" v="31" actId="962"/>
          <ac:cxnSpMkLst>
            <pc:docMk/>
            <pc:sldMk cId="0" sldId="259"/>
            <ac:cxnSpMk id="106" creationId="{00000000-0000-0000-0000-000000000000}"/>
          </ac:cxnSpMkLst>
        </pc:cxnChg>
      </pc:sldChg>
      <pc:sldChg chg="modSp">
        <pc:chgData name="Caoimhe Cronin" userId="42d27a19-5207-410d-bf14-5fd40dbdf909" providerId="ADAL" clId="{2FA99947-84C1-46B7-8337-25E8933DCD66}" dt="2024-03-15T10:14:48.004" v="48" actId="962"/>
        <pc:sldMkLst>
          <pc:docMk/>
          <pc:sldMk cId="0" sldId="260"/>
        </pc:sldMkLst>
        <pc:spChg chg="mod">
          <ac:chgData name="Caoimhe Cronin" userId="42d27a19-5207-410d-bf14-5fd40dbdf909" providerId="ADAL" clId="{2FA99947-84C1-46B7-8337-25E8933DCD66}" dt="2024-03-15T10:14:48.004" v="48" actId="962"/>
          <ac:spMkLst>
            <pc:docMk/>
            <pc:sldMk cId="0" sldId="260"/>
            <ac:spMk id="111" creationId="{00000000-0000-0000-0000-000000000000}"/>
          </ac:spMkLst>
        </pc:spChg>
        <pc:spChg chg="mod">
          <ac:chgData name="Caoimhe Cronin" userId="42d27a19-5207-410d-bf14-5fd40dbdf909" providerId="ADAL" clId="{2FA99947-84C1-46B7-8337-25E8933DCD66}" dt="2024-03-15T10:14:42.357" v="47" actId="962"/>
          <ac:spMkLst>
            <pc:docMk/>
            <pc:sldMk cId="0" sldId="260"/>
            <ac:spMk id="113" creationId="{00000000-0000-0000-0000-000000000000}"/>
          </ac:spMkLst>
        </pc:spChg>
        <pc:picChg chg="mod">
          <ac:chgData name="Caoimhe Cronin" userId="42d27a19-5207-410d-bf14-5fd40dbdf909" providerId="ADAL" clId="{2FA99947-84C1-46B7-8337-25E8933DCD66}" dt="2024-03-15T10:14:35.603" v="46" actId="962"/>
          <ac:picMkLst>
            <pc:docMk/>
            <pc:sldMk cId="0" sldId="260"/>
            <ac:picMk id="112" creationId="{00000000-0000-0000-0000-000000000000}"/>
          </ac:picMkLst>
        </pc:picChg>
      </pc:sldChg>
      <pc:sldChg chg="modSp">
        <pc:chgData name="Caoimhe Cronin" userId="42d27a19-5207-410d-bf14-5fd40dbdf909" providerId="ADAL" clId="{2FA99947-84C1-46B7-8337-25E8933DCD66}" dt="2024-03-15T10:15:12.416" v="51" actId="962"/>
        <pc:sldMkLst>
          <pc:docMk/>
          <pc:sldMk cId="0" sldId="261"/>
        </pc:sldMkLst>
        <pc:spChg chg="mod">
          <ac:chgData name="Caoimhe Cronin" userId="42d27a19-5207-410d-bf14-5fd40dbdf909" providerId="ADAL" clId="{2FA99947-84C1-46B7-8337-25E8933DCD66}" dt="2024-03-15T10:15:12.416" v="51" actId="962"/>
          <ac:spMkLst>
            <pc:docMk/>
            <pc:sldMk cId="0" sldId="261"/>
            <ac:spMk id="118" creationId="{00000000-0000-0000-0000-000000000000}"/>
          </ac:spMkLst>
        </pc:spChg>
        <pc:spChg chg="mod">
          <ac:chgData name="Caoimhe Cronin" userId="42d27a19-5207-410d-bf14-5fd40dbdf909" providerId="ADAL" clId="{2FA99947-84C1-46B7-8337-25E8933DCD66}" dt="2024-03-15T10:15:06.568" v="50" actId="962"/>
          <ac:spMkLst>
            <pc:docMk/>
            <pc:sldMk cId="0" sldId="261"/>
            <ac:spMk id="120" creationId="{00000000-0000-0000-0000-000000000000}"/>
          </ac:spMkLst>
        </pc:spChg>
        <pc:picChg chg="mod">
          <ac:chgData name="Caoimhe Cronin" userId="42d27a19-5207-410d-bf14-5fd40dbdf909" providerId="ADAL" clId="{2FA99947-84C1-46B7-8337-25E8933DCD66}" dt="2024-03-15T10:14:58.130" v="49" actId="962"/>
          <ac:picMkLst>
            <pc:docMk/>
            <pc:sldMk cId="0" sldId="261"/>
            <ac:picMk id="2" creationId="{00000000-0000-0000-0000-000000000000}"/>
          </ac:picMkLst>
        </pc:picChg>
      </pc:sldChg>
      <pc:sldChg chg="modSp">
        <pc:chgData name="Caoimhe Cronin" userId="42d27a19-5207-410d-bf14-5fd40dbdf909" providerId="ADAL" clId="{2FA99947-84C1-46B7-8337-25E8933DCD66}" dt="2024-03-15T10:16:12.259" v="60" actId="962"/>
        <pc:sldMkLst>
          <pc:docMk/>
          <pc:sldMk cId="0" sldId="262"/>
        </pc:sldMkLst>
        <pc:spChg chg="mod">
          <ac:chgData name="Caoimhe Cronin" userId="42d27a19-5207-410d-bf14-5fd40dbdf909" providerId="ADAL" clId="{2FA99947-84C1-46B7-8337-25E8933DCD66}" dt="2024-03-15T10:16:12.259" v="60" actId="962"/>
          <ac:spMkLst>
            <pc:docMk/>
            <pc:sldMk cId="0" sldId="262"/>
            <ac:spMk id="126" creationId="{00000000-0000-0000-0000-000000000000}"/>
          </ac:spMkLst>
        </pc:spChg>
        <pc:spChg chg="mod">
          <ac:chgData name="Caoimhe Cronin" userId="42d27a19-5207-410d-bf14-5fd40dbdf909" providerId="ADAL" clId="{2FA99947-84C1-46B7-8337-25E8933DCD66}" dt="2024-03-15T10:15:51.395" v="57" actId="962"/>
          <ac:spMkLst>
            <pc:docMk/>
            <pc:sldMk cId="0" sldId="262"/>
            <ac:spMk id="127" creationId="{00000000-0000-0000-0000-000000000000}"/>
          </ac:spMkLst>
        </pc:spChg>
        <pc:spChg chg="mod">
          <ac:chgData name="Caoimhe Cronin" userId="42d27a19-5207-410d-bf14-5fd40dbdf909" providerId="ADAL" clId="{2FA99947-84C1-46B7-8337-25E8933DCD66}" dt="2024-03-15T10:15:41.771" v="55" actId="962"/>
          <ac:spMkLst>
            <pc:docMk/>
            <pc:sldMk cId="0" sldId="262"/>
            <ac:spMk id="128" creationId="{00000000-0000-0000-0000-000000000000}"/>
          </ac:spMkLst>
        </pc:spChg>
        <pc:spChg chg="mod">
          <ac:chgData name="Caoimhe Cronin" userId="42d27a19-5207-410d-bf14-5fd40dbdf909" providerId="ADAL" clId="{2FA99947-84C1-46B7-8337-25E8933DCD66}" dt="2024-03-15T10:16:00.865" v="59" actId="962"/>
          <ac:spMkLst>
            <pc:docMk/>
            <pc:sldMk cId="0" sldId="262"/>
            <ac:spMk id="129" creationId="{00000000-0000-0000-0000-000000000000}"/>
          </ac:spMkLst>
        </pc:spChg>
        <pc:spChg chg="mod">
          <ac:chgData name="Caoimhe Cronin" userId="42d27a19-5207-410d-bf14-5fd40dbdf909" providerId="ADAL" clId="{2FA99947-84C1-46B7-8337-25E8933DCD66}" dt="2024-03-15T10:15:35.200" v="54" actId="962"/>
          <ac:spMkLst>
            <pc:docMk/>
            <pc:sldMk cId="0" sldId="262"/>
            <ac:spMk id="130" creationId="{00000000-0000-0000-0000-000000000000}"/>
          </ac:spMkLst>
        </pc:spChg>
        <pc:spChg chg="mod">
          <ac:chgData name="Caoimhe Cronin" userId="42d27a19-5207-410d-bf14-5fd40dbdf909" providerId="ADAL" clId="{2FA99947-84C1-46B7-8337-25E8933DCD66}" dt="2024-03-15T10:15:30.070" v="53" actId="962"/>
          <ac:spMkLst>
            <pc:docMk/>
            <pc:sldMk cId="0" sldId="262"/>
            <ac:spMk id="131" creationId="{00000000-0000-0000-0000-000000000000}"/>
          </ac:spMkLst>
        </pc:spChg>
        <pc:spChg chg="mod">
          <ac:chgData name="Caoimhe Cronin" userId="42d27a19-5207-410d-bf14-5fd40dbdf909" providerId="ADAL" clId="{2FA99947-84C1-46B7-8337-25E8933DCD66}" dt="2024-03-15T10:15:24.402" v="52" actId="962"/>
          <ac:spMkLst>
            <pc:docMk/>
            <pc:sldMk cId="0" sldId="262"/>
            <ac:spMk id="132" creationId="{00000000-0000-0000-0000-000000000000}"/>
          </ac:spMkLst>
        </pc:spChg>
      </pc:sldChg>
    </pc:docChg>
  </pc:docChgLst>
  <pc:docChgLst>
    <pc:chgData name="Caoimhe Cronin" userId="42d27a19-5207-410d-bf14-5fd40dbdf909" providerId="ADAL" clId="{BE4CDC09-B176-46C4-8926-0BB8CCFEDE1C}"/>
    <pc:docChg chg="undo custSel modSld">
      <pc:chgData name="Caoimhe Cronin" userId="42d27a19-5207-410d-bf14-5fd40dbdf909" providerId="ADAL" clId="{BE4CDC09-B176-46C4-8926-0BB8CCFEDE1C}" dt="2024-03-15T09:55:15.527" v="74" actId="962"/>
      <pc:docMkLst>
        <pc:docMk/>
      </pc:docMkLst>
      <pc:sldChg chg="modSp mod">
        <pc:chgData name="Caoimhe Cronin" userId="42d27a19-5207-410d-bf14-5fd40dbdf909" providerId="ADAL" clId="{BE4CDC09-B176-46C4-8926-0BB8CCFEDE1C}" dt="2024-03-15T09:53:26.105" v="54"/>
        <pc:sldMkLst>
          <pc:docMk/>
          <pc:sldMk cId="0" sldId="257"/>
        </pc:sldMkLst>
        <pc:spChg chg="mod">
          <ac:chgData name="Caoimhe Cronin" userId="42d27a19-5207-410d-bf14-5fd40dbdf909" providerId="ADAL" clId="{BE4CDC09-B176-46C4-8926-0BB8CCFEDE1C}" dt="2024-03-15T09:49:16.541" v="16" actId="962"/>
          <ac:spMkLst>
            <pc:docMk/>
            <pc:sldMk cId="0" sldId="257"/>
            <ac:spMk id="70" creationId="{00000000-0000-0000-0000-000000000000}"/>
          </ac:spMkLst>
        </pc:spChg>
        <pc:spChg chg="mod">
          <ac:chgData name="Caoimhe Cronin" userId="42d27a19-5207-410d-bf14-5fd40dbdf909" providerId="ADAL" clId="{BE4CDC09-B176-46C4-8926-0BB8CCFEDE1C}" dt="2024-03-15T09:53:15.754" v="49" actId="962"/>
          <ac:spMkLst>
            <pc:docMk/>
            <pc:sldMk cId="0" sldId="257"/>
            <ac:spMk id="71" creationId="{00000000-0000-0000-0000-000000000000}"/>
          </ac:spMkLst>
        </pc:spChg>
        <pc:spChg chg="mod ord">
          <ac:chgData name="Caoimhe Cronin" userId="42d27a19-5207-410d-bf14-5fd40dbdf909" providerId="ADAL" clId="{BE4CDC09-B176-46C4-8926-0BB8CCFEDE1C}" dt="2024-03-15T09:53:26.105" v="54"/>
          <ac:spMkLst>
            <pc:docMk/>
            <pc:sldMk cId="0" sldId="257"/>
            <ac:spMk id="72" creationId="{00000000-0000-0000-0000-000000000000}"/>
          </ac:spMkLst>
        </pc:spChg>
        <pc:spChg chg="mod ord">
          <ac:chgData name="Caoimhe Cronin" userId="42d27a19-5207-410d-bf14-5fd40dbdf909" providerId="ADAL" clId="{BE4CDC09-B176-46C4-8926-0BB8CCFEDE1C}" dt="2024-03-15T09:53:15.366" v="47" actId="962"/>
          <ac:spMkLst>
            <pc:docMk/>
            <pc:sldMk cId="0" sldId="257"/>
            <ac:spMk id="73" creationId="{00000000-0000-0000-0000-000000000000}"/>
          </ac:spMkLst>
        </pc:spChg>
        <pc:spChg chg="mod">
          <ac:chgData name="Caoimhe Cronin" userId="42d27a19-5207-410d-bf14-5fd40dbdf909" providerId="ADAL" clId="{BE4CDC09-B176-46C4-8926-0BB8CCFEDE1C}" dt="2024-03-15T09:49:19.746" v="25" actId="962"/>
          <ac:spMkLst>
            <pc:docMk/>
            <pc:sldMk cId="0" sldId="257"/>
            <ac:spMk id="74" creationId="{00000000-0000-0000-0000-000000000000}"/>
          </ac:spMkLst>
        </pc:spChg>
        <pc:spChg chg="mod">
          <ac:chgData name="Caoimhe Cronin" userId="42d27a19-5207-410d-bf14-5fd40dbdf909" providerId="ADAL" clId="{BE4CDC09-B176-46C4-8926-0BB8CCFEDE1C}" dt="2024-03-15T09:49:09.289" v="9" actId="962"/>
          <ac:spMkLst>
            <pc:docMk/>
            <pc:sldMk cId="0" sldId="257"/>
            <ac:spMk id="75" creationId="{00000000-0000-0000-0000-000000000000}"/>
          </ac:spMkLst>
        </pc:spChg>
        <pc:spChg chg="mod">
          <ac:chgData name="Caoimhe Cronin" userId="42d27a19-5207-410d-bf14-5fd40dbdf909" providerId="ADAL" clId="{BE4CDC09-B176-46C4-8926-0BB8CCFEDE1C}" dt="2024-03-15T09:49:05.478" v="8" actId="962"/>
          <ac:spMkLst>
            <pc:docMk/>
            <pc:sldMk cId="0" sldId="257"/>
            <ac:spMk id="76" creationId="{00000000-0000-0000-0000-000000000000}"/>
          </ac:spMkLst>
        </pc:spChg>
      </pc:sldChg>
      <pc:sldChg chg="modSp mod">
        <pc:chgData name="Caoimhe Cronin" userId="42d27a19-5207-410d-bf14-5fd40dbdf909" providerId="ADAL" clId="{BE4CDC09-B176-46C4-8926-0BB8CCFEDE1C}" dt="2024-03-15T09:48:35.942" v="1" actId="962"/>
        <pc:sldMkLst>
          <pc:docMk/>
          <pc:sldMk cId="0" sldId="258"/>
        </pc:sldMkLst>
        <pc:cxnChg chg="mod">
          <ac:chgData name="Caoimhe Cronin" userId="42d27a19-5207-410d-bf14-5fd40dbdf909" providerId="ADAL" clId="{BE4CDC09-B176-46C4-8926-0BB8CCFEDE1C}" dt="2024-03-15T09:48:31.732" v="0" actId="962"/>
          <ac:cxnSpMkLst>
            <pc:docMk/>
            <pc:sldMk cId="0" sldId="258"/>
            <ac:cxnSpMk id="86" creationId="{00000000-0000-0000-0000-000000000000}"/>
          </ac:cxnSpMkLst>
        </pc:cxnChg>
        <pc:cxnChg chg="mod">
          <ac:chgData name="Caoimhe Cronin" userId="42d27a19-5207-410d-bf14-5fd40dbdf909" providerId="ADAL" clId="{BE4CDC09-B176-46C4-8926-0BB8CCFEDE1C}" dt="2024-03-15T09:48:35.942" v="1" actId="962"/>
          <ac:cxnSpMkLst>
            <pc:docMk/>
            <pc:sldMk cId="0" sldId="258"/>
            <ac:cxnSpMk id="87" creationId="{00000000-0000-0000-0000-000000000000}"/>
          </ac:cxnSpMkLst>
        </pc:cxnChg>
      </pc:sldChg>
      <pc:sldChg chg="modSp mod">
        <pc:chgData name="Caoimhe Cronin" userId="42d27a19-5207-410d-bf14-5fd40dbdf909" providerId="ADAL" clId="{BE4CDC09-B176-46C4-8926-0BB8CCFEDE1C}" dt="2024-03-15T09:53:56.774" v="56" actId="13244"/>
        <pc:sldMkLst>
          <pc:docMk/>
          <pc:sldMk cId="0" sldId="259"/>
        </pc:sldMkLst>
        <pc:spChg chg="ord">
          <ac:chgData name="Caoimhe Cronin" userId="42d27a19-5207-410d-bf14-5fd40dbdf909" providerId="ADAL" clId="{BE4CDC09-B176-46C4-8926-0BB8CCFEDE1C}" dt="2024-03-15T09:53:47.055" v="55" actId="13244"/>
          <ac:spMkLst>
            <pc:docMk/>
            <pc:sldMk cId="0" sldId="259"/>
            <ac:spMk id="94" creationId="{00000000-0000-0000-0000-000000000000}"/>
          </ac:spMkLst>
        </pc:spChg>
        <pc:spChg chg="ord">
          <ac:chgData name="Caoimhe Cronin" userId="42d27a19-5207-410d-bf14-5fd40dbdf909" providerId="ADAL" clId="{BE4CDC09-B176-46C4-8926-0BB8CCFEDE1C}" dt="2024-03-15T09:53:56.774" v="56" actId="13244"/>
          <ac:spMkLst>
            <pc:docMk/>
            <pc:sldMk cId="0" sldId="259"/>
            <ac:spMk id="98" creationId="{00000000-0000-0000-0000-000000000000}"/>
          </ac:spMkLst>
        </pc:spChg>
        <pc:cxnChg chg="mod">
          <ac:chgData name="Caoimhe Cronin" userId="42d27a19-5207-410d-bf14-5fd40dbdf909" providerId="ADAL" clId="{BE4CDC09-B176-46C4-8926-0BB8CCFEDE1C}" dt="2024-03-15T09:48:38.322" v="2" actId="962"/>
          <ac:cxnSpMkLst>
            <pc:docMk/>
            <pc:sldMk cId="0" sldId="259"/>
            <ac:cxnSpMk id="101" creationId="{00000000-0000-0000-0000-000000000000}"/>
          </ac:cxnSpMkLst>
        </pc:cxnChg>
        <pc:cxnChg chg="mod">
          <ac:chgData name="Caoimhe Cronin" userId="42d27a19-5207-410d-bf14-5fd40dbdf909" providerId="ADAL" clId="{BE4CDC09-B176-46C4-8926-0BB8CCFEDE1C}" dt="2024-03-15T09:48:40.647" v="3" actId="962"/>
          <ac:cxnSpMkLst>
            <pc:docMk/>
            <pc:sldMk cId="0" sldId="259"/>
            <ac:cxnSpMk id="102" creationId="{00000000-0000-0000-0000-000000000000}"/>
          </ac:cxnSpMkLst>
        </pc:cxnChg>
        <pc:cxnChg chg="mod">
          <ac:chgData name="Caoimhe Cronin" userId="42d27a19-5207-410d-bf14-5fd40dbdf909" providerId="ADAL" clId="{BE4CDC09-B176-46C4-8926-0BB8CCFEDE1C}" dt="2024-03-15T09:48:42.716" v="4" actId="962"/>
          <ac:cxnSpMkLst>
            <pc:docMk/>
            <pc:sldMk cId="0" sldId="259"/>
            <ac:cxnSpMk id="103" creationId="{00000000-0000-0000-0000-000000000000}"/>
          </ac:cxnSpMkLst>
        </pc:cxnChg>
        <pc:cxnChg chg="mod">
          <ac:chgData name="Caoimhe Cronin" userId="42d27a19-5207-410d-bf14-5fd40dbdf909" providerId="ADAL" clId="{BE4CDC09-B176-46C4-8926-0BB8CCFEDE1C}" dt="2024-03-15T09:48:44.306" v="5" actId="962"/>
          <ac:cxnSpMkLst>
            <pc:docMk/>
            <pc:sldMk cId="0" sldId="259"/>
            <ac:cxnSpMk id="104" creationId="{00000000-0000-0000-0000-000000000000}"/>
          </ac:cxnSpMkLst>
        </pc:cxnChg>
        <pc:cxnChg chg="mod">
          <ac:chgData name="Caoimhe Cronin" userId="42d27a19-5207-410d-bf14-5fd40dbdf909" providerId="ADAL" clId="{BE4CDC09-B176-46C4-8926-0BB8CCFEDE1C}" dt="2024-03-15T09:48:45.824" v="6" actId="962"/>
          <ac:cxnSpMkLst>
            <pc:docMk/>
            <pc:sldMk cId="0" sldId="259"/>
            <ac:cxnSpMk id="105" creationId="{00000000-0000-0000-0000-000000000000}"/>
          </ac:cxnSpMkLst>
        </pc:cxnChg>
        <pc:cxnChg chg="mod">
          <ac:chgData name="Caoimhe Cronin" userId="42d27a19-5207-410d-bf14-5fd40dbdf909" providerId="ADAL" clId="{BE4CDC09-B176-46C4-8926-0BB8CCFEDE1C}" dt="2024-03-15T09:48:47.106" v="7" actId="962"/>
          <ac:cxnSpMkLst>
            <pc:docMk/>
            <pc:sldMk cId="0" sldId="259"/>
            <ac:cxnSpMk id="106" creationId="{00000000-0000-0000-0000-000000000000}"/>
          </ac:cxnSpMkLst>
        </pc:cxnChg>
      </pc:sldChg>
      <pc:sldChg chg="modSp mod">
        <pc:chgData name="Caoimhe Cronin" userId="42d27a19-5207-410d-bf14-5fd40dbdf909" providerId="ADAL" clId="{BE4CDC09-B176-46C4-8926-0BB8CCFEDE1C}" dt="2024-03-15T09:54:08.206" v="57" actId="13244"/>
        <pc:sldMkLst>
          <pc:docMk/>
          <pc:sldMk cId="0" sldId="260"/>
        </pc:sldMkLst>
        <pc:spChg chg="ord">
          <ac:chgData name="Caoimhe Cronin" userId="42d27a19-5207-410d-bf14-5fd40dbdf909" providerId="ADAL" clId="{BE4CDC09-B176-46C4-8926-0BB8CCFEDE1C}" dt="2024-03-15T09:54:08.206" v="57" actId="13244"/>
          <ac:spMkLst>
            <pc:docMk/>
            <pc:sldMk cId="0" sldId="260"/>
            <ac:spMk id="113" creationId="{00000000-0000-0000-0000-000000000000}"/>
          </ac:spMkLst>
        </pc:spChg>
        <pc:picChg chg="mod">
          <ac:chgData name="Caoimhe Cronin" userId="42d27a19-5207-410d-bf14-5fd40dbdf909" providerId="ADAL" clId="{BE4CDC09-B176-46C4-8926-0BB8CCFEDE1C}" dt="2024-03-15T09:49:48.497" v="31" actId="962"/>
          <ac:picMkLst>
            <pc:docMk/>
            <pc:sldMk cId="0" sldId="260"/>
            <ac:picMk id="112" creationId="{00000000-0000-0000-0000-000000000000}"/>
          </ac:picMkLst>
        </pc:picChg>
      </pc:sldChg>
      <pc:sldChg chg="addSp delSp modSp mod">
        <pc:chgData name="Caoimhe Cronin" userId="42d27a19-5207-410d-bf14-5fd40dbdf909" providerId="ADAL" clId="{BE4CDC09-B176-46C4-8926-0BB8CCFEDE1C}" dt="2024-03-15T09:54:50.687" v="68" actId="962"/>
        <pc:sldMkLst>
          <pc:docMk/>
          <pc:sldMk cId="0" sldId="261"/>
        </pc:sldMkLst>
        <pc:picChg chg="add mod">
          <ac:chgData name="Caoimhe Cronin" userId="42d27a19-5207-410d-bf14-5fd40dbdf909" providerId="ADAL" clId="{BE4CDC09-B176-46C4-8926-0BB8CCFEDE1C}" dt="2024-03-15T09:54:50.687" v="68" actId="962"/>
          <ac:picMkLst>
            <pc:docMk/>
            <pc:sldMk cId="0" sldId="261"/>
            <ac:picMk id="2" creationId="{00000000-0000-0000-0000-000000000000}"/>
          </ac:picMkLst>
        </pc:picChg>
        <pc:picChg chg="del ord">
          <ac:chgData name="Caoimhe Cronin" userId="42d27a19-5207-410d-bf14-5fd40dbdf909" providerId="ADAL" clId="{BE4CDC09-B176-46C4-8926-0BB8CCFEDE1C}" dt="2024-03-15T09:54:48.199" v="65" actId="478"/>
          <ac:picMkLst>
            <pc:docMk/>
            <pc:sldMk cId="0" sldId="261"/>
            <ac:picMk id="119" creationId="{00000000-0000-0000-0000-000000000000}"/>
          </ac:picMkLst>
        </pc:picChg>
        <pc:picChg chg="add del mod">
          <ac:chgData name="Caoimhe Cronin" userId="42d27a19-5207-410d-bf14-5fd40dbdf909" providerId="ADAL" clId="{BE4CDC09-B176-46C4-8926-0BB8CCFEDE1C}" dt="2024-03-15T09:54:46.412" v="64" actId="21"/>
          <ac:picMkLst>
            <pc:docMk/>
            <pc:sldMk cId="0" sldId="261"/>
            <ac:picMk id="121" creationId="{00000000-0000-0000-0000-000000000000}"/>
          </ac:picMkLst>
        </pc:picChg>
      </pc:sldChg>
      <pc:sldChg chg="modSp mod">
        <pc:chgData name="Caoimhe Cronin" userId="42d27a19-5207-410d-bf14-5fd40dbdf909" providerId="ADAL" clId="{BE4CDC09-B176-46C4-8926-0BB8CCFEDE1C}" dt="2024-03-15T09:55:15.527" v="74" actId="962"/>
        <pc:sldMkLst>
          <pc:docMk/>
          <pc:sldMk cId="0" sldId="262"/>
        </pc:sldMkLst>
        <pc:spChg chg="ord">
          <ac:chgData name="Caoimhe Cronin" userId="42d27a19-5207-410d-bf14-5fd40dbdf909" providerId="ADAL" clId="{BE4CDC09-B176-46C4-8926-0BB8CCFEDE1C}" dt="2024-03-15T09:55:08.567" v="71" actId="13244"/>
          <ac:spMkLst>
            <pc:docMk/>
            <pc:sldMk cId="0" sldId="262"/>
            <ac:spMk id="127" creationId="{00000000-0000-0000-0000-000000000000}"/>
          </ac:spMkLst>
        </pc:spChg>
        <pc:spChg chg="ord">
          <ac:chgData name="Caoimhe Cronin" userId="42d27a19-5207-410d-bf14-5fd40dbdf909" providerId="ADAL" clId="{BE4CDC09-B176-46C4-8926-0BB8CCFEDE1C}" dt="2024-03-15T09:55:05" v="70" actId="13244"/>
          <ac:spMkLst>
            <pc:docMk/>
            <pc:sldMk cId="0" sldId="262"/>
            <ac:spMk id="129" creationId="{00000000-0000-0000-0000-000000000000}"/>
          </ac:spMkLst>
        </pc:spChg>
        <pc:spChg chg="mod">
          <ac:chgData name="Caoimhe Cronin" userId="42d27a19-5207-410d-bf14-5fd40dbdf909" providerId="ADAL" clId="{BE4CDC09-B176-46C4-8926-0BB8CCFEDE1C}" dt="2024-03-15T09:55:14.409" v="72" actId="962"/>
          <ac:spMkLst>
            <pc:docMk/>
            <pc:sldMk cId="0" sldId="262"/>
            <ac:spMk id="130" creationId="{00000000-0000-0000-0000-000000000000}"/>
          </ac:spMkLst>
        </pc:spChg>
        <pc:spChg chg="mod">
          <ac:chgData name="Caoimhe Cronin" userId="42d27a19-5207-410d-bf14-5fd40dbdf909" providerId="ADAL" clId="{BE4CDC09-B176-46C4-8926-0BB8CCFEDE1C}" dt="2024-03-15T09:55:14.994" v="73" actId="962"/>
          <ac:spMkLst>
            <pc:docMk/>
            <pc:sldMk cId="0" sldId="262"/>
            <ac:spMk id="131" creationId="{00000000-0000-0000-0000-000000000000}"/>
          </ac:spMkLst>
        </pc:spChg>
        <pc:spChg chg="mod">
          <ac:chgData name="Caoimhe Cronin" userId="42d27a19-5207-410d-bf14-5fd40dbdf909" providerId="ADAL" clId="{BE4CDC09-B176-46C4-8926-0BB8CCFEDE1C}" dt="2024-03-15T09:55:15.527" v="74" actId="962"/>
          <ac:spMkLst>
            <pc:docMk/>
            <pc:sldMk cId="0" sldId="262"/>
            <ac:spMk id="13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62" name="Google Shape;6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2c1cd21a704_0_2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Picture description. </a:t>
            </a:r>
            <a:endParaRPr/>
          </a:p>
          <a:p>
            <a:pPr marL="0" lvl="0" indent="0" algn="l" rtl="0">
              <a:lnSpc>
                <a:spcPct val="100000"/>
              </a:lnSpc>
              <a:spcBef>
                <a:spcPts val="0"/>
              </a:spcBef>
              <a:spcAft>
                <a:spcPts val="0"/>
              </a:spcAft>
              <a:buSzPts val="1100"/>
              <a:buNone/>
            </a:pPr>
            <a:r>
              <a:rPr lang="en-US"/>
              <a:t>Students with disabilities in online education are under researched worldwide and currently no research has been published in Ireland. </a:t>
            </a:r>
            <a:endParaRPr/>
          </a:p>
          <a:p>
            <a:pPr marL="0" lvl="0" indent="0" algn="l" rtl="0">
              <a:lnSpc>
                <a:spcPct val="100000"/>
              </a:lnSpc>
              <a:spcBef>
                <a:spcPts val="0"/>
              </a:spcBef>
              <a:spcAft>
                <a:spcPts val="0"/>
              </a:spcAft>
              <a:buSzPts val="1100"/>
              <a:buNone/>
            </a:pPr>
            <a:r>
              <a:rPr lang="en-US"/>
              <a:t>Compared with traditional, in-person students, those in online education have been found to be more likely to be adult learners with additional responsibilities, i.e. employment, relationships, caring responsibilities.</a:t>
            </a:r>
            <a:endParaRPr/>
          </a:p>
          <a:p>
            <a:pPr marL="0" lvl="0" indent="0" algn="l" rtl="0">
              <a:lnSpc>
                <a:spcPct val="100000"/>
              </a:lnSpc>
              <a:spcBef>
                <a:spcPts val="0"/>
              </a:spcBef>
              <a:spcAft>
                <a:spcPts val="0"/>
              </a:spcAft>
              <a:buSzPts val="1100"/>
              <a:buNone/>
            </a:pPr>
            <a:r>
              <a:rPr lang="en-US"/>
              <a:t>The additional requirements of managing a disability adds another element for them to balance making it essential for education to be accessible and flexible. </a:t>
            </a:r>
            <a:endParaRPr/>
          </a:p>
        </p:txBody>
      </p:sp>
      <p:sp>
        <p:nvSpPr>
          <p:cNvPr id="68" name="Google Shape;68;g2c1cd21a704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We did a mixed methods systematic review of five databases, </a:t>
            </a:r>
            <a:r>
              <a:rPr lang="en-US">
                <a:solidFill>
                  <a:schemeClr val="dk1"/>
                </a:solidFill>
                <a:latin typeface="Calibri"/>
                <a:ea typeface="Calibri"/>
                <a:cs typeface="Calibri"/>
                <a:sym typeface="Calibri"/>
              </a:rPr>
              <a:t>: ERIC, PsycINFO, Education Research Complete, Scopus, and Web of Science beginning Jan 2019 and ending Dec 2023 for peer reviewed quant, qual, or mixed methods  journal articles published in English and an additional search of journals and reference lists of particularly relevant papers. </a:t>
            </a:r>
            <a:endParaRPr>
              <a:solidFill>
                <a:schemeClr val="dk1"/>
              </a:solidFill>
              <a:latin typeface="Calibri"/>
              <a:ea typeface="Calibri"/>
              <a:cs typeface="Calibri"/>
              <a:sym typeface="Calibri"/>
            </a:endParaRPr>
          </a:p>
          <a:p>
            <a:pPr marL="0" lvl="0" indent="0" algn="l" rtl="0">
              <a:lnSpc>
                <a:spcPct val="100000"/>
              </a:lnSpc>
              <a:spcBef>
                <a:spcPts val="0"/>
              </a:spcBef>
              <a:spcAft>
                <a:spcPts val="0"/>
              </a:spcAft>
              <a:buSzPts val="1100"/>
              <a:buNone/>
            </a:pPr>
            <a:r>
              <a:rPr lang="en-US">
                <a:solidFill>
                  <a:schemeClr val="dk1"/>
                </a:solidFill>
                <a:latin typeface="Calibri"/>
                <a:ea typeface="Calibri"/>
                <a:cs typeface="Calibri"/>
                <a:sym typeface="Calibri"/>
              </a:rPr>
              <a:t>Two reviewers independently reviewed the title and abstract, and then read the full text of the article to check it met the inclusion criteria which is published as part of the systematic review protocol on the Open Science Framework website (link on the last page).</a:t>
            </a:r>
            <a:endParaRPr>
              <a:solidFill>
                <a:schemeClr val="dk1"/>
              </a:solidFill>
              <a:latin typeface="Calibri"/>
              <a:ea typeface="Calibri"/>
              <a:cs typeface="Calibri"/>
              <a:sym typeface="Calibri"/>
            </a:endParaRPr>
          </a:p>
          <a:p>
            <a:pPr marL="0" lvl="0" indent="0" algn="l" rtl="0">
              <a:lnSpc>
                <a:spcPct val="100000"/>
              </a:lnSpc>
              <a:spcBef>
                <a:spcPts val="0"/>
              </a:spcBef>
              <a:spcAft>
                <a:spcPts val="0"/>
              </a:spcAft>
              <a:buSzPts val="1100"/>
              <a:buNone/>
            </a:pPr>
            <a:r>
              <a:rPr lang="en-US">
                <a:solidFill>
                  <a:schemeClr val="dk1"/>
                </a:solidFill>
                <a:latin typeface="Calibri"/>
                <a:ea typeface="Calibri"/>
                <a:cs typeface="Calibri"/>
                <a:sym typeface="Calibri"/>
              </a:rPr>
              <a:t>At each stage reviewers met to discuss conflicts with a third and fourth reviewer taking part in a tie breaker when necessary. </a:t>
            </a:r>
            <a:endParaRPr>
              <a:solidFill>
                <a:schemeClr val="dk1"/>
              </a:solidFill>
              <a:latin typeface="Calibri"/>
              <a:ea typeface="Calibri"/>
              <a:cs typeface="Calibri"/>
              <a:sym typeface="Calibri"/>
            </a:endParaRPr>
          </a:p>
          <a:p>
            <a:pPr marL="0" lvl="0" indent="0" algn="l" rtl="0">
              <a:lnSpc>
                <a:spcPct val="100000"/>
              </a:lnSpc>
              <a:spcBef>
                <a:spcPts val="0"/>
              </a:spcBef>
              <a:spcAft>
                <a:spcPts val="0"/>
              </a:spcAft>
              <a:buSzPts val="1100"/>
              <a:buNone/>
            </a:pPr>
            <a:r>
              <a:rPr lang="en-US">
                <a:solidFill>
                  <a:schemeClr val="dk1"/>
                </a:solidFill>
                <a:latin typeface="Calibri"/>
                <a:ea typeface="Calibri"/>
                <a:cs typeface="Calibri"/>
                <a:sym typeface="Calibri"/>
              </a:rPr>
              <a:t> Finally, the quality of the selected papers was assessed using a mixed methods appraisal tool, and data were extracted. This procedure was again done by two reviewers independently to ensure reliability.</a:t>
            </a:r>
            <a:endParaRPr>
              <a:solidFill>
                <a:schemeClr val="dk1"/>
              </a:solidFill>
              <a:latin typeface="Calibri"/>
              <a:ea typeface="Calibri"/>
              <a:cs typeface="Calibri"/>
              <a:sym typeface="Calibri"/>
            </a:endParaRPr>
          </a:p>
        </p:txBody>
      </p:sp>
      <p:sp>
        <p:nvSpPr>
          <p:cNvPr id="79" name="Google Shape;79;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2c1cd21a704_0_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The two findings I’m going to discuss today are these themes of social connection and support </a:t>
            </a:r>
            <a:endParaRPr/>
          </a:p>
        </p:txBody>
      </p:sp>
      <p:sp>
        <p:nvSpPr>
          <p:cNvPr id="90" name="Google Shape;90;g2c1cd21a704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2c22b47c2b0_0_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We found that feeling lonely or excluded from activities was a challenge experienced by many of the students throughout the systematic review findings. Though feelings of loneliness is common in online education students, for those with a disability the additional challenges of being misinterpreted by other students, not fully understood or worrying about disclosure created feelings of separation. </a:t>
            </a:r>
            <a:endParaRPr/>
          </a:p>
          <a:p>
            <a:pPr marL="0" lvl="0" indent="0" algn="l" rtl="0">
              <a:lnSpc>
                <a:spcPct val="100000"/>
              </a:lnSpc>
              <a:spcBef>
                <a:spcPts val="0"/>
              </a:spcBef>
              <a:spcAft>
                <a:spcPts val="0"/>
              </a:spcAft>
              <a:buSzPts val="1100"/>
              <a:buNone/>
            </a:pPr>
            <a:r>
              <a:rPr lang="en-US"/>
              <a:t>However, where peer relationships were in place they were considered really important to the students educational experience, even with the acknowledgement that the groups of disabled and non disabled students had different experiences. </a:t>
            </a:r>
            <a:endParaRPr/>
          </a:p>
          <a:p>
            <a:pPr marL="0" lvl="0" indent="0" algn="l" rtl="0">
              <a:lnSpc>
                <a:spcPct val="100000"/>
              </a:lnSpc>
              <a:spcBef>
                <a:spcPts val="0"/>
              </a:spcBef>
              <a:spcAft>
                <a:spcPts val="0"/>
              </a:spcAft>
              <a:buSzPts val="1100"/>
              <a:buNone/>
            </a:pPr>
            <a:r>
              <a:rPr lang="en-US"/>
              <a:t>Having a staff member who is actively engaged, interested, and available was considered by the students as an essential part of their learning experience and helped them develop a strong connection and interest in their academic life.</a:t>
            </a:r>
            <a:endParaRPr/>
          </a:p>
        </p:txBody>
      </p:sp>
      <p:sp>
        <p:nvSpPr>
          <p:cNvPr id="109" name="Google Shape;109;g2c22b47c2b0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2c1cd21a704_0_45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Across the systematic review a major theme that was found was that students with disabilities online education found both time and energy was limited. As previously mentioned, online education students have a higher likelihood of having additional responsibilities which takes time away from academic life, and when balanced with the time and energy of managing a disability has been found to lower the time and energy they have able to give to study. Additionally, some disabilities can affect tiredness, cognition, concentration levels, or affect study ability in other ways - all of which making it difficult to manage academic life. </a:t>
            </a:r>
            <a:endParaRPr/>
          </a:p>
          <a:p>
            <a:pPr marL="0" lvl="0" indent="0" algn="l" rtl="0">
              <a:lnSpc>
                <a:spcPct val="100000"/>
              </a:lnSpc>
              <a:spcBef>
                <a:spcPts val="0"/>
              </a:spcBef>
              <a:spcAft>
                <a:spcPts val="0"/>
              </a:spcAft>
              <a:buSzPts val="1100"/>
              <a:buNone/>
            </a:pPr>
            <a:r>
              <a:rPr lang="en-US"/>
              <a:t>So, having academic support to encourage flourishing is essential for this cohort to ensure they are able to get information and accommodations that meet their needs. </a:t>
            </a:r>
            <a:endParaRPr/>
          </a:p>
        </p:txBody>
      </p:sp>
      <p:sp>
        <p:nvSpPr>
          <p:cNvPr id="116" name="Google Shape;116;g2c1cd21a704_0_4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2c1cd21a704_0_46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So from those findings some possible solutions could be creating more student focused areas for socialisation, such as encouraging students to build their own study groups, community areas etc, ensuring that online programmes have a staff member that is engaged and open to disabled students approaching them for help and support, and adapting accomodations to cater to the needs of online education students which are different to that of in-person students.</a:t>
            </a:r>
            <a:endParaRPr/>
          </a:p>
        </p:txBody>
      </p:sp>
      <p:sp>
        <p:nvSpPr>
          <p:cNvPr id="124" name="Google Shape;124;g2c1cd21a704_0_4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23"/>
        <p:cNvGrpSpPr/>
        <p:nvPr/>
      </p:nvGrpSpPr>
      <p:grpSpPr>
        <a:xfrm>
          <a:off x="0" y="0"/>
          <a:ext cx="0" cy="0"/>
          <a:chOff x="0" y="0"/>
          <a:chExt cx="0" cy="0"/>
        </a:xfrm>
      </p:grpSpPr>
      <p:sp>
        <p:nvSpPr>
          <p:cNvPr id="24" name="Google Shape;24;p29"/>
          <p:cNvSpPr txBox="1">
            <a:spLocks noGrp="1"/>
          </p:cNvSpPr>
          <p:nvPr>
            <p:ph type="ctrTitle"/>
          </p:nvPr>
        </p:nvSpPr>
        <p:spPr>
          <a:xfrm>
            <a:off x="350108" y="584846"/>
            <a:ext cx="7904100" cy="1293300"/>
          </a:xfrm>
          <a:prstGeom prst="rect">
            <a:avLst/>
          </a:prstGeom>
          <a:noFill/>
          <a:ln>
            <a:noFill/>
          </a:ln>
        </p:spPr>
        <p:txBody>
          <a:bodyPr spcFirstLastPara="1" wrap="square" lIns="91425" tIns="45700" rIns="91425" bIns="45700" anchor="t" anchorCtr="0">
            <a:normAutofit/>
          </a:bodyPr>
          <a:lstStyle>
            <a:lvl1pPr lvl="0" algn="l" rtl="0">
              <a:lnSpc>
                <a:spcPct val="90000"/>
              </a:lnSpc>
              <a:spcBef>
                <a:spcPts val="0"/>
              </a:spcBef>
              <a:spcAft>
                <a:spcPts val="0"/>
              </a:spcAft>
              <a:buClr>
                <a:schemeClr val="lt1"/>
              </a:buClr>
              <a:buSzPts val="4400"/>
              <a:buFont typeface="Arial"/>
              <a:buNone/>
              <a:defRPr sz="4400" b="1"/>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5" name="Google Shape;25;p29"/>
          <p:cNvSpPr txBox="1">
            <a:spLocks noGrp="1"/>
          </p:cNvSpPr>
          <p:nvPr>
            <p:ph type="subTitle" idx="1"/>
          </p:nvPr>
        </p:nvSpPr>
        <p:spPr>
          <a:xfrm>
            <a:off x="350108" y="2135639"/>
            <a:ext cx="7904100" cy="1293300"/>
          </a:xfrm>
          <a:prstGeom prst="rect">
            <a:avLst/>
          </a:prstGeom>
          <a:noFill/>
          <a:ln>
            <a:noFill/>
          </a:ln>
        </p:spPr>
        <p:txBody>
          <a:bodyPr spcFirstLastPara="1" wrap="square" lIns="91425" tIns="45700" rIns="91425" bIns="45700" anchor="t" anchorCtr="0">
            <a:normAutofit/>
          </a:bodyPr>
          <a:lstStyle>
            <a:lvl1pPr lvl="0" algn="l" rtl="0">
              <a:lnSpc>
                <a:spcPct val="90000"/>
              </a:lnSpc>
              <a:spcBef>
                <a:spcPts val="1000"/>
              </a:spcBef>
              <a:spcAft>
                <a:spcPts val="0"/>
              </a:spcAft>
              <a:buClr>
                <a:schemeClr val="lt1"/>
              </a:buClr>
              <a:buSzPts val="2400"/>
              <a:buNone/>
              <a:defRPr sz="2400"/>
            </a:lvl1pPr>
            <a:lvl2pPr lvl="1" algn="ctr" rtl="0">
              <a:lnSpc>
                <a:spcPct val="90000"/>
              </a:lnSpc>
              <a:spcBef>
                <a:spcPts val="500"/>
              </a:spcBef>
              <a:spcAft>
                <a:spcPts val="0"/>
              </a:spcAft>
              <a:buClr>
                <a:schemeClr val="lt1"/>
              </a:buClr>
              <a:buSzPts val="2000"/>
              <a:buNone/>
              <a:defRPr sz="2000"/>
            </a:lvl2pPr>
            <a:lvl3pPr lvl="2" algn="ctr" rtl="0">
              <a:lnSpc>
                <a:spcPct val="90000"/>
              </a:lnSpc>
              <a:spcBef>
                <a:spcPts val="500"/>
              </a:spcBef>
              <a:spcAft>
                <a:spcPts val="0"/>
              </a:spcAft>
              <a:buClr>
                <a:schemeClr val="lt1"/>
              </a:buClr>
              <a:buSzPts val="1800"/>
              <a:buNone/>
              <a:defRPr sz="1800"/>
            </a:lvl3pPr>
            <a:lvl4pPr lvl="3" algn="ctr" rtl="0">
              <a:lnSpc>
                <a:spcPct val="90000"/>
              </a:lnSpc>
              <a:spcBef>
                <a:spcPts val="500"/>
              </a:spcBef>
              <a:spcAft>
                <a:spcPts val="0"/>
              </a:spcAft>
              <a:buClr>
                <a:schemeClr val="lt1"/>
              </a:buClr>
              <a:buSzPts val="1600"/>
              <a:buNone/>
              <a:defRPr sz="1600"/>
            </a:lvl4pPr>
            <a:lvl5pPr lvl="4" algn="ctr" rtl="0">
              <a:lnSpc>
                <a:spcPct val="90000"/>
              </a:lnSpc>
              <a:spcBef>
                <a:spcPts val="500"/>
              </a:spcBef>
              <a:spcAft>
                <a:spcPts val="0"/>
              </a:spcAft>
              <a:buClr>
                <a:schemeClr val="lt1"/>
              </a:buClr>
              <a:buSzPts val="1600"/>
              <a:buNone/>
              <a:defRPr sz="1600"/>
            </a:lvl5pPr>
            <a:lvl6pPr lvl="5" algn="ctr" rtl="0">
              <a:lnSpc>
                <a:spcPct val="90000"/>
              </a:lnSpc>
              <a:spcBef>
                <a:spcPts val="500"/>
              </a:spcBef>
              <a:spcAft>
                <a:spcPts val="0"/>
              </a:spcAft>
              <a:buClr>
                <a:schemeClr val="dk1"/>
              </a:buClr>
              <a:buSzPts val="1600"/>
              <a:buNone/>
              <a:defRPr sz="1600"/>
            </a:lvl6pPr>
            <a:lvl7pPr lvl="6" algn="ctr" rtl="0">
              <a:lnSpc>
                <a:spcPct val="90000"/>
              </a:lnSpc>
              <a:spcBef>
                <a:spcPts val="500"/>
              </a:spcBef>
              <a:spcAft>
                <a:spcPts val="0"/>
              </a:spcAft>
              <a:buClr>
                <a:schemeClr val="dk1"/>
              </a:buClr>
              <a:buSzPts val="1600"/>
              <a:buNone/>
              <a:defRPr sz="1600"/>
            </a:lvl7pPr>
            <a:lvl8pPr lvl="7" algn="ctr" rtl="0">
              <a:lnSpc>
                <a:spcPct val="90000"/>
              </a:lnSpc>
              <a:spcBef>
                <a:spcPts val="500"/>
              </a:spcBef>
              <a:spcAft>
                <a:spcPts val="0"/>
              </a:spcAft>
              <a:buClr>
                <a:schemeClr val="dk1"/>
              </a:buClr>
              <a:buSzPts val="1600"/>
              <a:buNone/>
              <a:defRPr sz="1600"/>
            </a:lvl8pPr>
            <a:lvl9pPr lvl="8" algn="ctr" rtl="0">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1"/>
        <p:cNvGrpSpPr/>
        <p:nvPr/>
      </p:nvGrpSpPr>
      <p:grpSpPr>
        <a:xfrm>
          <a:off x="0" y="0"/>
          <a:ext cx="0" cy="0"/>
          <a:chOff x="0" y="0"/>
          <a:chExt cx="0" cy="0"/>
        </a:xfrm>
      </p:grpSpPr>
      <p:sp>
        <p:nvSpPr>
          <p:cNvPr id="52" name="Google Shape;52;p189"/>
          <p:cNvSpPr txBox="1">
            <a:spLocks noGrp="1"/>
          </p:cNvSpPr>
          <p:nvPr>
            <p:ph type="title"/>
          </p:nvPr>
        </p:nvSpPr>
        <p:spPr>
          <a:xfrm>
            <a:off x="400876" y="389509"/>
            <a:ext cx="10515600" cy="13257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chemeClr val="dk1"/>
              </a:buClr>
              <a:buSzPts val="18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53" name="Google Shape;53;p189"/>
          <p:cNvSpPr txBox="1">
            <a:spLocks noGrp="1"/>
          </p:cNvSpPr>
          <p:nvPr>
            <p:ph type="body" idx="1"/>
          </p:nvPr>
        </p:nvSpPr>
        <p:spPr>
          <a:xfrm>
            <a:off x="400876" y="2011222"/>
            <a:ext cx="5157900" cy="749100"/>
          </a:xfrm>
          <a:prstGeom prst="rect">
            <a:avLst/>
          </a:prstGeom>
          <a:noFill/>
          <a:ln>
            <a:noFill/>
          </a:ln>
        </p:spPr>
        <p:txBody>
          <a:bodyPr spcFirstLastPara="1" wrap="square" lIns="91425" tIns="45700" rIns="91425" bIns="45700" anchor="b" anchorCtr="0">
            <a:normAutofit/>
          </a:bodyPr>
          <a:lstStyle>
            <a:lvl1pPr marL="457200" lvl="0" indent="-228600" algn="l" rtl="0">
              <a:lnSpc>
                <a:spcPct val="90000"/>
              </a:lnSpc>
              <a:spcBef>
                <a:spcPts val="1000"/>
              </a:spcBef>
              <a:spcAft>
                <a:spcPts val="0"/>
              </a:spcAft>
              <a:buClr>
                <a:schemeClr val="dk1"/>
              </a:buClr>
              <a:buSzPts val="2400"/>
              <a:buNone/>
              <a:defRPr sz="2400" b="1"/>
            </a:lvl1pPr>
            <a:lvl2pPr marL="914400" lvl="1" indent="-228600" algn="l" rtl="0">
              <a:lnSpc>
                <a:spcPct val="90000"/>
              </a:lnSpc>
              <a:spcBef>
                <a:spcPts val="500"/>
              </a:spcBef>
              <a:spcAft>
                <a:spcPts val="0"/>
              </a:spcAft>
              <a:buClr>
                <a:schemeClr val="dk1"/>
              </a:buClr>
              <a:buSzPts val="2000"/>
              <a:buNone/>
              <a:defRPr sz="2000" b="1"/>
            </a:lvl2pPr>
            <a:lvl3pPr marL="1371600" lvl="2" indent="-228600" algn="l" rtl="0">
              <a:lnSpc>
                <a:spcPct val="90000"/>
              </a:lnSpc>
              <a:spcBef>
                <a:spcPts val="500"/>
              </a:spcBef>
              <a:spcAft>
                <a:spcPts val="0"/>
              </a:spcAft>
              <a:buClr>
                <a:schemeClr val="dk1"/>
              </a:buClr>
              <a:buSzPts val="1800"/>
              <a:buNone/>
              <a:defRPr sz="1800" b="1"/>
            </a:lvl3pPr>
            <a:lvl4pPr marL="1828800" lvl="3" indent="-228600" algn="l" rtl="0">
              <a:lnSpc>
                <a:spcPct val="90000"/>
              </a:lnSpc>
              <a:spcBef>
                <a:spcPts val="500"/>
              </a:spcBef>
              <a:spcAft>
                <a:spcPts val="0"/>
              </a:spcAft>
              <a:buClr>
                <a:schemeClr val="dk1"/>
              </a:buClr>
              <a:buSzPts val="1600"/>
              <a:buNone/>
              <a:defRPr sz="1600" b="1"/>
            </a:lvl4pPr>
            <a:lvl5pPr marL="2286000" lvl="4" indent="-228600" algn="l" rtl="0">
              <a:lnSpc>
                <a:spcPct val="90000"/>
              </a:lnSpc>
              <a:spcBef>
                <a:spcPts val="500"/>
              </a:spcBef>
              <a:spcAft>
                <a:spcPts val="0"/>
              </a:spcAft>
              <a:buClr>
                <a:schemeClr val="dk1"/>
              </a:buClr>
              <a:buSzPts val="1600"/>
              <a:buNone/>
              <a:defRPr sz="1600" b="1"/>
            </a:lvl5pPr>
            <a:lvl6pPr marL="2743200" lvl="5" indent="-228600" algn="l" rtl="0">
              <a:lnSpc>
                <a:spcPct val="90000"/>
              </a:lnSpc>
              <a:spcBef>
                <a:spcPts val="500"/>
              </a:spcBef>
              <a:spcAft>
                <a:spcPts val="0"/>
              </a:spcAft>
              <a:buClr>
                <a:schemeClr val="dk1"/>
              </a:buClr>
              <a:buSzPts val="1600"/>
              <a:buNone/>
              <a:defRPr sz="1600" b="1"/>
            </a:lvl6pPr>
            <a:lvl7pPr marL="3200400" lvl="6" indent="-228600" algn="l" rtl="0">
              <a:lnSpc>
                <a:spcPct val="90000"/>
              </a:lnSpc>
              <a:spcBef>
                <a:spcPts val="500"/>
              </a:spcBef>
              <a:spcAft>
                <a:spcPts val="0"/>
              </a:spcAft>
              <a:buClr>
                <a:schemeClr val="dk1"/>
              </a:buClr>
              <a:buSzPts val="1600"/>
              <a:buNone/>
              <a:defRPr sz="1600" b="1"/>
            </a:lvl7pPr>
            <a:lvl8pPr marL="3657600" lvl="7" indent="-228600" algn="l" rtl="0">
              <a:lnSpc>
                <a:spcPct val="90000"/>
              </a:lnSpc>
              <a:spcBef>
                <a:spcPts val="500"/>
              </a:spcBef>
              <a:spcAft>
                <a:spcPts val="0"/>
              </a:spcAft>
              <a:buClr>
                <a:schemeClr val="dk1"/>
              </a:buClr>
              <a:buSzPts val="1600"/>
              <a:buNone/>
              <a:defRPr sz="1600" b="1"/>
            </a:lvl8pPr>
            <a:lvl9pPr marL="4114800" lvl="8" indent="-228600" algn="l" rtl="0">
              <a:lnSpc>
                <a:spcPct val="90000"/>
              </a:lnSpc>
              <a:spcBef>
                <a:spcPts val="500"/>
              </a:spcBef>
              <a:spcAft>
                <a:spcPts val="0"/>
              </a:spcAft>
              <a:buClr>
                <a:schemeClr val="dk1"/>
              </a:buClr>
              <a:buSzPts val="1600"/>
              <a:buNone/>
              <a:defRPr sz="1600" b="1"/>
            </a:lvl9pPr>
          </a:lstStyle>
          <a:p>
            <a:endParaRPr/>
          </a:p>
        </p:txBody>
      </p:sp>
      <p:sp>
        <p:nvSpPr>
          <p:cNvPr id="54" name="Google Shape;54;p189"/>
          <p:cNvSpPr txBox="1">
            <a:spLocks noGrp="1"/>
          </p:cNvSpPr>
          <p:nvPr>
            <p:ph type="body" idx="2"/>
          </p:nvPr>
        </p:nvSpPr>
        <p:spPr>
          <a:xfrm>
            <a:off x="400876" y="2965165"/>
            <a:ext cx="5157900" cy="33495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55" name="Google Shape;55;p189"/>
          <p:cNvSpPr txBox="1">
            <a:spLocks noGrp="1"/>
          </p:cNvSpPr>
          <p:nvPr>
            <p:ph type="body" idx="3"/>
          </p:nvPr>
        </p:nvSpPr>
        <p:spPr>
          <a:xfrm>
            <a:off x="5733288" y="2011222"/>
            <a:ext cx="5183100" cy="749100"/>
          </a:xfrm>
          <a:prstGeom prst="rect">
            <a:avLst/>
          </a:prstGeom>
          <a:noFill/>
          <a:ln>
            <a:noFill/>
          </a:ln>
        </p:spPr>
        <p:txBody>
          <a:bodyPr spcFirstLastPara="1" wrap="square" lIns="91425" tIns="45700" rIns="91425" bIns="45700" anchor="b" anchorCtr="0">
            <a:normAutofit/>
          </a:bodyPr>
          <a:lstStyle>
            <a:lvl1pPr marL="457200" lvl="0" indent="-228600" algn="l" rtl="0">
              <a:lnSpc>
                <a:spcPct val="90000"/>
              </a:lnSpc>
              <a:spcBef>
                <a:spcPts val="1000"/>
              </a:spcBef>
              <a:spcAft>
                <a:spcPts val="0"/>
              </a:spcAft>
              <a:buClr>
                <a:schemeClr val="dk1"/>
              </a:buClr>
              <a:buSzPts val="2400"/>
              <a:buNone/>
              <a:defRPr sz="2400" b="1"/>
            </a:lvl1pPr>
            <a:lvl2pPr marL="914400" lvl="1" indent="-228600" algn="l" rtl="0">
              <a:lnSpc>
                <a:spcPct val="90000"/>
              </a:lnSpc>
              <a:spcBef>
                <a:spcPts val="500"/>
              </a:spcBef>
              <a:spcAft>
                <a:spcPts val="0"/>
              </a:spcAft>
              <a:buClr>
                <a:schemeClr val="dk1"/>
              </a:buClr>
              <a:buSzPts val="2000"/>
              <a:buNone/>
              <a:defRPr sz="2000" b="1"/>
            </a:lvl2pPr>
            <a:lvl3pPr marL="1371600" lvl="2" indent="-228600" algn="l" rtl="0">
              <a:lnSpc>
                <a:spcPct val="90000"/>
              </a:lnSpc>
              <a:spcBef>
                <a:spcPts val="500"/>
              </a:spcBef>
              <a:spcAft>
                <a:spcPts val="0"/>
              </a:spcAft>
              <a:buClr>
                <a:schemeClr val="dk1"/>
              </a:buClr>
              <a:buSzPts val="1800"/>
              <a:buNone/>
              <a:defRPr sz="1800" b="1"/>
            </a:lvl3pPr>
            <a:lvl4pPr marL="1828800" lvl="3" indent="-228600" algn="l" rtl="0">
              <a:lnSpc>
                <a:spcPct val="90000"/>
              </a:lnSpc>
              <a:spcBef>
                <a:spcPts val="500"/>
              </a:spcBef>
              <a:spcAft>
                <a:spcPts val="0"/>
              </a:spcAft>
              <a:buClr>
                <a:schemeClr val="dk1"/>
              </a:buClr>
              <a:buSzPts val="1600"/>
              <a:buNone/>
              <a:defRPr sz="1600" b="1"/>
            </a:lvl4pPr>
            <a:lvl5pPr marL="2286000" lvl="4" indent="-228600" algn="l" rtl="0">
              <a:lnSpc>
                <a:spcPct val="90000"/>
              </a:lnSpc>
              <a:spcBef>
                <a:spcPts val="500"/>
              </a:spcBef>
              <a:spcAft>
                <a:spcPts val="0"/>
              </a:spcAft>
              <a:buClr>
                <a:schemeClr val="dk1"/>
              </a:buClr>
              <a:buSzPts val="1600"/>
              <a:buNone/>
              <a:defRPr sz="1600" b="1"/>
            </a:lvl5pPr>
            <a:lvl6pPr marL="2743200" lvl="5" indent="-228600" algn="l" rtl="0">
              <a:lnSpc>
                <a:spcPct val="90000"/>
              </a:lnSpc>
              <a:spcBef>
                <a:spcPts val="500"/>
              </a:spcBef>
              <a:spcAft>
                <a:spcPts val="0"/>
              </a:spcAft>
              <a:buClr>
                <a:schemeClr val="dk1"/>
              </a:buClr>
              <a:buSzPts val="1600"/>
              <a:buNone/>
              <a:defRPr sz="1600" b="1"/>
            </a:lvl6pPr>
            <a:lvl7pPr marL="3200400" lvl="6" indent="-228600" algn="l" rtl="0">
              <a:lnSpc>
                <a:spcPct val="90000"/>
              </a:lnSpc>
              <a:spcBef>
                <a:spcPts val="500"/>
              </a:spcBef>
              <a:spcAft>
                <a:spcPts val="0"/>
              </a:spcAft>
              <a:buClr>
                <a:schemeClr val="dk1"/>
              </a:buClr>
              <a:buSzPts val="1600"/>
              <a:buNone/>
              <a:defRPr sz="1600" b="1"/>
            </a:lvl7pPr>
            <a:lvl8pPr marL="3657600" lvl="7" indent="-228600" algn="l" rtl="0">
              <a:lnSpc>
                <a:spcPct val="90000"/>
              </a:lnSpc>
              <a:spcBef>
                <a:spcPts val="500"/>
              </a:spcBef>
              <a:spcAft>
                <a:spcPts val="0"/>
              </a:spcAft>
              <a:buClr>
                <a:schemeClr val="dk1"/>
              </a:buClr>
              <a:buSzPts val="1600"/>
              <a:buNone/>
              <a:defRPr sz="1600" b="1"/>
            </a:lvl8pPr>
            <a:lvl9pPr marL="4114800" lvl="8" indent="-228600" algn="l" rtl="0">
              <a:lnSpc>
                <a:spcPct val="90000"/>
              </a:lnSpc>
              <a:spcBef>
                <a:spcPts val="500"/>
              </a:spcBef>
              <a:spcAft>
                <a:spcPts val="0"/>
              </a:spcAft>
              <a:buClr>
                <a:schemeClr val="dk1"/>
              </a:buClr>
              <a:buSzPts val="1600"/>
              <a:buNone/>
              <a:defRPr sz="1600" b="1"/>
            </a:lvl9pPr>
          </a:lstStyle>
          <a:p>
            <a:endParaRPr/>
          </a:p>
        </p:txBody>
      </p:sp>
      <p:sp>
        <p:nvSpPr>
          <p:cNvPr id="56" name="Google Shape;56;p189"/>
          <p:cNvSpPr txBox="1">
            <a:spLocks noGrp="1"/>
          </p:cNvSpPr>
          <p:nvPr>
            <p:ph type="body" idx="4"/>
          </p:nvPr>
        </p:nvSpPr>
        <p:spPr>
          <a:xfrm>
            <a:off x="5733288" y="2965165"/>
            <a:ext cx="5183100" cy="33495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7"/>
        <p:cNvGrpSpPr/>
        <p:nvPr/>
      </p:nvGrpSpPr>
      <p:grpSpPr>
        <a:xfrm>
          <a:off x="0" y="0"/>
          <a:ext cx="0" cy="0"/>
          <a:chOff x="0" y="0"/>
          <a:chExt cx="0" cy="0"/>
        </a:xfrm>
      </p:grpSpPr>
      <p:sp>
        <p:nvSpPr>
          <p:cNvPr id="58" name="Google Shape;58;p190"/>
          <p:cNvSpPr txBox="1">
            <a:spLocks noGrp="1"/>
          </p:cNvSpPr>
          <p:nvPr>
            <p:ph type="title"/>
          </p:nvPr>
        </p:nvSpPr>
        <p:spPr>
          <a:xfrm>
            <a:off x="490234" y="1241962"/>
            <a:ext cx="10311900" cy="9324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chemeClr val="dk1"/>
              </a:buClr>
              <a:buSzPts val="18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9"/>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6"/>
        <p:cNvGrpSpPr/>
        <p:nvPr/>
      </p:nvGrpSpPr>
      <p:grpSpPr>
        <a:xfrm>
          <a:off x="0" y="0"/>
          <a:ext cx="0" cy="0"/>
          <a:chOff x="0" y="0"/>
          <a:chExt cx="0" cy="0"/>
        </a:xfrm>
      </p:grpSpPr>
      <p:sp>
        <p:nvSpPr>
          <p:cNvPr id="27" name="Google Shape;27;p80"/>
          <p:cNvSpPr txBox="1">
            <a:spLocks noGrp="1"/>
          </p:cNvSpPr>
          <p:nvPr>
            <p:ph type="title"/>
          </p:nvPr>
        </p:nvSpPr>
        <p:spPr>
          <a:xfrm>
            <a:off x="343930" y="290986"/>
            <a:ext cx="7737300" cy="9324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chemeClr val="lt1"/>
              </a:buClr>
              <a:buSzPts val="3600"/>
              <a:buFont typeface="Arial"/>
              <a:buNone/>
              <a:defRPr sz="3600" b="1"/>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8" name="Google Shape;28;p80"/>
          <p:cNvSpPr txBox="1">
            <a:spLocks noGrp="1"/>
          </p:cNvSpPr>
          <p:nvPr>
            <p:ph type="body" idx="1"/>
          </p:nvPr>
        </p:nvSpPr>
        <p:spPr>
          <a:xfrm>
            <a:off x="343930" y="1434198"/>
            <a:ext cx="7737300" cy="21039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lt1"/>
              </a:buClr>
              <a:buSzPts val="1800"/>
              <a:buChar char="•"/>
              <a:defRPr/>
            </a:lvl1pPr>
            <a:lvl2pPr marL="914400" lvl="1" indent="-342900" algn="l" rtl="0">
              <a:lnSpc>
                <a:spcPct val="90000"/>
              </a:lnSpc>
              <a:spcBef>
                <a:spcPts val="500"/>
              </a:spcBef>
              <a:spcAft>
                <a:spcPts val="0"/>
              </a:spcAft>
              <a:buClr>
                <a:schemeClr val="lt1"/>
              </a:buClr>
              <a:buSzPts val="1800"/>
              <a:buChar char="•"/>
              <a:defRPr/>
            </a:lvl2pPr>
            <a:lvl3pPr marL="1371600" lvl="2" indent="-342900" algn="l" rtl="0">
              <a:lnSpc>
                <a:spcPct val="90000"/>
              </a:lnSpc>
              <a:spcBef>
                <a:spcPts val="500"/>
              </a:spcBef>
              <a:spcAft>
                <a:spcPts val="0"/>
              </a:spcAft>
              <a:buClr>
                <a:schemeClr val="lt1"/>
              </a:buClr>
              <a:buSzPts val="1800"/>
              <a:buChar char="•"/>
              <a:defRPr/>
            </a:lvl3pPr>
            <a:lvl4pPr marL="1828800" lvl="3" indent="-342900" algn="l" rtl="0">
              <a:lnSpc>
                <a:spcPct val="90000"/>
              </a:lnSpc>
              <a:spcBef>
                <a:spcPts val="500"/>
              </a:spcBef>
              <a:spcAft>
                <a:spcPts val="0"/>
              </a:spcAft>
              <a:buClr>
                <a:schemeClr val="lt1"/>
              </a:buClr>
              <a:buSzPts val="1800"/>
              <a:buChar char="•"/>
              <a:defRPr/>
            </a:lvl4pPr>
            <a:lvl5pPr marL="2286000" lvl="4" indent="-342900" algn="l" rtl="0">
              <a:lnSpc>
                <a:spcPct val="90000"/>
              </a:lnSpc>
              <a:spcBef>
                <a:spcPts val="500"/>
              </a:spcBef>
              <a:spcAft>
                <a:spcPts val="0"/>
              </a:spcAft>
              <a:buClr>
                <a:schemeClr val="lt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9"/>
        <p:cNvGrpSpPr/>
        <p:nvPr/>
      </p:nvGrpSpPr>
      <p:grpSpPr>
        <a:xfrm>
          <a:off x="0" y="0"/>
          <a:ext cx="0" cy="0"/>
          <a:chOff x="0" y="0"/>
          <a:chExt cx="0" cy="0"/>
        </a:xfrm>
      </p:grpSpPr>
      <p:sp>
        <p:nvSpPr>
          <p:cNvPr id="30" name="Google Shape;30;p81"/>
          <p:cNvSpPr txBox="1">
            <a:spLocks noGrp="1"/>
          </p:cNvSpPr>
          <p:nvPr>
            <p:ph type="title"/>
          </p:nvPr>
        </p:nvSpPr>
        <p:spPr>
          <a:xfrm>
            <a:off x="473504" y="338139"/>
            <a:ext cx="7657200" cy="21456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chemeClr val="lt1"/>
              </a:buClr>
              <a:buSzPts val="6000"/>
              <a:buFont typeface="Arial"/>
              <a:buNone/>
              <a:defRPr sz="6000"/>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31" name="Google Shape;31;p81"/>
          <p:cNvSpPr txBox="1">
            <a:spLocks noGrp="1"/>
          </p:cNvSpPr>
          <p:nvPr>
            <p:ph type="body" idx="1"/>
          </p:nvPr>
        </p:nvSpPr>
        <p:spPr>
          <a:xfrm>
            <a:off x="473504" y="2874106"/>
            <a:ext cx="5622600" cy="1067700"/>
          </a:xfrm>
          <a:prstGeom prst="rect">
            <a:avLst/>
          </a:prstGeom>
          <a:noFill/>
          <a:ln>
            <a:noFill/>
          </a:ln>
        </p:spPr>
        <p:txBody>
          <a:bodyPr spcFirstLastPara="1" wrap="square" lIns="91425" tIns="45700" rIns="91425" bIns="45700" anchor="t" anchorCtr="0">
            <a:normAutofit/>
          </a:bodyPr>
          <a:lstStyle>
            <a:lvl1pPr marL="457200" lvl="0" indent="-228600" algn="l" rtl="0">
              <a:lnSpc>
                <a:spcPct val="90000"/>
              </a:lnSpc>
              <a:spcBef>
                <a:spcPts val="1000"/>
              </a:spcBef>
              <a:spcAft>
                <a:spcPts val="0"/>
              </a:spcAft>
              <a:buClr>
                <a:schemeClr val="lt1"/>
              </a:buClr>
              <a:buSzPts val="2400"/>
              <a:buNone/>
              <a:defRPr sz="2400" b="1">
                <a:solidFill>
                  <a:schemeClr val="lt1"/>
                </a:solidFill>
              </a:defRPr>
            </a:lvl1pPr>
            <a:lvl2pPr marL="914400" lvl="1" indent="-228600" algn="l" rtl="0">
              <a:lnSpc>
                <a:spcPct val="90000"/>
              </a:lnSpc>
              <a:spcBef>
                <a:spcPts val="500"/>
              </a:spcBef>
              <a:spcAft>
                <a:spcPts val="0"/>
              </a:spcAft>
              <a:buClr>
                <a:srgbClr val="888888"/>
              </a:buClr>
              <a:buSzPts val="2000"/>
              <a:buNone/>
              <a:defRPr sz="2000">
                <a:solidFill>
                  <a:srgbClr val="888888"/>
                </a:solidFill>
              </a:defRPr>
            </a:lvl2pPr>
            <a:lvl3pPr marL="1371600" lvl="2" indent="-228600" algn="l" rtl="0">
              <a:lnSpc>
                <a:spcPct val="90000"/>
              </a:lnSpc>
              <a:spcBef>
                <a:spcPts val="500"/>
              </a:spcBef>
              <a:spcAft>
                <a:spcPts val="0"/>
              </a:spcAft>
              <a:buClr>
                <a:srgbClr val="888888"/>
              </a:buClr>
              <a:buSzPts val="1800"/>
              <a:buNone/>
              <a:defRPr sz="1800">
                <a:solidFill>
                  <a:srgbClr val="888888"/>
                </a:solidFill>
              </a:defRPr>
            </a:lvl3pPr>
            <a:lvl4pPr marL="1828800" lvl="3" indent="-228600" algn="l" rtl="0">
              <a:lnSpc>
                <a:spcPct val="90000"/>
              </a:lnSpc>
              <a:spcBef>
                <a:spcPts val="500"/>
              </a:spcBef>
              <a:spcAft>
                <a:spcPts val="0"/>
              </a:spcAft>
              <a:buClr>
                <a:srgbClr val="888888"/>
              </a:buClr>
              <a:buSzPts val="1600"/>
              <a:buNone/>
              <a:defRPr sz="1600">
                <a:solidFill>
                  <a:srgbClr val="888888"/>
                </a:solidFill>
              </a:defRPr>
            </a:lvl4pPr>
            <a:lvl5pPr marL="2286000" lvl="4" indent="-228600" algn="l" rtl="0">
              <a:lnSpc>
                <a:spcPct val="90000"/>
              </a:lnSpc>
              <a:spcBef>
                <a:spcPts val="500"/>
              </a:spcBef>
              <a:spcAft>
                <a:spcPts val="0"/>
              </a:spcAft>
              <a:buClr>
                <a:srgbClr val="888888"/>
              </a:buClr>
              <a:buSzPts val="1600"/>
              <a:buNone/>
              <a:defRPr sz="1600">
                <a:solidFill>
                  <a:srgbClr val="888888"/>
                </a:solidFill>
              </a:defRPr>
            </a:lvl5pPr>
            <a:lvl6pPr marL="2743200" lvl="5" indent="-228600" algn="l" rtl="0">
              <a:lnSpc>
                <a:spcPct val="90000"/>
              </a:lnSpc>
              <a:spcBef>
                <a:spcPts val="500"/>
              </a:spcBef>
              <a:spcAft>
                <a:spcPts val="0"/>
              </a:spcAft>
              <a:buClr>
                <a:srgbClr val="888888"/>
              </a:buClr>
              <a:buSzPts val="1600"/>
              <a:buNone/>
              <a:defRPr sz="1600">
                <a:solidFill>
                  <a:srgbClr val="888888"/>
                </a:solidFill>
              </a:defRPr>
            </a:lvl6pPr>
            <a:lvl7pPr marL="3200400" lvl="6" indent="-228600" algn="l" rtl="0">
              <a:lnSpc>
                <a:spcPct val="90000"/>
              </a:lnSpc>
              <a:spcBef>
                <a:spcPts val="500"/>
              </a:spcBef>
              <a:spcAft>
                <a:spcPts val="0"/>
              </a:spcAft>
              <a:buClr>
                <a:srgbClr val="888888"/>
              </a:buClr>
              <a:buSzPts val="1600"/>
              <a:buNone/>
              <a:defRPr sz="1600">
                <a:solidFill>
                  <a:srgbClr val="888888"/>
                </a:solidFill>
              </a:defRPr>
            </a:lvl7pPr>
            <a:lvl8pPr marL="3657600" lvl="7" indent="-228600" algn="l" rtl="0">
              <a:lnSpc>
                <a:spcPct val="90000"/>
              </a:lnSpc>
              <a:spcBef>
                <a:spcPts val="500"/>
              </a:spcBef>
              <a:spcAft>
                <a:spcPts val="0"/>
              </a:spcAft>
              <a:buClr>
                <a:srgbClr val="888888"/>
              </a:buClr>
              <a:buSzPts val="1600"/>
              <a:buNone/>
              <a:defRPr sz="1600">
                <a:solidFill>
                  <a:srgbClr val="888888"/>
                </a:solidFill>
              </a:defRPr>
            </a:lvl8pPr>
            <a:lvl9pPr marL="4114800" lvl="8" indent="-228600" algn="l" rtl="0">
              <a:lnSpc>
                <a:spcPct val="90000"/>
              </a:lnSpc>
              <a:spcBef>
                <a:spcPts val="500"/>
              </a:spcBef>
              <a:spcAft>
                <a:spcPts val="0"/>
              </a:spcAft>
              <a:buClr>
                <a:srgbClr val="888888"/>
              </a:buClr>
              <a:buSzPts val="1600"/>
              <a:buNone/>
              <a:defRPr sz="1600">
                <a:solidFill>
                  <a:srgbClr val="888888"/>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2"/>
        <p:cNvGrpSpPr/>
        <p:nvPr/>
      </p:nvGrpSpPr>
      <p:grpSpPr>
        <a:xfrm>
          <a:off x="0" y="0"/>
          <a:ext cx="0" cy="0"/>
          <a:chOff x="0" y="0"/>
          <a:chExt cx="0" cy="0"/>
        </a:xfrm>
      </p:grpSpPr>
      <p:sp>
        <p:nvSpPr>
          <p:cNvPr id="33" name="Google Shape;33;p82"/>
          <p:cNvSpPr txBox="1">
            <a:spLocks noGrp="1"/>
          </p:cNvSpPr>
          <p:nvPr>
            <p:ph type="title"/>
          </p:nvPr>
        </p:nvSpPr>
        <p:spPr>
          <a:xfrm>
            <a:off x="356286" y="1514304"/>
            <a:ext cx="7737300" cy="19146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chemeClr val="lt1"/>
              </a:buClr>
              <a:buSzPts val="5400"/>
              <a:buFont typeface="Arial"/>
              <a:buNone/>
              <a:defRPr sz="5400" b="1"/>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4"/>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8"/>
        <p:cNvGrpSpPr/>
        <p:nvPr/>
      </p:nvGrpSpPr>
      <p:grpSpPr>
        <a:xfrm>
          <a:off x="0" y="0"/>
          <a:ext cx="0" cy="0"/>
          <a:chOff x="0" y="0"/>
          <a:chExt cx="0" cy="0"/>
        </a:xfrm>
      </p:grpSpPr>
      <p:sp>
        <p:nvSpPr>
          <p:cNvPr id="39" name="Google Shape;39;p67"/>
          <p:cNvSpPr txBox="1">
            <a:spLocks noGrp="1"/>
          </p:cNvSpPr>
          <p:nvPr>
            <p:ph type="title"/>
          </p:nvPr>
        </p:nvSpPr>
        <p:spPr>
          <a:xfrm>
            <a:off x="343930" y="1327306"/>
            <a:ext cx="10311900" cy="9324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chemeClr val="dk1"/>
              </a:buClr>
              <a:buSzPts val="3600"/>
              <a:buFont typeface="Arial"/>
              <a:buNone/>
              <a:defRPr sz="3600" b="1"/>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40" name="Google Shape;40;p67"/>
          <p:cNvSpPr txBox="1">
            <a:spLocks noGrp="1"/>
          </p:cNvSpPr>
          <p:nvPr>
            <p:ph type="body" idx="1"/>
          </p:nvPr>
        </p:nvSpPr>
        <p:spPr>
          <a:xfrm>
            <a:off x="343930" y="2581728"/>
            <a:ext cx="10311900" cy="30633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41"/>
        <p:cNvGrpSpPr/>
        <p:nvPr/>
      </p:nvGrpSpPr>
      <p:grpSpPr>
        <a:xfrm>
          <a:off x="0" y="0"/>
          <a:ext cx="0" cy="0"/>
          <a:chOff x="0" y="0"/>
          <a:chExt cx="0" cy="0"/>
        </a:xfrm>
      </p:grpSpPr>
      <p:sp>
        <p:nvSpPr>
          <p:cNvPr id="42" name="Google Shape;42;p186"/>
          <p:cNvSpPr txBox="1">
            <a:spLocks noGrp="1"/>
          </p:cNvSpPr>
          <p:nvPr>
            <p:ph type="ctrTitle"/>
          </p:nvPr>
        </p:nvSpPr>
        <p:spPr>
          <a:xfrm>
            <a:off x="630689" y="1548671"/>
            <a:ext cx="10074000" cy="1880400"/>
          </a:xfrm>
          <a:prstGeom prst="rect">
            <a:avLst/>
          </a:prstGeom>
          <a:noFill/>
          <a:ln>
            <a:noFill/>
          </a:ln>
        </p:spPr>
        <p:txBody>
          <a:bodyPr spcFirstLastPara="1" wrap="square" lIns="91425" tIns="45700" rIns="91425" bIns="45700" anchor="t" anchorCtr="0">
            <a:normAutofit/>
          </a:bodyPr>
          <a:lstStyle>
            <a:lvl1pPr lvl="0" algn="l" rtl="0">
              <a:lnSpc>
                <a:spcPct val="90000"/>
              </a:lnSpc>
              <a:spcBef>
                <a:spcPts val="0"/>
              </a:spcBef>
              <a:spcAft>
                <a:spcPts val="0"/>
              </a:spcAft>
              <a:buClr>
                <a:schemeClr val="dk1"/>
              </a:buClr>
              <a:buSzPts val="4400"/>
              <a:buFont typeface="Arial"/>
              <a:buNone/>
              <a:defRPr sz="4400" b="1"/>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43" name="Google Shape;43;p186"/>
          <p:cNvSpPr txBox="1">
            <a:spLocks noGrp="1"/>
          </p:cNvSpPr>
          <p:nvPr>
            <p:ph type="subTitle" idx="1"/>
          </p:nvPr>
        </p:nvSpPr>
        <p:spPr>
          <a:xfrm>
            <a:off x="630689" y="3655519"/>
            <a:ext cx="10074000" cy="1293300"/>
          </a:xfrm>
          <a:prstGeom prst="rect">
            <a:avLst/>
          </a:prstGeom>
          <a:noFill/>
          <a:ln>
            <a:noFill/>
          </a:ln>
        </p:spPr>
        <p:txBody>
          <a:bodyPr spcFirstLastPara="1" wrap="square" lIns="91425" tIns="45700" rIns="91425" bIns="45700" anchor="t" anchorCtr="0">
            <a:normAutofit/>
          </a:bodyPr>
          <a:lstStyle>
            <a:lvl1pPr lvl="0" algn="l" rtl="0">
              <a:lnSpc>
                <a:spcPct val="90000"/>
              </a:lnSpc>
              <a:spcBef>
                <a:spcPts val="1000"/>
              </a:spcBef>
              <a:spcAft>
                <a:spcPts val="0"/>
              </a:spcAft>
              <a:buClr>
                <a:schemeClr val="dk1"/>
              </a:buClr>
              <a:buSzPts val="2400"/>
              <a:buNone/>
              <a:defRPr sz="2400"/>
            </a:lvl1pPr>
            <a:lvl2pPr lvl="1" algn="ctr" rtl="0">
              <a:lnSpc>
                <a:spcPct val="90000"/>
              </a:lnSpc>
              <a:spcBef>
                <a:spcPts val="500"/>
              </a:spcBef>
              <a:spcAft>
                <a:spcPts val="0"/>
              </a:spcAft>
              <a:buClr>
                <a:schemeClr val="dk1"/>
              </a:buClr>
              <a:buSzPts val="2000"/>
              <a:buNone/>
              <a:defRPr sz="2000"/>
            </a:lvl2pPr>
            <a:lvl3pPr lvl="2" algn="ctr" rtl="0">
              <a:lnSpc>
                <a:spcPct val="90000"/>
              </a:lnSpc>
              <a:spcBef>
                <a:spcPts val="500"/>
              </a:spcBef>
              <a:spcAft>
                <a:spcPts val="0"/>
              </a:spcAft>
              <a:buClr>
                <a:schemeClr val="dk1"/>
              </a:buClr>
              <a:buSzPts val="1800"/>
              <a:buNone/>
              <a:defRPr sz="1800"/>
            </a:lvl3pPr>
            <a:lvl4pPr lvl="3" algn="ctr" rtl="0">
              <a:lnSpc>
                <a:spcPct val="90000"/>
              </a:lnSpc>
              <a:spcBef>
                <a:spcPts val="500"/>
              </a:spcBef>
              <a:spcAft>
                <a:spcPts val="0"/>
              </a:spcAft>
              <a:buClr>
                <a:schemeClr val="dk1"/>
              </a:buClr>
              <a:buSzPts val="1600"/>
              <a:buNone/>
              <a:defRPr sz="1600"/>
            </a:lvl4pPr>
            <a:lvl5pPr lvl="4" algn="ctr" rtl="0">
              <a:lnSpc>
                <a:spcPct val="90000"/>
              </a:lnSpc>
              <a:spcBef>
                <a:spcPts val="500"/>
              </a:spcBef>
              <a:spcAft>
                <a:spcPts val="0"/>
              </a:spcAft>
              <a:buClr>
                <a:schemeClr val="dk1"/>
              </a:buClr>
              <a:buSzPts val="1600"/>
              <a:buNone/>
              <a:defRPr sz="1600"/>
            </a:lvl5pPr>
            <a:lvl6pPr lvl="5" algn="ctr" rtl="0">
              <a:lnSpc>
                <a:spcPct val="90000"/>
              </a:lnSpc>
              <a:spcBef>
                <a:spcPts val="500"/>
              </a:spcBef>
              <a:spcAft>
                <a:spcPts val="0"/>
              </a:spcAft>
              <a:buClr>
                <a:schemeClr val="dk1"/>
              </a:buClr>
              <a:buSzPts val="1600"/>
              <a:buNone/>
              <a:defRPr sz="1600"/>
            </a:lvl6pPr>
            <a:lvl7pPr lvl="6" algn="ctr" rtl="0">
              <a:lnSpc>
                <a:spcPct val="90000"/>
              </a:lnSpc>
              <a:spcBef>
                <a:spcPts val="500"/>
              </a:spcBef>
              <a:spcAft>
                <a:spcPts val="0"/>
              </a:spcAft>
              <a:buClr>
                <a:schemeClr val="dk1"/>
              </a:buClr>
              <a:buSzPts val="1600"/>
              <a:buNone/>
              <a:defRPr sz="1600"/>
            </a:lvl7pPr>
            <a:lvl8pPr lvl="7" algn="ctr" rtl="0">
              <a:lnSpc>
                <a:spcPct val="90000"/>
              </a:lnSpc>
              <a:spcBef>
                <a:spcPts val="500"/>
              </a:spcBef>
              <a:spcAft>
                <a:spcPts val="0"/>
              </a:spcAft>
              <a:buClr>
                <a:schemeClr val="dk1"/>
              </a:buClr>
              <a:buSzPts val="1600"/>
              <a:buNone/>
              <a:defRPr sz="1600"/>
            </a:lvl8pPr>
            <a:lvl9pPr lvl="8" algn="ctr" rtl="0">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4"/>
        <p:cNvGrpSpPr/>
        <p:nvPr/>
      </p:nvGrpSpPr>
      <p:grpSpPr>
        <a:xfrm>
          <a:off x="0" y="0"/>
          <a:ext cx="0" cy="0"/>
          <a:chOff x="0" y="0"/>
          <a:chExt cx="0" cy="0"/>
        </a:xfrm>
      </p:grpSpPr>
      <p:sp>
        <p:nvSpPr>
          <p:cNvPr id="45" name="Google Shape;45;p187"/>
          <p:cNvSpPr txBox="1">
            <a:spLocks noGrp="1"/>
          </p:cNvSpPr>
          <p:nvPr>
            <p:ph type="title"/>
          </p:nvPr>
        </p:nvSpPr>
        <p:spPr>
          <a:xfrm>
            <a:off x="473504" y="893033"/>
            <a:ext cx="9012000" cy="21456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chemeClr val="dk1"/>
              </a:buClr>
              <a:buSzPts val="6000"/>
              <a:buFont typeface="Arial"/>
              <a:buNone/>
              <a:defRPr sz="6000"/>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46" name="Google Shape;46;p187"/>
          <p:cNvSpPr txBox="1">
            <a:spLocks noGrp="1"/>
          </p:cNvSpPr>
          <p:nvPr>
            <p:ph type="body" idx="1"/>
          </p:nvPr>
        </p:nvSpPr>
        <p:spPr>
          <a:xfrm>
            <a:off x="473504" y="3429000"/>
            <a:ext cx="9012000" cy="1067700"/>
          </a:xfrm>
          <a:prstGeom prst="rect">
            <a:avLst/>
          </a:prstGeom>
          <a:noFill/>
          <a:ln>
            <a:noFill/>
          </a:ln>
        </p:spPr>
        <p:txBody>
          <a:bodyPr spcFirstLastPara="1" wrap="square" lIns="91425" tIns="45700" rIns="91425" bIns="45700" anchor="t" anchorCtr="0">
            <a:normAutofit/>
          </a:bodyPr>
          <a:lstStyle>
            <a:lvl1pPr marL="457200" lvl="0" indent="-228600" algn="l" rtl="0">
              <a:lnSpc>
                <a:spcPct val="90000"/>
              </a:lnSpc>
              <a:spcBef>
                <a:spcPts val="1000"/>
              </a:spcBef>
              <a:spcAft>
                <a:spcPts val="0"/>
              </a:spcAft>
              <a:buClr>
                <a:schemeClr val="dk1"/>
              </a:buClr>
              <a:buSzPts val="2400"/>
              <a:buNone/>
              <a:defRPr sz="2400" b="1">
                <a:solidFill>
                  <a:schemeClr val="dk1"/>
                </a:solidFill>
              </a:defRPr>
            </a:lvl1pPr>
            <a:lvl2pPr marL="914400" lvl="1" indent="-228600" algn="l" rtl="0">
              <a:lnSpc>
                <a:spcPct val="90000"/>
              </a:lnSpc>
              <a:spcBef>
                <a:spcPts val="500"/>
              </a:spcBef>
              <a:spcAft>
                <a:spcPts val="0"/>
              </a:spcAft>
              <a:buClr>
                <a:srgbClr val="888888"/>
              </a:buClr>
              <a:buSzPts val="2000"/>
              <a:buNone/>
              <a:defRPr sz="2000">
                <a:solidFill>
                  <a:srgbClr val="888888"/>
                </a:solidFill>
              </a:defRPr>
            </a:lvl2pPr>
            <a:lvl3pPr marL="1371600" lvl="2" indent="-228600" algn="l" rtl="0">
              <a:lnSpc>
                <a:spcPct val="90000"/>
              </a:lnSpc>
              <a:spcBef>
                <a:spcPts val="500"/>
              </a:spcBef>
              <a:spcAft>
                <a:spcPts val="0"/>
              </a:spcAft>
              <a:buClr>
                <a:srgbClr val="888888"/>
              </a:buClr>
              <a:buSzPts val="1800"/>
              <a:buNone/>
              <a:defRPr sz="1800">
                <a:solidFill>
                  <a:srgbClr val="888888"/>
                </a:solidFill>
              </a:defRPr>
            </a:lvl3pPr>
            <a:lvl4pPr marL="1828800" lvl="3" indent="-228600" algn="l" rtl="0">
              <a:lnSpc>
                <a:spcPct val="90000"/>
              </a:lnSpc>
              <a:spcBef>
                <a:spcPts val="500"/>
              </a:spcBef>
              <a:spcAft>
                <a:spcPts val="0"/>
              </a:spcAft>
              <a:buClr>
                <a:srgbClr val="888888"/>
              </a:buClr>
              <a:buSzPts val="1600"/>
              <a:buNone/>
              <a:defRPr sz="1600">
                <a:solidFill>
                  <a:srgbClr val="888888"/>
                </a:solidFill>
              </a:defRPr>
            </a:lvl4pPr>
            <a:lvl5pPr marL="2286000" lvl="4" indent="-228600" algn="l" rtl="0">
              <a:lnSpc>
                <a:spcPct val="90000"/>
              </a:lnSpc>
              <a:spcBef>
                <a:spcPts val="500"/>
              </a:spcBef>
              <a:spcAft>
                <a:spcPts val="0"/>
              </a:spcAft>
              <a:buClr>
                <a:srgbClr val="888888"/>
              </a:buClr>
              <a:buSzPts val="1600"/>
              <a:buNone/>
              <a:defRPr sz="1600">
                <a:solidFill>
                  <a:srgbClr val="888888"/>
                </a:solidFill>
              </a:defRPr>
            </a:lvl5pPr>
            <a:lvl6pPr marL="2743200" lvl="5" indent="-228600" algn="l" rtl="0">
              <a:lnSpc>
                <a:spcPct val="90000"/>
              </a:lnSpc>
              <a:spcBef>
                <a:spcPts val="500"/>
              </a:spcBef>
              <a:spcAft>
                <a:spcPts val="0"/>
              </a:spcAft>
              <a:buClr>
                <a:srgbClr val="888888"/>
              </a:buClr>
              <a:buSzPts val="1600"/>
              <a:buNone/>
              <a:defRPr sz="1600">
                <a:solidFill>
                  <a:srgbClr val="888888"/>
                </a:solidFill>
              </a:defRPr>
            </a:lvl6pPr>
            <a:lvl7pPr marL="3200400" lvl="6" indent="-228600" algn="l" rtl="0">
              <a:lnSpc>
                <a:spcPct val="90000"/>
              </a:lnSpc>
              <a:spcBef>
                <a:spcPts val="500"/>
              </a:spcBef>
              <a:spcAft>
                <a:spcPts val="0"/>
              </a:spcAft>
              <a:buClr>
                <a:srgbClr val="888888"/>
              </a:buClr>
              <a:buSzPts val="1600"/>
              <a:buNone/>
              <a:defRPr sz="1600">
                <a:solidFill>
                  <a:srgbClr val="888888"/>
                </a:solidFill>
              </a:defRPr>
            </a:lvl7pPr>
            <a:lvl8pPr marL="3657600" lvl="7" indent="-228600" algn="l" rtl="0">
              <a:lnSpc>
                <a:spcPct val="90000"/>
              </a:lnSpc>
              <a:spcBef>
                <a:spcPts val="500"/>
              </a:spcBef>
              <a:spcAft>
                <a:spcPts val="0"/>
              </a:spcAft>
              <a:buClr>
                <a:srgbClr val="888888"/>
              </a:buClr>
              <a:buSzPts val="1600"/>
              <a:buNone/>
              <a:defRPr sz="1600">
                <a:solidFill>
                  <a:srgbClr val="888888"/>
                </a:solidFill>
              </a:defRPr>
            </a:lvl8pPr>
            <a:lvl9pPr marL="4114800" lvl="8" indent="-228600" algn="l" rtl="0">
              <a:lnSpc>
                <a:spcPct val="90000"/>
              </a:lnSpc>
              <a:spcBef>
                <a:spcPts val="500"/>
              </a:spcBef>
              <a:spcAft>
                <a:spcPts val="0"/>
              </a:spcAft>
              <a:buClr>
                <a:srgbClr val="888888"/>
              </a:buClr>
              <a:buSzPts val="1600"/>
              <a:buNone/>
              <a:defRPr sz="1600">
                <a:solidFill>
                  <a:srgbClr val="888888"/>
                </a:solidFil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7"/>
        <p:cNvGrpSpPr/>
        <p:nvPr/>
      </p:nvGrpSpPr>
      <p:grpSpPr>
        <a:xfrm>
          <a:off x="0" y="0"/>
          <a:ext cx="0" cy="0"/>
          <a:chOff x="0" y="0"/>
          <a:chExt cx="0" cy="0"/>
        </a:xfrm>
      </p:grpSpPr>
      <p:sp>
        <p:nvSpPr>
          <p:cNvPr id="48" name="Google Shape;48;p188"/>
          <p:cNvSpPr txBox="1">
            <a:spLocks noGrp="1"/>
          </p:cNvSpPr>
          <p:nvPr>
            <p:ph type="title"/>
          </p:nvPr>
        </p:nvSpPr>
        <p:spPr>
          <a:xfrm>
            <a:off x="343930" y="534826"/>
            <a:ext cx="10692900" cy="9324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chemeClr val="dk1"/>
              </a:buClr>
              <a:buSzPts val="18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49" name="Google Shape;49;p188"/>
          <p:cNvSpPr txBox="1">
            <a:spLocks noGrp="1"/>
          </p:cNvSpPr>
          <p:nvPr>
            <p:ph type="body" idx="1"/>
          </p:nvPr>
        </p:nvSpPr>
        <p:spPr>
          <a:xfrm>
            <a:off x="343930" y="1768358"/>
            <a:ext cx="5181600" cy="43512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50" name="Google Shape;50;p188"/>
          <p:cNvSpPr txBox="1">
            <a:spLocks noGrp="1"/>
          </p:cNvSpPr>
          <p:nvPr>
            <p:ph type="body" idx="2"/>
          </p:nvPr>
        </p:nvSpPr>
        <p:spPr>
          <a:xfrm>
            <a:off x="5855208" y="1788361"/>
            <a:ext cx="5181600" cy="43512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 Id="rId9"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7">
            <a:alphaModFix/>
          </a:blip>
          <a:stretch>
            <a:fillRect/>
          </a:stretch>
        </a:blipFill>
        <a:effectLst/>
      </p:bgPr>
    </p:bg>
    <p:spTree>
      <p:nvGrpSpPr>
        <p:cNvPr id="1" name="Shape 20"/>
        <p:cNvGrpSpPr/>
        <p:nvPr/>
      </p:nvGrpSpPr>
      <p:grpSpPr>
        <a:xfrm>
          <a:off x="0" y="0"/>
          <a:ext cx="0" cy="0"/>
          <a:chOff x="0" y="0"/>
          <a:chExt cx="0" cy="0"/>
        </a:xfrm>
      </p:grpSpPr>
      <p:sp>
        <p:nvSpPr>
          <p:cNvPr id="21" name="Google Shape;21;p28"/>
          <p:cNvSpPr txBox="1">
            <a:spLocks noGrp="1"/>
          </p:cNvSpPr>
          <p:nvPr>
            <p:ph type="title"/>
          </p:nvPr>
        </p:nvSpPr>
        <p:spPr>
          <a:xfrm>
            <a:off x="343930" y="290986"/>
            <a:ext cx="7737300" cy="9324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000"/>
              <a:buFont typeface="Arial"/>
              <a:buNone/>
              <a:defRPr sz="4000" b="1"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22" name="Google Shape;22;p28"/>
          <p:cNvSpPr txBox="1">
            <a:spLocks noGrp="1"/>
          </p:cNvSpPr>
          <p:nvPr>
            <p:ph type="body" idx="1"/>
          </p:nvPr>
        </p:nvSpPr>
        <p:spPr>
          <a:xfrm>
            <a:off x="343930" y="1471269"/>
            <a:ext cx="7737300" cy="2103900"/>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9">
            <a:alphaModFix/>
          </a:blip>
          <a:stretch>
            <a:fillRect/>
          </a:stretch>
        </a:blipFill>
        <a:effectLst/>
      </p:bgPr>
    </p:bg>
    <p:spTree>
      <p:nvGrpSpPr>
        <p:cNvPr id="1" name="Shape 35"/>
        <p:cNvGrpSpPr/>
        <p:nvPr/>
      </p:nvGrpSpPr>
      <p:grpSpPr>
        <a:xfrm>
          <a:off x="0" y="0"/>
          <a:ext cx="0" cy="0"/>
          <a:chOff x="0" y="0"/>
          <a:chExt cx="0" cy="0"/>
        </a:xfrm>
      </p:grpSpPr>
      <p:sp>
        <p:nvSpPr>
          <p:cNvPr id="36" name="Google Shape;36;p66"/>
          <p:cNvSpPr txBox="1">
            <a:spLocks noGrp="1"/>
          </p:cNvSpPr>
          <p:nvPr>
            <p:ph type="title"/>
          </p:nvPr>
        </p:nvSpPr>
        <p:spPr>
          <a:xfrm>
            <a:off x="599962" y="498250"/>
            <a:ext cx="10311900" cy="9324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Arial"/>
              <a:buNone/>
              <a:defRPr sz="4400" b="1"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37" name="Google Shape;37;p66"/>
          <p:cNvSpPr txBox="1">
            <a:spLocks noGrp="1"/>
          </p:cNvSpPr>
          <p:nvPr>
            <p:ph type="body" idx="1"/>
          </p:nvPr>
        </p:nvSpPr>
        <p:spPr>
          <a:xfrm>
            <a:off x="599962" y="1718239"/>
            <a:ext cx="10311900" cy="4292400"/>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https://osf.io/bwu4d"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Title slide"/>
          <p:cNvSpPr txBox="1">
            <a:spLocks noGrp="1"/>
          </p:cNvSpPr>
          <p:nvPr>
            <p:ph type="ctrTitle"/>
          </p:nvPr>
        </p:nvSpPr>
        <p:spPr>
          <a:xfrm>
            <a:off x="350050" y="475402"/>
            <a:ext cx="7904100" cy="19869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4400"/>
              <a:buFont typeface="Arial"/>
              <a:buNone/>
            </a:pPr>
            <a:r>
              <a:rPr lang="en-US" sz="3900" dirty="0"/>
              <a:t>How do Students with Disabilities Experience Online Education: A Systematic Review </a:t>
            </a:r>
            <a:endParaRPr sz="3900" dirty="0"/>
          </a:p>
          <a:p>
            <a:pPr marL="0" lvl="0" indent="0" algn="l" rtl="0">
              <a:lnSpc>
                <a:spcPct val="90000"/>
              </a:lnSpc>
              <a:spcBef>
                <a:spcPts val="0"/>
              </a:spcBef>
              <a:spcAft>
                <a:spcPts val="0"/>
              </a:spcAft>
              <a:buClr>
                <a:schemeClr val="lt1"/>
              </a:buClr>
              <a:buSzPts val="4400"/>
              <a:buFont typeface="Arial"/>
              <a:buNone/>
            </a:pPr>
            <a:endParaRPr dirty="0"/>
          </a:p>
        </p:txBody>
      </p:sp>
      <p:sp>
        <p:nvSpPr>
          <p:cNvPr id="65" name="Text box"/>
          <p:cNvSpPr txBox="1">
            <a:spLocks noGrp="1"/>
          </p:cNvSpPr>
          <p:nvPr>
            <p:ph type="subTitle" idx="1"/>
          </p:nvPr>
        </p:nvSpPr>
        <p:spPr>
          <a:xfrm>
            <a:off x="254650" y="2462300"/>
            <a:ext cx="8094900" cy="12933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2400"/>
              <a:buNone/>
            </a:pPr>
            <a:endParaRPr sz="3000"/>
          </a:p>
          <a:p>
            <a:pPr marL="0" lvl="0" indent="0" algn="l" rtl="0">
              <a:lnSpc>
                <a:spcPct val="90000"/>
              </a:lnSpc>
              <a:spcBef>
                <a:spcPts val="0"/>
              </a:spcBef>
              <a:spcAft>
                <a:spcPts val="0"/>
              </a:spcAft>
              <a:buClr>
                <a:schemeClr val="lt1"/>
              </a:buClr>
              <a:buSzPts val="2400"/>
              <a:buNone/>
            </a:pPr>
            <a:r>
              <a:rPr lang="en-US" sz="2900"/>
              <a:t>Sinead Lynch, Orna Farrell, and James Brunton</a:t>
            </a:r>
            <a:endParaRPr sz="29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Title slide">
            <a:extLst>
              <a:ext uri="{C183D7F6-B498-43B3-948B-1728B52AA6E4}">
                <adec:decorative xmlns:adec="http://schemas.microsoft.com/office/drawing/2017/decorative" val="0"/>
              </a:ext>
            </a:extLst>
          </p:cNvPr>
          <p:cNvSpPr txBox="1">
            <a:spLocks noGrp="1"/>
          </p:cNvSpPr>
          <p:nvPr>
            <p:ph type="title"/>
          </p:nvPr>
        </p:nvSpPr>
        <p:spPr>
          <a:xfrm>
            <a:off x="143280" y="543006"/>
            <a:ext cx="10311900" cy="932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600"/>
              <a:buFont typeface="Arial"/>
              <a:buNone/>
            </a:pPr>
            <a:r>
              <a:rPr lang="en-US"/>
              <a:t>Why research this?</a:t>
            </a:r>
            <a:endParaRPr/>
          </a:p>
        </p:txBody>
      </p:sp>
      <p:sp>
        <p:nvSpPr>
          <p:cNvPr id="73" name="Text box" descr="An oval bubble with a purple outline. Inside it states: Under researched community">
            <a:extLst>
              <a:ext uri="{C183D7F6-B498-43B3-948B-1728B52AA6E4}">
                <adec:decorative xmlns:adec="http://schemas.microsoft.com/office/drawing/2017/decorative" val="0"/>
              </a:ext>
            </a:extLst>
          </p:cNvPr>
          <p:cNvSpPr/>
          <p:nvPr/>
        </p:nvSpPr>
        <p:spPr>
          <a:xfrm>
            <a:off x="961400" y="1293000"/>
            <a:ext cx="4596300" cy="2633100"/>
          </a:xfrm>
          <a:prstGeom prst="ellipse">
            <a:avLst/>
          </a:prstGeom>
          <a:solidFill>
            <a:schemeClr val="lt2"/>
          </a:solidFill>
          <a:ln w="28575" cap="flat" cmpd="sng">
            <a:solidFill>
              <a:srgbClr val="9900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2800" b="1"/>
              <a:t>Under researched community</a:t>
            </a:r>
            <a:endParaRPr sz="2800" b="1"/>
          </a:p>
        </p:txBody>
      </p:sp>
      <p:sp>
        <p:nvSpPr>
          <p:cNvPr id="71" name="Text box" descr="An oval bubble with a purple outline. Inside it states: Specific and unique needs">
            <a:extLst>
              <a:ext uri="{C183D7F6-B498-43B3-948B-1728B52AA6E4}">
                <adec:decorative xmlns:adec="http://schemas.microsoft.com/office/drawing/2017/decorative" val="0"/>
              </a:ext>
            </a:extLst>
          </p:cNvPr>
          <p:cNvSpPr/>
          <p:nvPr/>
        </p:nvSpPr>
        <p:spPr>
          <a:xfrm>
            <a:off x="6785025" y="1193425"/>
            <a:ext cx="4596300" cy="2633100"/>
          </a:xfrm>
          <a:prstGeom prst="ellipse">
            <a:avLst/>
          </a:prstGeom>
          <a:solidFill>
            <a:schemeClr val="lt2"/>
          </a:solidFill>
          <a:ln w="28575" cap="flat" cmpd="sng">
            <a:solidFill>
              <a:srgbClr val="9900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2800" b="1"/>
              <a:t>Specific and unique needs</a:t>
            </a:r>
            <a:endParaRPr sz="2800" b="1"/>
          </a:p>
        </p:txBody>
      </p:sp>
      <p:sp>
        <p:nvSpPr>
          <p:cNvPr id="72" name="Text box" descr="An oval bubble with a purple outline. Inside it states: Requirement for flexible and accessible education">
            <a:extLst>
              <a:ext uri="{C183D7F6-B498-43B3-948B-1728B52AA6E4}">
                <adec:decorative xmlns:adec="http://schemas.microsoft.com/office/drawing/2017/decorative" val="0"/>
              </a:ext>
            </a:extLst>
          </p:cNvPr>
          <p:cNvSpPr/>
          <p:nvPr/>
        </p:nvSpPr>
        <p:spPr>
          <a:xfrm>
            <a:off x="4274450" y="3544550"/>
            <a:ext cx="4596300" cy="2633100"/>
          </a:xfrm>
          <a:prstGeom prst="ellipse">
            <a:avLst/>
          </a:prstGeom>
          <a:solidFill>
            <a:schemeClr val="lt2"/>
          </a:solidFill>
          <a:ln w="28575" cap="flat" cmpd="sng">
            <a:solidFill>
              <a:srgbClr val="9900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2800" b="1"/>
              <a:t>Requirement for flexible and accessible education</a:t>
            </a:r>
            <a:endParaRPr sz="2800" b="1"/>
          </a:p>
        </p:txBody>
      </p:sp>
      <p:sp>
        <p:nvSpPr>
          <p:cNvPr id="74" name="Shape">
            <a:extLst>
              <a:ext uri="{C183D7F6-B498-43B3-948B-1728B52AA6E4}">
                <adec:decorative xmlns:adec="http://schemas.microsoft.com/office/drawing/2017/decorative" val="1"/>
              </a:ext>
            </a:extLst>
          </p:cNvPr>
          <p:cNvSpPr>
            <a:spLocks/>
          </p:cNvSpPr>
          <p:nvPr/>
        </p:nvSpPr>
        <p:spPr>
          <a:xfrm>
            <a:off x="5842400" y="2126275"/>
            <a:ext cx="657900" cy="767400"/>
          </a:xfrm>
          <a:prstGeom prst="rightArrow">
            <a:avLst>
              <a:gd name="adj1" fmla="val 50000"/>
              <a:gd name="adj2" fmla="val 50000"/>
            </a:avLst>
          </a:prstGeom>
          <a:solidFill>
            <a:schemeClr val="lt2"/>
          </a:solidFill>
          <a:ln w="28575" cap="flat" cmpd="sng">
            <a:solidFill>
              <a:srgbClr val="9900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75" name="Shape">
            <a:extLst>
              <a:ext uri="{C183D7F6-B498-43B3-948B-1728B52AA6E4}">
                <adec:decorative xmlns:adec="http://schemas.microsoft.com/office/drawing/2017/decorative" val="1"/>
              </a:ext>
            </a:extLst>
          </p:cNvPr>
          <p:cNvSpPr/>
          <p:nvPr/>
        </p:nvSpPr>
        <p:spPr>
          <a:xfrm rot="8568056">
            <a:off x="8840097" y="3948487"/>
            <a:ext cx="657971" cy="767115"/>
          </a:xfrm>
          <a:prstGeom prst="rightArrow">
            <a:avLst>
              <a:gd name="adj1" fmla="val 50000"/>
              <a:gd name="adj2" fmla="val 50000"/>
            </a:avLst>
          </a:prstGeom>
          <a:solidFill>
            <a:schemeClr val="lt2"/>
          </a:solidFill>
          <a:ln w="28575" cap="flat" cmpd="sng">
            <a:solidFill>
              <a:srgbClr val="9900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76" name="Shape">
            <a:extLst>
              <a:ext uri="{C183D7F6-B498-43B3-948B-1728B52AA6E4}">
                <adec:decorative xmlns:adec="http://schemas.microsoft.com/office/drawing/2017/decorative" val="1"/>
              </a:ext>
            </a:extLst>
          </p:cNvPr>
          <p:cNvSpPr/>
          <p:nvPr/>
        </p:nvSpPr>
        <p:spPr>
          <a:xfrm rot="2439308">
            <a:off x="3587243" y="3948355"/>
            <a:ext cx="658015" cy="767381"/>
          </a:xfrm>
          <a:prstGeom prst="rightArrow">
            <a:avLst>
              <a:gd name="adj1" fmla="val 50000"/>
              <a:gd name="adj2" fmla="val 50000"/>
            </a:avLst>
          </a:prstGeom>
          <a:solidFill>
            <a:schemeClr val="lt2"/>
          </a:solidFill>
          <a:ln w="28575" cap="flat" cmpd="sng">
            <a:solidFill>
              <a:srgbClr val="9900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Title slide"/>
          <p:cNvSpPr txBox="1">
            <a:spLocks noGrp="1"/>
          </p:cNvSpPr>
          <p:nvPr>
            <p:ph type="title"/>
          </p:nvPr>
        </p:nvSpPr>
        <p:spPr>
          <a:xfrm>
            <a:off x="198005" y="543031"/>
            <a:ext cx="10311900" cy="932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600"/>
              <a:buFont typeface="Arial"/>
              <a:buNone/>
            </a:pPr>
            <a:r>
              <a:rPr lang="en-US"/>
              <a:t>Method</a:t>
            </a:r>
            <a:endParaRPr/>
          </a:p>
        </p:txBody>
      </p:sp>
      <p:sp>
        <p:nvSpPr>
          <p:cNvPr id="82" name="Text box"/>
          <p:cNvSpPr txBox="1">
            <a:spLocks noGrp="1"/>
          </p:cNvSpPr>
          <p:nvPr>
            <p:ph type="body" idx="1"/>
          </p:nvPr>
        </p:nvSpPr>
        <p:spPr>
          <a:xfrm>
            <a:off x="198000" y="1475425"/>
            <a:ext cx="7444200" cy="4306500"/>
          </a:xfrm>
          <a:prstGeom prst="rect">
            <a:avLst/>
          </a:prstGeom>
          <a:noFill/>
          <a:ln>
            <a:noFill/>
          </a:ln>
        </p:spPr>
        <p:txBody>
          <a:bodyPr spcFirstLastPara="1" wrap="square" lIns="91425" tIns="45700" rIns="91425" bIns="45700" anchor="t" anchorCtr="0">
            <a:normAutofit/>
          </a:bodyPr>
          <a:lstStyle/>
          <a:p>
            <a:pPr marL="457200" lvl="0" indent="-355600" algn="l" rtl="0">
              <a:lnSpc>
                <a:spcPct val="150000"/>
              </a:lnSpc>
              <a:spcBef>
                <a:spcPts val="0"/>
              </a:spcBef>
              <a:spcAft>
                <a:spcPts val="0"/>
              </a:spcAft>
              <a:buSzPts val="2000"/>
              <a:buChar char="•"/>
            </a:pPr>
            <a:r>
              <a:rPr lang="en-US" sz="3000"/>
              <a:t>Mixed methods systematic review </a:t>
            </a:r>
            <a:endParaRPr sz="3000"/>
          </a:p>
          <a:p>
            <a:pPr marL="457200" lvl="0" indent="-355600" algn="l" rtl="0">
              <a:lnSpc>
                <a:spcPct val="150000"/>
              </a:lnSpc>
              <a:spcBef>
                <a:spcPts val="0"/>
              </a:spcBef>
              <a:spcAft>
                <a:spcPts val="0"/>
              </a:spcAft>
              <a:buSzPts val="2000"/>
              <a:buChar char="•"/>
            </a:pPr>
            <a:r>
              <a:rPr lang="en-US" sz="3000"/>
              <a:t>Five databases and additional journals</a:t>
            </a:r>
            <a:endParaRPr sz="3000"/>
          </a:p>
          <a:p>
            <a:pPr marL="457200" lvl="0" indent="-355600" algn="l" rtl="0">
              <a:lnSpc>
                <a:spcPct val="150000"/>
              </a:lnSpc>
              <a:spcBef>
                <a:spcPts val="0"/>
              </a:spcBef>
              <a:spcAft>
                <a:spcPts val="0"/>
              </a:spcAft>
              <a:buSzPts val="2000"/>
              <a:buChar char="•"/>
            </a:pPr>
            <a:r>
              <a:rPr lang="en-US" sz="3000"/>
              <a:t>From January 2019 to December 2023</a:t>
            </a:r>
            <a:endParaRPr sz="3000"/>
          </a:p>
          <a:p>
            <a:pPr marL="457200" lvl="0" indent="-355600" algn="l" rtl="0">
              <a:lnSpc>
                <a:spcPct val="150000"/>
              </a:lnSpc>
              <a:spcBef>
                <a:spcPts val="0"/>
              </a:spcBef>
              <a:spcAft>
                <a:spcPts val="0"/>
              </a:spcAft>
              <a:buSzPts val="2000"/>
              <a:buChar char="•"/>
            </a:pPr>
            <a:r>
              <a:rPr lang="en-US" sz="3000"/>
              <a:t>Protocol published on Open Science Framework: </a:t>
            </a:r>
            <a:r>
              <a:rPr lang="en-US" sz="2900" u="sng">
                <a:solidFill>
                  <a:schemeClr val="hlink"/>
                </a:solidFill>
                <a:hlinkClick r:id="rId3"/>
              </a:rPr>
              <a:t>https://osf.io/bwu4d</a:t>
            </a:r>
            <a:endParaRPr sz="3000"/>
          </a:p>
        </p:txBody>
      </p:sp>
      <p:sp>
        <p:nvSpPr>
          <p:cNvPr id="83" name="Text box"/>
          <p:cNvSpPr/>
          <p:nvPr/>
        </p:nvSpPr>
        <p:spPr>
          <a:xfrm>
            <a:off x="7988850" y="1475425"/>
            <a:ext cx="3465600" cy="1258500"/>
          </a:xfrm>
          <a:prstGeom prst="rect">
            <a:avLst/>
          </a:prstGeom>
          <a:solidFill>
            <a:schemeClr val="lt2"/>
          </a:solidFill>
          <a:ln w="28575" cap="flat" cmpd="sng">
            <a:solidFill>
              <a:srgbClr val="9900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US" sz="2800"/>
              <a:t> Search for papers:</a:t>
            </a:r>
            <a:endParaRPr sz="2800"/>
          </a:p>
          <a:p>
            <a:pPr marL="0" lvl="0" indent="0" algn="ctr" rtl="0">
              <a:spcBef>
                <a:spcPts val="0"/>
              </a:spcBef>
              <a:spcAft>
                <a:spcPts val="0"/>
              </a:spcAft>
              <a:buNone/>
            </a:pPr>
            <a:r>
              <a:rPr lang="en-US" sz="2800"/>
              <a:t>1040 results</a:t>
            </a:r>
            <a:endParaRPr sz="2800"/>
          </a:p>
        </p:txBody>
      </p:sp>
      <p:sp>
        <p:nvSpPr>
          <p:cNvPr id="84" name="Text box"/>
          <p:cNvSpPr/>
          <p:nvPr/>
        </p:nvSpPr>
        <p:spPr>
          <a:xfrm>
            <a:off x="7988850" y="2999425"/>
            <a:ext cx="3465600" cy="1258500"/>
          </a:xfrm>
          <a:prstGeom prst="rect">
            <a:avLst/>
          </a:prstGeom>
          <a:solidFill>
            <a:schemeClr val="lt2"/>
          </a:solidFill>
          <a:ln w="28575" cap="flat" cmpd="sng">
            <a:solidFill>
              <a:srgbClr val="9900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2800"/>
              <a:t>Removed during screening: 1025</a:t>
            </a:r>
            <a:r>
              <a:rPr lang="en-US" sz="2500"/>
              <a:t> </a:t>
            </a:r>
            <a:endParaRPr sz="2500"/>
          </a:p>
        </p:txBody>
      </p:sp>
      <p:sp>
        <p:nvSpPr>
          <p:cNvPr id="85" name="Text box"/>
          <p:cNvSpPr/>
          <p:nvPr/>
        </p:nvSpPr>
        <p:spPr>
          <a:xfrm>
            <a:off x="7988850" y="4523425"/>
            <a:ext cx="3465600" cy="1258500"/>
          </a:xfrm>
          <a:prstGeom prst="rect">
            <a:avLst/>
          </a:prstGeom>
          <a:solidFill>
            <a:schemeClr val="lt2"/>
          </a:solidFill>
          <a:ln w="28575" cap="flat" cmpd="sng">
            <a:solidFill>
              <a:srgbClr val="9900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2800"/>
              <a:t>Final number: </a:t>
            </a:r>
            <a:endParaRPr sz="2800"/>
          </a:p>
          <a:p>
            <a:pPr marL="0" lvl="0" indent="0" algn="ctr" rtl="0">
              <a:spcBef>
                <a:spcPts val="0"/>
              </a:spcBef>
              <a:spcAft>
                <a:spcPts val="0"/>
              </a:spcAft>
              <a:buNone/>
            </a:pPr>
            <a:r>
              <a:rPr lang="en-US" sz="2800"/>
              <a:t>15 papers</a:t>
            </a:r>
            <a:endParaRPr sz="2800"/>
          </a:p>
        </p:txBody>
      </p:sp>
      <p:cxnSp>
        <p:nvCxnSpPr>
          <p:cNvPr id="86" name="Shape">
            <a:extLst>
              <a:ext uri="{C183D7F6-B498-43B3-948B-1728B52AA6E4}">
                <adec:decorative xmlns:adec="http://schemas.microsoft.com/office/drawing/2017/decorative" val="1"/>
              </a:ext>
            </a:extLst>
          </p:cNvPr>
          <p:cNvCxnSpPr>
            <a:stCxn id="83" idx="2"/>
            <a:endCxn id="84" idx="0"/>
          </p:cNvCxnSpPr>
          <p:nvPr/>
        </p:nvCxnSpPr>
        <p:spPr>
          <a:xfrm>
            <a:off x="9721650" y="2733925"/>
            <a:ext cx="0" cy="265500"/>
          </a:xfrm>
          <a:prstGeom prst="straightConnector1">
            <a:avLst/>
          </a:prstGeom>
          <a:noFill/>
          <a:ln w="76200" cap="flat" cmpd="sng">
            <a:solidFill>
              <a:srgbClr val="9900FF"/>
            </a:solidFill>
            <a:prstDash val="solid"/>
            <a:round/>
            <a:headEnd type="none" w="med" len="med"/>
            <a:tailEnd type="none" w="med" len="med"/>
          </a:ln>
        </p:spPr>
      </p:cxnSp>
      <p:cxnSp>
        <p:nvCxnSpPr>
          <p:cNvPr id="87" name="Shape">
            <a:extLst>
              <a:ext uri="{C183D7F6-B498-43B3-948B-1728B52AA6E4}">
                <adec:decorative xmlns:adec="http://schemas.microsoft.com/office/drawing/2017/decorative" val="1"/>
              </a:ext>
            </a:extLst>
          </p:cNvPr>
          <p:cNvCxnSpPr>
            <a:stCxn id="84" idx="2"/>
            <a:endCxn id="85" idx="0"/>
          </p:cNvCxnSpPr>
          <p:nvPr/>
        </p:nvCxnSpPr>
        <p:spPr>
          <a:xfrm>
            <a:off x="9721650" y="4257925"/>
            <a:ext cx="0" cy="265500"/>
          </a:xfrm>
          <a:prstGeom prst="straightConnector1">
            <a:avLst/>
          </a:prstGeom>
          <a:noFill/>
          <a:ln w="76200" cap="flat" cmpd="sng">
            <a:solidFill>
              <a:srgbClr val="9900FF"/>
            </a:solidFill>
            <a:prstDash val="solid"/>
            <a:round/>
            <a:headEnd type="none" w="med" len="med"/>
            <a:tailEnd type="none" w="med" len="med"/>
          </a:ln>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Title slide"/>
          <p:cNvSpPr txBox="1">
            <a:spLocks noGrp="1"/>
          </p:cNvSpPr>
          <p:nvPr>
            <p:ph type="title"/>
          </p:nvPr>
        </p:nvSpPr>
        <p:spPr>
          <a:xfrm>
            <a:off x="198005" y="543006"/>
            <a:ext cx="10311900" cy="932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600"/>
              <a:buFont typeface="Arial"/>
              <a:buNone/>
            </a:pPr>
            <a:r>
              <a:rPr lang="en-US"/>
              <a:t>Results: Two Recurring Themes</a:t>
            </a:r>
            <a:endParaRPr/>
          </a:p>
        </p:txBody>
      </p:sp>
      <p:sp>
        <p:nvSpPr>
          <p:cNvPr id="93" name="Text box" descr="An oval bubble with a purple outline. Inside it states: Under researched community"/>
          <p:cNvSpPr/>
          <p:nvPr/>
        </p:nvSpPr>
        <p:spPr>
          <a:xfrm>
            <a:off x="1487550" y="1475400"/>
            <a:ext cx="3324900" cy="1727400"/>
          </a:xfrm>
          <a:prstGeom prst="ellipse">
            <a:avLst/>
          </a:prstGeom>
          <a:solidFill>
            <a:schemeClr val="lt2"/>
          </a:solidFill>
          <a:ln w="28575" cap="flat" cmpd="sng">
            <a:solidFill>
              <a:srgbClr val="9900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90000"/>
              </a:lnSpc>
              <a:spcBef>
                <a:spcPts val="0"/>
              </a:spcBef>
              <a:spcAft>
                <a:spcPts val="0"/>
              </a:spcAft>
              <a:buClr>
                <a:schemeClr val="dk1"/>
              </a:buClr>
              <a:buSzPts val="3600"/>
              <a:buFont typeface="Arial"/>
              <a:buNone/>
            </a:pPr>
            <a:r>
              <a:rPr lang="en-US" sz="2800" b="1">
                <a:solidFill>
                  <a:schemeClr val="dk1"/>
                </a:solidFill>
              </a:rPr>
              <a:t>Social Connections</a:t>
            </a:r>
            <a:endParaRPr sz="2700" b="1"/>
          </a:p>
        </p:txBody>
      </p:sp>
      <p:sp>
        <p:nvSpPr>
          <p:cNvPr id="95" name="Text box" descr="An oval bubble with a purple outline. Inside it states: Under researched community"/>
          <p:cNvSpPr/>
          <p:nvPr/>
        </p:nvSpPr>
        <p:spPr>
          <a:xfrm>
            <a:off x="348875" y="3395600"/>
            <a:ext cx="2292600" cy="1106400"/>
          </a:xfrm>
          <a:prstGeom prst="ellipse">
            <a:avLst/>
          </a:prstGeom>
          <a:solidFill>
            <a:schemeClr val="lt2"/>
          </a:solid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90000"/>
              </a:lnSpc>
              <a:spcBef>
                <a:spcPts val="0"/>
              </a:spcBef>
              <a:spcAft>
                <a:spcPts val="0"/>
              </a:spcAft>
              <a:buNone/>
            </a:pPr>
            <a:r>
              <a:rPr lang="en-US" sz="2100" b="1">
                <a:solidFill>
                  <a:schemeClr val="dk1"/>
                </a:solidFill>
              </a:rPr>
              <a:t>Loneliness</a:t>
            </a:r>
            <a:endParaRPr sz="2000" b="1"/>
          </a:p>
        </p:txBody>
      </p:sp>
      <p:sp>
        <p:nvSpPr>
          <p:cNvPr id="96" name="Text box" descr="An oval bubble with a purple outline. Inside it states: Under researched community"/>
          <p:cNvSpPr/>
          <p:nvPr/>
        </p:nvSpPr>
        <p:spPr>
          <a:xfrm>
            <a:off x="2003700" y="4502100"/>
            <a:ext cx="2292600" cy="1106400"/>
          </a:xfrm>
          <a:prstGeom prst="ellipse">
            <a:avLst/>
          </a:prstGeom>
          <a:solidFill>
            <a:schemeClr val="lt2"/>
          </a:solid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90000"/>
              </a:lnSpc>
              <a:spcBef>
                <a:spcPts val="0"/>
              </a:spcBef>
              <a:spcAft>
                <a:spcPts val="0"/>
              </a:spcAft>
              <a:buNone/>
            </a:pPr>
            <a:r>
              <a:rPr lang="en-US" sz="2100" b="1">
                <a:solidFill>
                  <a:schemeClr val="dk1"/>
                </a:solidFill>
              </a:rPr>
              <a:t>Peers</a:t>
            </a:r>
            <a:endParaRPr sz="2000" b="1"/>
          </a:p>
        </p:txBody>
      </p:sp>
      <p:sp>
        <p:nvSpPr>
          <p:cNvPr id="97" name="Text box" descr="An oval bubble with a purple outline. Inside it states: Under researched community"/>
          <p:cNvSpPr/>
          <p:nvPr/>
        </p:nvSpPr>
        <p:spPr>
          <a:xfrm>
            <a:off x="3504550" y="3339275"/>
            <a:ext cx="2292600" cy="1106400"/>
          </a:xfrm>
          <a:prstGeom prst="ellipse">
            <a:avLst/>
          </a:prstGeom>
          <a:solidFill>
            <a:schemeClr val="lt2"/>
          </a:solid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90000"/>
              </a:lnSpc>
              <a:spcBef>
                <a:spcPts val="0"/>
              </a:spcBef>
              <a:spcAft>
                <a:spcPts val="0"/>
              </a:spcAft>
              <a:buNone/>
            </a:pPr>
            <a:r>
              <a:rPr lang="en-US" sz="2100" b="1">
                <a:solidFill>
                  <a:schemeClr val="dk1"/>
                </a:solidFill>
              </a:rPr>
              <a:t>Staff</a:t>
            </a:r>
            <a:endParaRPr sz="2000" b="1"/>
          </a:p>
        </p:txBody>
      </p:sp>
      <p:sp>
        <p:nvSpPr>
          <p:cNvPr id="94" name="Text box" descr="An oval bubble with a purple outline. Inside it states: Under researched community"/>
          <p:cNvSpPr/>
          <p:nvPr/>
        </p:nvSpPr>
        <p:spPr>
          <a:xfrm>
            <a:off x="7636375" y="1322900"/>
            <a:ext cx="3324900" cy="1727400"/>
          </a:xfrm>
          <a:prstGeom prst="ellipse">
            <a:avLst/>
          </a:prstGeom>
          <a:solidFill>
            <a:schemeClr val="lt2"/>
          </a:solidFill>
          <a:ln w="28575" cap="flat" cmpd="sng">
            <a:solidFill>
              <a:srgbClr val="9900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90000"/>
              </a:lnSpc>
              <a:spcBef>
                <a:spcPts val="0"/>
              </a:spcBef>
              <a:spcAft>
                <a:spcPts val="0"/>
              </a:spcAft>
              <a:buNone/>
            </a:pPr>
            <a:r>
              <a:rPr lang="en-US" sz="2800" b="1">
                <a:solidFill>
                  <a:schemeClr val="dk1"/>
                </a:solidFill>
              </a:rPr>
              <a:t>Support to Manage the Challenges</a:t>
            </a:r>
            <a:endParaRPr sz="2800" b="1"/>
          </a:p>
        </p:txBody>
      </p:sp>
      <p:sp>
        <p:nvSpPr>
          <p:cNvPr id="99" name="Text box" descr="An oval bubble with a purple outline. Inside it states: Under researched community"/>
          <p:cNvSpPr/>
          <p:nvPr/>
        </p:nvSpPr>
        <p:spPr>
          <a:xfrm>
            <a:off x="6615325" y="3301175"/>
            <a:ext cx="2425800" cy="1182600"/>
          </a:xfrm>
          <a:prstGeom prst="ellipse">
            <a:avLst/>
          </a:prstGeom>
          <a:solidFill>
            <a:schemeClr val="lt2"/>
          </a:solid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90000"/>
              </a:lnSpc>
              <a:spcBef>
                <a:spcPts val="0"/>
              </a:spcBef>
              <a:spcAft>
                <a:spcPts val="0"/>
              </a:spcAft>
              <a:buNone/>
            </a:pPr>
            <a:r>
              <a:rPr lang="en-US" sz="2100" b="1">
                <a:solidFill>
                  <a:schemeClr val="dk1"/>
                </a:solidFill>
              </a:rPr>
              <a:t>Institutional Support</a:t>
            </a:r>
            <a:endParaRPr sz="2000" b="1"/>
          </a:p>
        </p:txBody>
      </p:sp>
      <p:sp>
        <p:nvSpPr>
          <p:cNvPr id="98" name="Text box" descr="An oval bubble with a purple outline. Inside it states: Under researched community"/>
          <p:cNvSpPr/>
          <p:nvPr/>
        </p:nvSpPr>
        <p:spPr>
          <a:xfrm>
            <a:off x="8152525" y="4502100"/>
            <a:ext cx="2292600" cy="1106400"/>
          </a:xfrm>
          <a:prstGeom prst="ellipse">
            <a:avLst/>
          </a:prstGeom>
          <a:solidFill>
            <a:schemeClr val="lt2"/>
          </a:solid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90000"/>
              </a:lnSpc>
              <a:spcBef>
                <a:spcPts val="0"/>
              </a:spcBef>
              <a:spcAft>
                <a:spcPts val="0"/>
              </a:spcAft>
              <a:buNone/>
            </a:pPr>
            <a:r>
              <a:rPr lang="en-US" sz="2100" b="1">
                <a:solidFill>
                  <a:schemeClr val="dk1"/>
                </a:solidFill>
              </a:rPr>
              <a:t>Time and energy limitations</a:t>
            </a:r>
            <a:endParaRPr sz="2000" b="1"/>
          </a:p>
        </p:txBody>
      </p:sp>
      <p:sp>
        <p:nvSpPr>
          <p:cNvPr id="100" name="Text box" descr="An oval bubble with a purple outline. Inside it states: Under researched community"/>
          <p:cNvSpPr/>
          <p:nvPr/>
        </p:nvSpPr>
        <p:spPr>
          <a:xfrm>
            <a:off x="9643525" y="3339275"/>
            <a:ext cx="2292600" cy="1106400"/>
          </a:xfrm>
          <a:prstGeom prst="ellipse">
            <a:avLst/>
          </a:prstGeom>
          <a:solidFill>
            <a:schemeClr val="lt2"/>
          </a:solid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90000"/>
              </a:lnSpc>
              <a:spcBef>
                <a:spcPts val="0"/>
              </a:spcBef>
              <a:spcAft>
                <a:spcPts val="0"/>
              </a:spcAft>
              <a:buNone/>
            </a:pPr>
            <a:r>
              <a:rPr lang="en-US" sz="2100" b="1">
                <a:solidFill>
                  <a:schemeClr val="dk1"/>
                </a:solidFill>
              </a:rPr>
              <a:t>Academic Support</a:t>
            </a:r>
            <a:endParaRPr sz="2000" b="1"/>
          </a:p>
        </p:txBody>
      </p:sp>
      <p:cxnSp>
        <p:nvCxnSpPr>
          <p:cNvPr id="101" name="Shape">
            <a:extLst>
              <a:ext uri="{C183D7F6-B498-43B3-948B-1728B52AA6E4}">
                <adec:decorative xmlns:adec="http://schemas.microsoft.com/office/drawing/2017/decorative" val="1"/>
              </a:ext>
            </a:extLst>
          </p:cNvPr>
          <p:cNvCxnSpPr>
            <a:stCxn id="93" idx="5"/>
            <a:endCxn id="97" idx="0"/>
          </p:cNvCxnSpPr>
          <p:nvPr/>
        </p:nvCxnSpPr>
        <p:spPr>
          <a:xfrm>
            <a:off x="4325530" y="2949828"/>
            <a:ext cx="325200" cy="389400"/>
          </a:xfrm>
          <a:prstGeom prst="straightConnector1">
            <a:avLst/>
          </a:prstGeom>
          <a:noFill/>
          <a:ln w="19050" cap="flat" cmpd="sng">
            <a:solidFill>
              <a:srgbClr val="9900FF"/>
            </a:solidFill>
            <a:prstDash val="solid"/>
            <a:round/>
            <a:headEnd type="none" w="med" len="med"/>
            <a:tailEnd type="stealth" w="med" len="med"/>
          </a:ln>
        </p:spPr>
      </p:cxnSp>
      <p:cxnSp>
        <p:nvCxnSpPr>
          <p:cNvPr id="102" name="Shape">
            <a:extLst>
              <a:ext uri="{C183D7F6-B498-43B3-948B-1728B52AA6E4}">
                <adec:decorative xmlns:adec="http://schemas.microsoft.com/office/drawing/2017/decorative" val="1"/>
              </a:ext>
            </a:extLst>
          </p:cNvPr>
          <p:cNvCxnSpPr>
            <a:stCxn id="93" idx="4"/>
            <a:endCxn id="96" idx="0"/>
          </p:cNvCxnSpPr>
          <p:nvPr/>
        </p:nvCxnSpPr>
        <p:spPr>
          <a:xfrm>
            <a:off x="3150000" y="3202800"/>
            <a:ext cx="0" cy="1299300"/>
          </a:xfrm>
          <a:prstGeom prst="straightConnector1">
            <a:avLst/>
          </a:prstGeom>
          <a:noFill/>
          <a:ln w="19050" cap="flat" cmpd="sng">
            <a:solidFill>
              <a:srgbClr val="9900FF"/>
            </a:solidFill>
            <a:prstDash val="solid"/>
            <a:round/>
            <a:headEnd type="none" w="med" len="med"/>
            <a:tailEnd type="stealth" w="med" len="med"/>
          </a:ln>
        </p:spPr>
      </p:cxnSp>
      <p:cxnSp>
        <p:nvCxnSpPr>
          <p:cNvPr id="103" name="Shape">
            <a:extLst>
              <a:ext uri="{C183D7F6-B498-43B3-948B-1728B52AA6E4}">
                <adec:decorative xmlns:adec="http://schemas.microsoft.com/office/drawing/2017/decorative" val="1"/>
              </a:ext>
            </a:extLst>
          </p:cNvPr>
          <p:cNvCxnSpPr>
            <a:stCxn id="93" idx="3"/>
            <a:endCxn id="95" idx="0"/>
          </p:cNvCxnSpPr>
          <p:nvPr/>
        </p:nvCxnSpPr>
        <p:spPr>
          <a:xfrm flipH="1">
            <a:off x="1495070" y="2949828"/>
            <a:ext cx="479400" cy="445800"/>
          </a:xfrm>
          <a:prstGeom prst="straightConnector1">
            <a:avLst/>
          </a:prstGeom>
          <a:noFill/>
          <a:ln w="19050" cap="flat" cmpd="sng">
            <a:solidFill>
              <a:srgbClr val="9900FF"/>
            </a:solidFill>
            <a:prstDash val="solid"/>
            <a:round/>
            <a:headEnd type="none" w="med" len="med"/>
            <a:tailEnd type="stealth" w="med" len="med"/>
          </a:ln>
        </p:spPr>
      </p:cxnSp>
      <p:cxnSp>
        <p:nvCxnSpPr>
          <p:cNvPr id="104" name="Shape">
            <a:extLst>
              <a:ext uri="{C183D7F6-B498-43B3-948B-1728B52AA6E4}">
                <adec:decorative xmlns:adec="http://schemas.microsoft.com/office/drawing/2017/decorative" val="1"/>
              </a:ext>
            </a:extLst>
          </p:cNvPr>
          <p:cNvCxnSpPr>
            <a:stCxn id="94" idx="3"/>
            <a:endCxn id="99" idx="0"/>
          </p:cNvCxnSpPr>
          <p:nvPr/>
        </p:nvCxnSpPr>
        <p:spPr>
          <a:xfrm flipH="1">
            <a:off x="7828095" y="2797328"/>
            <a:ext cx="295200" cy="503700"/>
          </a:xfrm>
          <a:prstGeom prst="straightConnector1">
            <a:avLst/>
          </a:prstGeom>
          <a:noFill/>
          <a:ln w="19050" cap="flat" cmpd="sng">
            <a:solidFill>
              <a:srgbClr val="9900FF"/>
            </a:solidFill>
            <a:prstDash val="solid"/>
            <a:round/>
            <a:headEnd type="none" w="med" len="med"/>
            <a:tailEnd type="stealth" w="med" len="med"/>
          </a:ln>
        </p:spPr>
      </p:cxnSp>
      <p:cxnSp>
        <p:nvCxnSpPr>
          <p:cNvPr id="105" name="Shape">
            <a:extLst>
              <a:ext uri="{C183D7F6-B498-43B3-948B-1728B52AA6E4}">
                <adec:decorative xmlns:adec="http://schemas.microsoft.com/office/drawing/2017/decorative" val="1"/>
              </a:ext>
            </a:extLst>
          </p:cNvPr>
          <p:cNvCxnSpPr>
            <a:stCxn id="94" idx="5"/>
            <a:endCxn id="100" idx="0"/>
          </p:cNvCxnSpPr>
          <p:nvPr/>
        </p:nvCxnSpPr>
        <p:spPr>
          <a:xfrm>
            <a:off x="10474355" y="2797328"/>
            <a:ext cx="315600" cy="541800"/>
          </a:xfrm>
          <a:prstGeom prst="straightConnector1">
            <a:avLst/>
          </a:prstGeom>
          <a:noFill/>
          <a:ln w="19050" cap="flat" cmpd="sng">
            <a:solidFill>
              <a:srgbClr val="9900FF"/>
            </a:solidFill>
            <a:prstDash val="solid"/>
            <a:round/>
            <a:headEnd type="none" w="med" len="med"/>
            <a:tailEnd type="stealth" w="med" len="med"/>
          </a:ln>
        </p:spPr>
      </p:cxnSp>
      <p:cxnSp>
        <p:nvCxnSpPr>
          <p:cNvPr id="106" name="Shape">
            <a:extLst>
              <a:ext uri="{C183D7F6-B498-43B3-948B-1728B52AA6E4}">
                <adec:decorative xmlns:adec="http://schemas.microsoft.com/office/drawing/2017/decorative" val="1"/>
              </a:ext>
            </a:extLst>
          </p:cNvPr>
          <p:cNvCxnSpPr>
            <a:stCxn id="94" idx="4"/>
            <a:endCxn id="98" idx="0"/>
          </p:cNvCxnSpPr>
          <p:nvPr/>
        </p:nvCxnSpPr>
        <p:spPr>
          <a:xfrm>
            <a:off x="9298825" y="3050300"/>
            <a:ext cx="0" cy="1451700"/>
          </a:xfrm>
          <a:prstGeom prst="straightConnector1">
            <a:avLst/>
          </a:prstGeom>
          <a:noFill/>
          <a:ln w="19050" cap="flat" cmpd="sng">
            <a:solidFill>
              <a:srgbClr val="9900FF"/>
            </a:solidFill>
            <a:prstDash val="solid"/>
            <a:round/>
            <a:headEnd type="none" w="med" len="med"/>
            <a:tailEnd type="stealth" w="med" len="med"/>
          </a:ln>
        </p:spPr>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Title slide"/>
          <p:cNvSpPr txBox="1">
            <a:spLocks noGrp="1"/>
          </p:cNvSpPr>
          <p:nvPr>
            <p:ph type="title"/>
          </p:nvPr>
        </p:nvSpPr>
        <p:spPr>
          <a:xfrm>
            <a:off x="198005" y="543006"/>
            <a:ext cx="10311900" cy="932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600"/>
              <a:buFont typeface="Arial"/>
              <a:buNone/>
            </a:pPr>
            <a:r>
              <a:rPr lang="en-US"/>
              <a:t>Theme One: Social Connections</a:t>
            </a:r>
            <a:endParaRPr/>
          </a:p>
        </p:txBody>
      </p:sp>
      <p:sp>
        <p:nvSpPr>
          <p:cNvPr id="113" name="Text box"/>
          <p:cNvSpPr txBox="1"/>
          <p:nvPr/>
        </p:nvSpPr>
        <p:spPr>
          <a:xfrm>
            <a:off x="474225" y="1475400"/>
            <a:ext cx="5325900" cy="3995400"/>
          </a:xfrm>
          <a:prstGeom prst="rect">
            <a:avLst/>
          </a:prstGeom>
          <a:noFill/>
          <a:ln>
            <a:noFill/>
          </a:ln>
        </p:spPr>
        <p:txBody>
          <a:bodyPr spcFirstLastPara="1" wrap="square" lIns="91425" tIns="91425" rIns="91425" bIns="91425" anchor="t" anchorCtr="0">
            <a:noAutofit/>
          </a:bodyPr>
          <a:lstStyle/>
          <a:p>
            <a:pPr marL="457200" lvl="0" indent="-419100" algn="l" rtl="0">
              <a:lnSpc>
                <a:spcPct val="150000"/>
              </a:lnSpc>
              <a:spcBef>
                <a:spcPts val="0"/>
              </a:spcBef>
              <a:spcAft>
                <a:spcPts val="0"/>
              </a:spcAft>
              <a:buClr>
                <a:schemeClr val="dk1"/>
              </a:buClr>
              <a:buSzPts val="3000"/>
              <a:buChar char="●"/>
            </a:pPr>
            <a:r>
              <a:rPr lang="en-US" sz="3000">
                <a:solidFill>
                  <a:schemeClr val="dk1"/>
                </a:solidFill>
              </a:rPr>
              <a:t>Feeling lonely or excluded</a:t>
            </a:r>
            <a:endParaRPr sz="3000">
              <a:solidFill>
                <a:schemeClr val="dk1"/>
              </a:solidFill>
            </a:endParaRPr>
          </a:p>
          <a:p>
            <a:pPr marL="457200" lvl="0" indent="-419100" algn="l" rtl="0">
              <a:lnSpc>
                <a:spcPct val="150000"/>
              </a:lnSpc>
              <a:spcBef>
                <a:spcPts val="0"/>
              </a:spcBef>
              <a:spcAft>
                <a:spcPts val="0"/>
              </a:spcAft>
              <a:buClr>
                <a:schemeClr val="dk1"/>
              </a:buClr>
              <a:buSzPts val="3000"/>
              <a:buChar char="●"/>
            </a:pPr>
            <a:r>
              <a:rPr lang="en-US" sz="3000">
                <a:solidFill>
                  <a:schemeClr val="dk1"/>
                </a:solidFill>
              </a:rPr>
              <a:t>Importance of peer relationships</a:t>
            </a:r>
            <a:endParaRPr sz="3000">
              <a:solidFill>
                <a:schemeClr val="dk1"/>
              </a:solidFill>
            </a:endParaRPr>
          </a:p>
          <a:p>
            <a:pPr marL="457200" lvl="0" indent="-419100" algn="l" rtl="0">
              <a:lnSpc>
                <a:spcPct val="150000"/>
              </a:lnSpc>
              <a:spcBef>
                <a:spcPts val="0"/>
              </a:spcBef>
              <a:spcAft>
                <a:spcPts val="0"/>
              </a:spcAft>
              <a:buClr>
                <a:schemeClr val="dk1"/>
              </a:buClr>
              <a:buSzPts val="3000"/>
              <a:buChar char="●"/>
            </a:pPr>
            <a:r>
              <a:rPr lang="en-US" sz="3000">
                <a:solidFill>
                  <a:schemeClr val="dk1"/>
                </a:solidFill>
              </a:rPr>
              <a:t>Staff relationships are essential </a:t>
            </a:r>
            <a:endParaRPr sz="3000">
              <a:solidFill>
                <a:schemeClr val="dk1"/>
              </a:solidFill>
            </a:endParaRPr>
          </a:p>
        </p:txBody>
      </p:sp>
      <p:pic>
        <p:nvPicPr>
          <p:cNvPr id="112" name="Image" descr="Image shows silhouettes of people with each one a different colour with matching speech bubbles above them.&#10;">
            <a:extLst>
              <a:ext uri="{C183D7F6-B498-43B3-948B-1728B52AA6E4}">
                <adec:decorative xmlns:adec="http://schemas.microsoft.com/office/drawing/2017/decorative" val="0"/>
              </a:ext>
            </a:extLst>
          </p:cNvPr>
          <p:cNvPicPr preferRelativeResize="0"/>
          <p:nvPr/>
        </p:nvPicPr>
        <p:blipFill>
          <a:blip r:embed="rId3">
            <a:alphaModFix/>
          </a:blip>
          <a:stretch>
            <a:fillRect/>
          </a:stretch>
        </p:blipFill>
        <p:spPr>
          <a:xfrm>
            <a:off x="6226125" y="1475406"/>
            <a:ext cx="5829300" cy="3829050"/>
          </a:xfrm>
          <a:prstGeom prst="rect">
            <a:avLst/>
          </a:prstGeom>
          <a:noFill/>
          <a:ln>
            <a:noFill/>
          </a:ln>
          <a:effectLst>
            <a:outerShdw blurRad="57150" dist="19050" dir="5400000" algn="bl" rotWithShape="0">
              <a:srgbClr val="000000">
                <a:alpha val="50000"/>
              </a:srgbClr>
            </a:outerShdw>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Tilte slide"/>
          <p:cNvSpPr txBox="1">
            <a:spLocks noGrp="1"/>
          </p:cNvSpPr>
          <p:nvPr>
            <p:ph type="title"/>
          </p:nvPr>
        </p:nvSpPr>
        <p:spPr>
          <a:xfrm>
            <a:off x="198005" y="543006"/>
            <a:ext cx="10311900" cy="9324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dk1"/>
              </a:buClr>
              <a:buSzPct val="100000"/>
              <a:buFont typeface="Arial"/>
              <a:buNone/>
            </a:pPr>
            <a:r>
              <a:rPr lang="en-US"/>
              <a:t>Theme Two: Support to Manage the Challenges </a:t>
            </a:r>
            <a:endParaRPr/>
          </a:p>
        </p:txBody>
      </p:sp>
      <p:sp>
        <p:nvSpPr>
          <p:cNvPr id="120" name="Text box"/>
          <p:cNvSpPr txBox="1"/>
          <p:nvPr/>
        </p:nvSpPr>
        <p:spPr>
          <a:xfrm>
            <a:off x="474225" y="1475400"/>
            <a:ext cx="5325900" cy="3995400"/>
          </a:xfrm>
          <a:prstGeom prst="rect">
            <a:avLst/>
          </a:prstGeom>
          <a:noFill/>
          <a:ln>
            <a:noFill/>
          </a:ln>
        </p:spPr>
        <p:txBody>
          <a:bodyPr spcFirstLastPara="1" wrap="square" lIns="91425" tIns="91425" rIns="91425" bIns="91425" anchor="t" anchorCtr="0">
            <a:noAutofit/>
          </a:bodyPr>
          <a:lstStyle/>
          <a:p>
            <a:pPr marL="457200" lvl="0" indent="-419100" algn="l" rtl="0">
              <a:lnSpc>
                <a:spcPct val="150000"/>
              </a:lnSpc>
              <a:spcBef>
                <a:spcPts val="0"/>
              </a:spcBef>
              <a:spcAft>
                <a:spcPts val="0"/>
              </a:spcAft>
              <a:buClr>
                <a:schemeClr val="dk1"/>
              </a:buClr>
              <a:buSzPts val="3000"/>
              <a:buChar char="●"/>
            </a:pPr>
            <a:r>
              <a:rPr lang="en-US" sz="3000">
                <a:solidFill>
                  <a:schemeClr val="dk1"/>
                </a:solidFill>
              </a:rPr>
              <a:t>Time and energy can be limited</a:t>
            </a:r>
            <a:endParaRPr sz="3000">
              <a:solidFill>
                <a:schemeClr val="dk1"/>
              </a:solidFill>
            </a:endParaRPr>
          </a:p>
          <a:p>
            <a:pPr marL="457200" lvl="0" indent="-419100" algn="l" rtl="0">
              <a:lnSpc>
                <a:spcPct val="150000"/>
              </a:lnSpc>
              <a:spcBef>
                <a:spcPts val="0"/>
              </a:spcBef>
              <a:spcAft>
                <a:spcPts val="0"/>
              </a:spcAft>
              <a:buClr>
                <a:schemeClr val="dk1"/>
              </a:buClr>
              <a:buSzPts val="3000"/>
              <a:buChar char="●"/>
            </a:pPr>
            <a:r>
              <a:rPr lang="en-US" sz="3000">
                <a:solidFill>
                  <a:schemeClr val="dk1"/>
                </a:solidFill>
              </a:rPr>
              <a:t>Strong academic support is critical</a:t>
            </a:r>
            <a:endParaRPr sz="3000">
              <a:solidFill>
                <a:schemeClr val="dk1"/>
              </a:solidFill>
            </a:endParaRPr>
          </a:p>
          <a:p>
            <a:pPr marL="457200" lvl="0" indent="-419100" algn="l" rtl="0">
              <a:lnSpc>
                <a:spcPct val="150000"/>
              </a:lnSpc>
              <a:spcBef>
                <a:spcPts val="0"/>
              </a:spcBef>
              <a:spcAft>
                <a:spcPts val="0"/>
              </a:spcAft>
              <a:buClr>
                <a:schemeClr val="dk1"/>
              </a:buClr>
              <a:buSzPts val="3000"/>
              <a:buChar char="●"/>
            </a:pPr>
            <a:r>
              <a:rPr lang="en-US" sz="3000">
                <a:solidFill>
                  <a:schemeClr val="dk1"/>
                </a:solidFill>
              </a:rPr>
              <a:t>Accomodations need to be tailored to personal needs</a:t>
            </a:r>
            <a:endParaRPr sz="3000">
              <a:solidFill>
                <a:schemeClr val="dk1"/>
              </a:solidFill>
            </a:endParaRPr>
          </a:p>
        </p:txBody>
      </p:sp>
      <p:pic>
        <p:nvPicPr>
          <p:cNvPr id="2" name="Image" descr="Image shows cupped hands holding a handful of earth from which a small plant is emerging."/>
          <p:cNvPicPr preferRelativeResize="0"/>
          <p:nvPr/>
        </p:nvPicPr>
        <p:blipFill>
          <a:blip r:embed="rId3">
            <a:alphaModFix/>
          </a:blip>
          <a:stretch>
            <a:fillRect/>
          </a:stretch>
        </p:blipFill>
        <p:spPr>
          <a:xfrm>
            <a:off x="6226125" y="1446825"/>
            <a:ext cx="5829300" cy="3886200"/>
          </a:xfrm>
          <a:prstGeom prst="rect">
            <a:avLst/>
          </a:prstGeom>
          <a:noFill/>
          <a:ln>
            <a:noFill/>
          </a:ln>
          <a:effectLst>
            <a:outerShdw blurRad="57150" dist="19050" dir="5400000" algn="bl" rotWithShape="0">
              <a:srgbClr val="000000">
                <a:alpha val="50000"/>
              </a:srgbClr>
            </a:outerShdw>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Title slide"/>
          <p:cNvSpPr txBox="1">
            <a:spLocks noGrp="1"/>
          </p:cNvSpPr>
          <p:nvPr>
            <p:ph type="title"/>
          </p:nvPr>
        </p:nvSpPr>
        <p:spPr>
          <a:xfrm>
            <a:off x="143280" y="543006"/>
            <a:ext cx="10311900" cy="932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600"/>
              <a:buFont typeface="Arial"/>
              <a:buNone/>
            </a:pPr>
            <a:r>
              <a:rPr lang="en-US"/>
              <a:t>What changes could help?</a:t>
            </a:r>
            <a:endParaRPr/>
          </a:p>
        </p:txBody>
      </p:sp>
      <p:sp>
        <p:nvSpPr>
          <p:cNvPr id="129" name="Text box" descr="Image is an oval bubble with a purple outline. Inside it states: student focused areas that address social concerns"/>
          <p:cNvSpPr/>
          <p:nvPr/>
        </p:nvSpPr>
        <p:spPr>
          <a:xfrm>
            <a:off x="961400" y="1293000"/>
            <a:ext cx="4596300" cy="2633100"/>
          </a:xfrm>
          <a:prstGeom prst="ellipse">
            <a:avLst/>
          </a:prstGeom>
          <a:solidFill>
            <a:schemeClr val="lt2"/>
          </a:solidFill>
          <a:ln w="28575" cap="flat" cmpd="sng">
            <a:solidFill>
              <a:srgbClr val="9900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2800" b="1"/>
              <a:t>Creating more student focused areas that address social concerns</a:t>
            </a:r>
            <a:endParaRPr sz="2800" b="1"/>
          </a:p>
        </p:txBody>
      </p:sp>
      <p:sp>
        <p:nvSpPr>
          <p:cNvPr id="127" name="Text box" descr="Image is an oval bubble with a purple outline. Inside it states: Ensuring staff members are available in online programmes to give support"/>
          <p:cNvSpPr/>
          <p:nvPr/>
        </p:nvSpPr>
        <p:spPr>
          <a:xfrm>
            <a:off x="6785025" y="1193425"/>
            <a:ext cx="4596300" cy="2633100"/>
          </a:xfrm>
          <a:prstGeom prst="ellipse">
            <a:avLst/>
          </a:prstGeom>
          <a:solidFill>
            <a:schemeClr val="lt2"/>
          </a:solidFill>
          <a:ln w="28575" cap="flat" cmpd="sng">
            <a:solidFill>
              <a:srgbClr val="9900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2800" b="1"/>
              <a:t>Ensuring staff members are available in online programmes to give support</a:t>
            </a:r>
            <a:endParaRPr sz="2800" b="1"/>
          </a:p>
        </p:txBody>
      </p:sp>
      <p:sp>
        <p:nvSpPr>
          <p:cNvPr id="128" name="Text box" descr="Image is an oval bubble with a purple outline. Inside it states: Accommodations need to cater to the needs of the students directly"/>
          <p:cNvSpPr/>
          <p:nvPr/>
        </p:nvSpPr>
        <p:spPr>
          <a:xfrm>
            <a:off x="4274450" y="3544550"/>
            <a:ext cx="4596300" cy="2633100"/>
          </a:xfrm>
          <a:prstGeom prst="ellipse">
            <a:avLst/>
          </a:prstGeom>
          <a:solidFill>
            <a:schemeClr val="lt2"/>
          </a:solidFill>
          <a:ln w="28575" cap="flat" cmpd="sng">
            <a:solidFill>
              <a:srgbClr val="9900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US" sz="2800" b="1">
                <a:solidFill>
                  <a:schemeClr val="dk1"/>
                </a:solidFill>
              </a:rPr>
              <a:t>Accommodations need to cater to the needs of the students directly</a:t>
            </a:r>
            <a:endParaRPr sz="2800" b="1"/>
          </a:p>
        </p:txBody>
      </p:sp>
      <p:sp>
        <p:nvSpPr>
          <p:cNvPr id="130" name="Shape">
            <a:extLst>
              <a:ext uri="{C183D7F6-B498-43B3-948B-1728B52AA6E4}">
                <adec:decorative xmlns:adec="http://schemas.microsoft.com/office/drawing/2017/decorative" val="1"/>
              </a:ext>
            </a:extLst>
          </p:cNvPr>
          <p:cNvSpPr/>
          <p:nvPr/>
        </p:nvSpPr>
        <p:spPr>
          <a:xfrm>
            <a:off x="5842400" y="2126275"/>
            <a:ext cx="657900" cy="767400"/>
          </a:xfrm>
          <a:prstGeom prst="rightArrow">
            <a:avLst>
              <a:gd name="adj1" fmla="val 50000"/>
              <a:gd name="adj2" fmla="val 50000"/>
            </a:avLst>
          </a:prstGeom>
          <a:solidFill>
            <a:schemeClr val="lt2"/>
          </a:solidFill>
          <a:ln w="28575" cap="flat" cmpd="sng">
            <a:solidFill>
              <a:srgbClr val="9900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31" name="Shape">
            <a:extLst>
              <a:ext uri="{C183D7F6-B498-43B3-948B-1728B52AA6E4}">
                <adec:decorative xmlns:adec="http://schemas.microsoft.com/office/drawing/2017/decorative" val="1"/>
              </a:ext>
            </a:extLst>
          </p:cNvPr>
          <p:cNvSpPr/>
          <p:nvPr/>
        </p:nvSpPr>
        <p:spPr>
          <a:xfrm rot="8568056">
            <a:off x="8823972" y="3947262"/>
            <a:ext cx="657971" cy="767115"/>
          </a:xfrm>
          <a:prstGeom prst="rightArrow">
            <a:avLst>
              <a:gd name="adj1" fmla="val 50000"/>
              <a:gd name="adj2" fmla="val 50000"/>
            </a:avLst>
          </a:prstGeom>
          <a:solidFill>
            <a:schemeClr val="lt2"/>
          </a:solidFill>
          <a:ln w="28575" cap="flat" cmpd="sng">
            <a:solidFill>
              <a:srgbClr val="9900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32" name="Shape">
            <a:extLst>
              <a:ext uri="{C183D7F6-B498-43B3-948B-1728B52AA6E4}">
                <adec:decorative xmlns:adec="http://schemas.microsoft.com/office/drawing/2017/decorative" val="1"/>
              </a:ext>
            </a:extLst>
          </p:cNvPr>
          <p:cNvSpPr/>
          <p:nvPr/>
        </p:nvSpPr>
        <p:spPr>
          <a:xfrm rot="2439308">
            <a:off x="3607193" y="3998080"/>
            <a:ext cx="658015" cy="767381"/>
          </a:xfrm>
          <a:prstGeom prst="rightArrow">
            <a:avLst>
              <a:gd name="adj1" fmla="val 50000"/>
              <a:gd name="adj2" fmla="val 50000"/>
            </a:avLst>
          </a:prstGeom>
          <a:solidFill>
            <a:schemeClr val="lt2"/>
          </a:solidFill>
          <a:ln w="28575" cap="flat" cmpd="sng">
            <a:solidFill>
              <a:srgbClr val="9900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2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1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9946560433F2B4BAC6115A870028350" ma:contentTypeVersion="17" ma:contentTypeDescription="Create a new document." ma:contentTypeScope="" ma:versionID="504a4eee48183cc64ffa4f8ca4e8fda6">
  <xsd:schema xmlns:xsd="http://www.w3.org/2001/XMLSchema" xmlns:xs="http://www.w3.org/2001/XMLSchema" xmlns:p="http://schemas.microsoft.com/office/2006/metadata/properties" xmlns:ns2="f04adec5-321f-46c9-8d8f-d278d5019d73" xmlns:ns3="98a9eb8c-6a01-428e-9f5d-17b5596ff277" targetNamespace="http://schemas.microsoft.com/office/2006/metadata/properties" ma:root="true" ma:fieldsID="cf20f95ca4649c41c8b81b9c4d626c3f" ns2:_="" ns3:_="">
    <xsd:import namespace="f04adec5-321f-46c9-8d8f-d278d5019d73"/>
    <xsd:import namespace="98a9eb8c-6a01-428e-9f5d-17b5596ff27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4adec5-321f-46c9-8d8f-d278d5019d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18109bd-626c-4cb5-b457-7c830300b9dd" ma:termSetId="09814cd3-568e-fe90-9814-8d621ff8fb84" ma:anchorId="fba54fb3-c3e1-fe81-a776-ca4b69148c4d" ma:open="true" ma:isKeyword="false">
      <xsd:complexType>
        <xsd:sequence>
          <xsd:element ref="pc:Terms" minOccurs="0" maxOccurs="1"/>
        </xsd:sequence>
      </xsd:complexType>
    </xsd:element>
    <xsd:element name="MediaServiceDateTaken" ma:index="22" nillable="true" ma:displayName="MediaServiceDateTaken" ma:hidden="true" ma:internalName="MediaServiceDateTake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a9eb8c-6a01-428e-9f5d-17b5596ff27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47ea14bd-29b4-46a6-9b71-aedf54cf4907}" ma:internalName="TaxCatchAll" ma:showField="CatchAllData" ma:web="98a9eb8c-6a01-428e-9f5d-17b5596ff27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04adec5-321f-46c9-8d8f-d278d5019d73">
      <Terms xmlns="http://schemas.microsoft.com/office/infopath/2007/PartnerControls"/>
    </lcf76f155ced4ddcb4097134ff3c332f>
    <TaxCatchAll xmlns="98a9eb8c-6a01-428e-9f5d-17b5596ff277" xsi:nil="true"/>
  </documentManagement>
</p:properties>
</file>

<file path=customXml/itemProps1.xml><?xml version="1.0" encoding="utf-8"?>
<ds:datastoreItem xmlns:ds="http://schemas.openxmlformats.org/officeDocument/2006/customXml" ds:itemID="{6BB8B196-8E63-4A54-8EDF-BB749229B20C}">
  <ds:schemaRefs>
    <ds:schemaRef ds:uri="http://schemas.microsoft.com/sharepoint/v3/contenttype/forms"/>
  </ds:schemaRefs>
</ds:datastoreItem>
</file>

<file path=customXml/itemProps2.xml><?xml version="1.0" encoding="utf-8"?>
<ds:datastoreItem xmlns:ds="http://schemas.openxmlformats.org/officeDocument/2006/customXml" ds:itemID="{991AB975-9DA4-430C-BB38-488A7BED9BAD}">
  <ds:schemaRefs>
    <ds:schemaRef ds:uri="98a9eb8c-6a01-428e-9f5d-17b5596ff277"/>
    <ds:schemaRef ds:uri="f04adec5-321f-46c9-8d8f-d278d5019d7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FCA4296-FAF4-46F0-B08F-23699098420E}">
  <ds:schemaRefs>
    <ds:schemaRef ds:uri="98a9eb8c-6a01-428e-9f5d-17b5596ff277"/>
    <ds:schemaRef ds:uri="f04adec5-321f-46c9-8d8f-d278d5019d73"/>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0</TotalTime>
  <Words>809</Words>
  <Application>Microsoft Office PowerPoint</Application>
  <PresentationFormat>Widescreen</PresentationFormat>
  <Paragraphs>53</Paragraphs>
  <Slides>7</Slides>
  <Notes>7</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7</vt:i4>
      </vt:variant>
    </vt:vector>
  </HeadingPairs>
  <TitlesOfParts>
    <vt:vector size="11" baseType="lpstr">
      <vt:lpstr>Arial</vt:lpstr>
      <vt:lpstr>Calibri</vt:lpstr>
      <vt:lpstr>2_Office Theme</vt:lpstr>
      <vt:lpstr>21_Office Theme</vt:lpstr>
      <vt:lpstr>How do Students with Disabilities Experience Online Education: A Systematic Review  </vt:lpstr>
      <vt:lpstr>Why research this?</vt:lpstr>
      <vt:lpstr>Method</vt:lpstr>
      <vt:lpstr>Results: Two Recurring Themes</vt:lpstr>
      <vt:lpstr>Theme One: Social Connections</vt:lpstr>
      <vt:lpstr>Theme Two: Support to Manage the Challenges </vt:lpstr>
      <vt:lpstr>What changes could help?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do Students with Disabilities Experience Online Education: A Systematic Review  </dc:title>
  <dc:creator>Katy Ruth Halpin</dc:creator>
  <cp:lastModifiedBy>Caoimhe Cronin</cp:lastModifiedBy>
  <cp:revision>1</cp:revision>
  <dcterms:created xsi:type="dcterms:W3CDTF">2022-05-19T09:57:07Z</dcterms:created>
  <dcterms:modified xsi:type="dcterms:W3CDTF">2024-03-15T10:19:14Z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0x01010069946560433F2B4BAC6115A870028350</vt:lpwstr>
  </property>
  <property fmtid="{D5CDD505-2E9C-101B-9397-08002B2CF9AE}" pid="3" name="MediaServiceImageTags">
    <vt:lpwstr/>
  </property>
</Properties>
</file>