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9" r:id="rId6"/>
    <p:sldId id="257" r:id="rId7"/>
    <p:sldId id="264" r:id="rId8"/>
    <p:sldId id="258" r:id="rId9"/>
    <p:sldId id="262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5F5BD-8F87-43FB-8BAE-6F3ADEC3C085}" v="69" dt="2024-03-15T15:54:43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5678" autoAdjust="0"/>
  </p:normalViewPr>
  <p:slideViewPr>
    <p:cSldViewPr snapToGrid="0">
      <p:cViewPr>
        <p:scale>
          <a:sx n="36" d="100"/>
          <a:sy n="36" d="100"/>
        </p:scale>
        <p:origin x="1829" y="8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imhe Cronin" userId="42d27a19-5207-410d-bf14-5fd40dbdf909" providerId="ADAL" clId="{7A45F5BD-8F87-43FB-8BAE-6F3ADEC3C085}"/>
    <pc:docChg chg="modSld">
      <pc:chgData name="Caoimhe Cronin" userId="42d27a19-5207-410d-bf14-5fd40dbdf909" providerId="ADAL" clId="{7A45F5BD-8F87-43FB-8BAE-6F3ADEC3C085}" dt="2024-03-15T15:56:17.752" v="809" actId="13244"/>
      <pc:docMkLst>
        <pc:docMk/>
      </pc:docMkLst>
      <pc:sldChg chg="modSp mod">
        <pc:chgData name="Caoimhe Cronin" userId="42d27a19-5207-410d-bf14-5fd40dbdf909" providerId="ADAL" clId="{7A45F5BD-8F87-43FB-8BAE-6F3ADEC3C085}" dt="2024-03-15T15:51:53.818" v="733" actId="962"/>
        <pc:sldMkLst>
          <pc:docMk/>
          <pc:sldMk cId="2666742677" sldId="256"/>
        </pc:sldMkLst>
        <pc:picChg chg="mod">
          <ac:chgData name="Caoimhe Cronin" userId="42d27a19-5207-410d-bf14-5fd40dbdf909" providerId="ADAL" clId="{7A45F5BD-8F87-43FB-8BAE-6F3ADEC3C085}" dt="2024-03-15T15:47:18.814" v="69" actId="962"/>
          <ac:picMkLst>
            <pc:docMk/>
            <pc:sldMk cId="2666742677" sldId="256"/>
            <ac:picMk id="4" creationId="{7A55BFC3-B12D-CF93-AB51-B63A58F6946A}"/>
          </ac:picMkLst>
        </pc:picChg>
        <pc:picChg chg="mod">
          <ac:chgData name="Caoimhe Cronin" userId="42d27a19-5207-410d-bf14-5fd40dbdf909" providerId="ADAL" clId="{7A45F5BD-8F87-43FB-8BAE-6F3ADEC3C085}" dt="2024-03-15T15:51:53.818" v="733" actId="962"/>
          <ac:picMkLst>
            <pc:docMk/>
            <pc:sldMk cId="2666742677" sldId="256"/>
            <ac:picMk id="5" creationId="{1864A7B6-7FF8-5BF3-9DF6-01BF9925F6CD}"/>
          </ac:picMkLst>
        </pc:picChg>
      </pc:sldChg>
      <pc:sldChg chg="modSp mod">
        <pc:chgData name="Caoimhe Cronin" userId="42d27a19-5207-410d-bf14-5fd40dbdf909" providerId="ADAL" clId="{7A45F5BD-8F87-43FB-8BAE-6F3ADEC3C085}" dt="2024-03-15T15:48:13.632" v="132" actId="962"/>
        <pc:sldMkLst>
          <pc:docMk/>
          <pc:sldMk cId="481952436" sldId="257"/>
        </pc:sldMkLst>
        <pc:picChg chg="mod">
          <ac:chgData name="Caoimhe Cronin" userId="42d27a19-5207-410d-bf14-5fd40dbdf909" providerId="ADAL" clId="{7A45F5BD-8F87-43FB-8BAE-6F3ADEC3C085}" dt="2024-03-15T15:47:55.640" v="122" actId="962"/>
          <ac:picMkLst>
            <pc:docMk/>
            <pc:sldMk cId="481952436" sldId="257"/>
            <ac:picMk id="4" creationId="{9BE9FD97-1798-D73D-E278-2FA131FD8CE2}"/>
          </ac:picMkLst>
        </pc:picChg>
        <pc:picChg chg="mod">
          <ac:chgData name="Caoimhe Cronin" userId="42d27a19-5207-410d-bf14-5fd40dbdf909" providerId="ADAL" clId="{7A45F5BD-8F87-43FB-8BAE-6F3ADEC3C085}" dt="2024-03-15T15:48:04.038" v="128" actId="962"/>
          <ac:picMkLst>
            <pc:docMk/>
            <pc:sldMk cId="481952436" sldId="257"/>
            <ac:picMk id="6" creationId="{97095E53-3CAD-885B-8145-F51CF943CCEE}"/>
          </ac:picMkLst>
        </pc:picChg>
        <pc:picChg chg="mod">
          <ac:chgData name="Caoimhe Cronin" userId="42d27a19-5207-410d-bf14-5fd40dbdf909" providerId="ADAL" clId="{7A45F5BD-8F87-43FB-8BAE-6F3ADEC3C085}" dt="2024-03-15T15:48:13.632" v="132" actId="962"/>
          <ac:picMkLst>
            <pc:docMk/>
            <pc:sldMk cId="481952436" sldId="257"/>
            <ac:picMk id="7" creationId="{1C7A9810-C5A9-BE0C-3306-58534D8DDF03}"/>
          </ac:picMkLst>
        </pc:picChg>
      </pc:sldChg>
      <pc:sldChg chg="modSp mod">
        <pc:chgData name="Caoimhe Cronin" userId="42d27a19-5207-410d-bf14-5fd40dbdf909" providerId="ADAL" clId="{7A45F5BD-8F87-43FB-8BAE-6F3ADEC3C085}" dt="2024-03-15T15:55:13.046" v="802" actId="13244"/>
        <pc:sldMkLst>
          <pc:docMk/>
          <pc:sldMk cId="1548383308" sldId="258"/>
        </pc:sldMkLst>
        <pc:picChg chg="mod">
          <ac:chgData name="Caoimhe Cronin" userId="42d27a19-5207-410d-bf14-5fd40dbdf909" providerId="ADAL" clId="{7A45F5BD-8F87-43FB-8BAE-6F3ADEC3C085}" dt="2024-03-15T15:53:35.819" v="757" actId="962"/>
          <ac:picMkLst>
            <pc:docMk/>
            <pc:sldMk cId="1548383308" sldId="258"/>
            <ac:picMk id="4" creationId="{EB88614B-D5EF-0CCE-0611-06A10984DBE5}"/>
          </ac:picMkLst>
        </pc:picChg>
        <pc:picChg chg="mod ord">
          <ac:chgData name="Caoimhe Cronin" userId="42d27a19-5207-410d-bf14-5fd40dbdf909" providerId="ADAL" clId="{7A45F5BD-8F87-43FB-8BAE-6F3ADEC3C085}" dt="2024-03-15T15:55:13.046" v="802" actId="13244"/>
          <ac:picMkLst>
            <pc:docMk/>
            <pc:sldMk cId="1548383308" sldId="258"/>
            <ac:picMk id="5" creationId="{60843713-48F4-0E7A-E04D-159B9B0C9907}"/>
          </ac:picMkLst>
        </pc:picChg>
        <pc:picChg chg="mod ord">
          <ac:chgData name="Caoimhe Cronin" userId="42d27a19-5207-410d-bf14-5fd40dbdf909" providerId="ADAL" clId="{7A45F5BD-8F87-43FB-8BAE-6F3ADEC3C085}" dt="2024-03-15T15:55:05.120" v="800" actId="13244"/>
          <ac:picMkLst>
            <pc:docMk/>
            <pc:sldMk cId="1548383308" sldId="258"/>
            <ac:picMk id="6" creationId="{999BF7EF-D5ED-06E9-F089-92B317C8BAAD}"/>
          </ac:picMkLst>
        </pc:picChg>
      </pc:sldChg>
      <pc:sldChg chg="modSp mod">
        <pc:chgData name="Caoimhe Cronin" userId="42d27a19-5207-410d-bf14-5fd40dbdf909" providerId="ADAL" clId="{7A45F5BD-8F87-43FB-8BAE-6F3ADEC3C085}" dt="2024-03-15T15:52:12.973" v="739" actId="20577"/>
        <pc:sldMkLst>
          <pc:docMk/>
          <pc:sldMk cId="3087448972" sldId="259"/>
        </pc:sldMkLst>
        <pc:spChg chg="mod">
          <ac:chgData name="Caoimhe Cronin" userId="42d27a19-5207-410d-bf14-5fd40dbdf909" providerId="ADAL" clId="{7A45F5BD-8F87-43FB-8BAE-6F3ADEC3C085}" dt="2024-03-15T15:52:12.973" v="739" actId="20577"/>
          <ac:spMkLst>
            <pc:docMk/>
            <pc:sldMk cId="3087448972" sldId="259"/>
            <ac:spMk id="2" creationId="{A2B40574-9636-64E3-438C-CDD3F776D283}"/>
          </ac:spMkLst>
        </pc:spChg>
        <pc:picChg chg="mod">
          <ac:chgData name="Caoimhe Cronin" userId="42d27a19-5207-410d-bf14-5fd40dbdf909" providerId="ADAL" clId="{7A45F5BD-8F87-43FB-8BAE-6F3ADEC3C085}" dt="2024-03-15T15:47:31.926" v="80" actId="962"/>
          <ac:picMkLst>
            <pc:docMk/>
            <pc:sldMk cId="3087448972" sldId="259"/>
            <ac:picMk id="4" creationId="{17B0A18B-0E7B-01E8-2960-C2C570EFB0C9}"/>
          </ac:picMkLst>
        </pc:picChg>
        <pc:picChg chg="mod">
          <ac:chgData name="Caoimhe Cronin" userId="42d27a19-5207-410d-bf14-5fd40dbdf909" providerId="ADAL" clId="{7A45F5BD-8F87-43FB-8BAE-6F3ADEC3C085}" dt="2024-03-15T15:47:43.678" v="94" actId="962"/>
          <ac:picMkLst>
            <pc:docMk/>
            <pc:sldMk cId="3087448972" sldId="259"/>
            <ac:picMk id="5" creationId="{F2C8C030-A142-AB42-FD73-96697A73FD50}"/>
          </ac:picMkLst>
        </pc:picChg>
      </pc:sldChg>
      <pc:sldChg chg="addSp modSp mod">
        <pc:chgData name="Caoimhe Cronin" userId="42d27a19-5207-410d-bf14-5fd40dbdf909" providerId="ADAL" clId="{7A45F5BD-8F87-43FB-8BAE-6F3ADEC3C085}" dt="2024-03-15T15:56:17.752" v="809" actId="13244"/>
        <pc:sldMkLst>
          <pc:docMk/>
          <pc:sldMk cId="215243082" sldId="260"/>
        </pc:sldMkLst>
        <pc:spChg chg="add mod ord">
          <ac:chgData name="Caoimhe Cronin" userId="42d27a19-5207-410d-bf14-5fd40dbdf909" providerId="ADAL" clId="{7A45F5BD-8F87-43FB-8BAE-6F3ADEC3C085}" dt="2024-03-15T15:56:17.752" v="809" actId="13244"/>
          <ac:spMkLst>
            <pc:docMk/>
            <pc:sldMk cId="215243082" sldId="260"/>
            <ac:spMk id="2" creationId="{D6592477-AA7D-972B-2EFD-4EF4A4E964FE}"/>
          </ac:spMkLst>
        </pc:spChg>
        <pc:picChg chg="mod">
          <ac:chgData name="Caoimhe Cronin" userId="42d27a19-5207-410d-bf14-5fd40dbdf909" providerId="ADAL" clId="{7A45F5BD-8F87-43FB-8BAE-6F3ADEC3C085}" dt="2024-03-15T15:50:52.311" v="710" actId="962"/>
          <ac:picMkLst>
            <pc:docMk/>
            <pc:sldMk cId="215243082" sldId="260"/>
            <ac:picMk id="5" creationId="{9D66E5D2-7DC4-851F-DB99-5379D0579B25}"/>
          </ac:picMkLst>
        </pc:picChg>
        <pc:picChg chg="mod ord">
          <ac:chgData name="Caoimhe Cronin" userId="42d27a19-5207-410d-bf14-5fd40dbdf909" providerId="ADAL" clId="{7A45F5BD-8F87-43FB-8BAE-6F3ADEC3C085}" dt="2024-03-15T15:56:15.878" v="808" actId="13244"/>
          <ac:picMkLst>
            <pc:docMk/>
            <pc:sldMk cId="215243082" sldId="260"/>
            <ac:picMk id="7" creationId="{EC0C955A-3B18-D0A1-B361-5125E4A07D0D}"/>
          </ac:picMkLst>
        </pc:picChg>
      </pc:sldChg>
      <pc:sldChg chg="addSp modSp mod">
        <pc:chgData name="Caoimhe Cronin" userId="42d27a19-5207-410d-bf14-5fd40dbdf909" providerId="ADAL" clId="{7A45F5BD-8F87-43FB-8BAE-6F3ADEC3C085}" dt="2024-03-15T15:56:11.190" v="807" actId="13244"/>
        <pc:sldMkLst>
          <pc:docMk/>
          <pc:sldMk cId="3770585741" sldId="262"/>
        </pc:sldMkLst>
        <pc:spChg chg="add mod ord">
          <ac:chgData name="Caoimhe Cronin" userId="42d27a19-5207-410d-bf14-5fd40dbdf909" providerId="ADAL" clId="{7A45F5BD-8F87-43FB-8BAE-6F3ADEC3C085}" dt="2024-03-15T15:56:11.190" v="807" actId="13244"/>
          <ac:spMkLst>
            <pc:docMk/>
            <pc:sldMk cId="3770585741" sldId="262"/>
            <ac:spMk id="2" creationId="{2DD8B72A-6760-5DEE-1299-ABBBAB093FFE}"/>
          </ac:spMkLst>
        </pc:spChg>
        <pc:picChg chg="mod ord">
          <ac:chgData name="Caoimhe Cronin" userId="42d27a19-5207-410d-bf14-5fd40dbdf909" providerId="ADAL" clId="{7A45F5BD-8F87-43FB-8BAE-6F3ADEC3C085}" dt="2024-03-15T15:56:09.636" v="806" actId="13244"/>
          <ac:picMkLst>
            <pc:docMk/>
            <pc:sldMk cId="3770585741" sldId="262"/>
            <ac:picMk id="9" creationId="{917875C3-64F9-2526-1FD5-1427A6CC831E}"/>
          </ac:picMkLst>
        </pc:picChg>
      </pc:sldChg>
      <pc:sldChg chg="addSp modSp mod">
        <pc:chgData name="Caoimhe Cronin" userId="42d27a19-5207-410d-bf14-5fd40dbdf909" providerId="ADAL" clId="{7A45F5BD-8F87-43FB-8BAE-6F3ADEC3C085}" dt="2024-03-15T15:54:43.495" v="799" actId="13244"/>
        <pc:sldMkLst>
          <pc:docMk/>
          <pc:sldMk cId="3996618415" sldId="263"/>
        </pc:sldMkLst>
        <pc:spChg chg="add mod">
          <ac:chgData name="Caoimhe Cronin" userId="42d27a19-5207-410d-bf14-5fd40dbdf909" providerId="ADAL" clId="{7A45F5BD-8F87-43FB-8BAE-6F3ADEC3C085}" dt="2024-03-15T15:54:43.495" v="799" actId="13244"/>
          <ac:spMkLst>
            <pc:docMk/>
            <pc:sldMk cId="3996618415" sldId="263"/>
            <ac:spMk id="2" creationId="{C809D319-9A63-C1B8-17BD-7278F0E43A70}"/>
          </ac:spMkLst>
        </pc:spChg>
        <pc:picChg chg="mod">
          <ac:chgData name="Caoimhe Cronin" userId="42d27a19-5207-410d-bf14-5fd40dbdf909" providerId="ADAL" clId="{7A45F5BD-8F87-43FB-8BAE-6F3ADEC3C085}" dt="2024-03-15T15:51:01.358" v="730" actId="962"/>
          <ac:picMkLst>
            <pc:docMk/>
            <pc:sldMk cId="3996618415" sldId="263"/>
            <ac:picMk id="4" creationId="{6E93FB16-BD38-182B-7E78-CE3943F9025F}"/>
          </ac:picMkLst>
        </pc:picChg>
      </pc:sldChg>
      <pc:sldChg chg="addSp modSp mod">
        <pc:chgData name="Caoimhe Cronin" userId="42d27a19-5207-410d-bf14-5fd40dbdf909" providerId="ADAL" clId="{7A45F5BD-8F87-43FB-8BAE-6F3ADEC3C085}" dt="2024-03-15T15:53:27.996" v="754" actId="13244"/>
        <pc:sldMkLst>
          <pc:docMk/>
          <pc:sldMk cId="3847350322" sldId="264"/>
        </pc:sldMkLst>
        <pc:spChg chg="add mod">
          <ac:chgData name="Caoimhe Cronin" userId="42d27a19-5207-410d-bf14-5fd40dbdf909" providerId="ADAL" clId="{7A45F5BD-8F87-43FB-8BAE-6F3ADEC3C085}" dt="2024-03-15T15:53:27.996" v="754" actId="13244"/>
          <ac:spMkLst>
            <pc:docMk/>
            <pc:sldMk cId="3847350322" sldId="264"/>
            <ac:spMk id="2" creationId="{C013326E-125D-92E8-2FC4-A69BAE06676E}"/>
          </ac:spMkLst>
        </pc:spChg>
        <pc:picChg chg="mod">
          <ac:chgData name="Caoimhe Cronin" userId="42d27a19-5207-410d-bf14-5fd40dbdf909" providerId="ADAL" clId="{7A45F5BD-8F87-43FB-8BAE-6F3ADEC3C085}" dt="2024-03-15T15:53:17.781" v="752" actId="1076"/>
          <ac:picMkLst>
            <pc:docMk/>
            <pc:sldMk cId="3847350322" sldId="264"/>
            <ac:picMk id="4" creationId="{6D53C8F9-648B-1727-CAA7-1F42F88CF3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5E9D-CB10-4F19-B276-DFCFE69D65AD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06E6-FFCC-4450-9252-DA167FA3B2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02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-Outline NRH </a:t>
            </a:r>
          </a:p>
          <a:p>
            <a:r>
              <a:rPr lang="en-US" dirty="0"/>
              <a:t>-Introduce AT service in the NRH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806E6-FFCC-4450-9252-DA167FA3B2E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864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UF</a:t>
            </a:r>
          </a:p>
          <a:p>
            <a:r>
              <a:rPr lang="en-IE" dirty="0"/>
              <a:t>Otter AI – Note taking and transcription with keyword summaries, audio recording and 30 second summary. Can assign action items from meeting. Can be used in Zoom and Teams. </a:t>
            </a:r>
          </a:p>
          <a:p>
            <a:r>
              <a:rPr lang="en-IE" dirty="0"/>
              <a:t>GDPR issues – need consent to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806E6-FFCC-4450-9252-DA167FA3B2E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267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in relation to folders</a:t>
            </a:r>
          </a:p>
          <a:p>
            <a:r>
              <a:rPr lang="en-US" dirty="0"/>
              <a:t>Keywords summary </a:t>
            </a:r>
          </a:p>
          <a:p>
            <a:r>
              <a:rPr lang="en-US" dirty="0"/>
              <a:t>Play back with highlight </a:t>
            </a:r>
          </a:p>
          <a:p>
            <a:r>
              <a:rPr lang="en-US" dirty="0"/>
              <a:t>Audio transcription </a:t>
            </a:r>
          </a:p>
          <a:p>
            <a:r>
              <a:rPr lang="en-US" dirty="0"/>
              <a:t>Rename speakers </a:t>
            </a:r>
          </a:p>
          <a:p>
            <a:r>
              <a:rPr lang="en-US" dirty="0"/>
              <a:t>Can add pictures to the note</a:t>
            </a:r>
          </a:p>
          <a:p>
            <a:r>
              <a:rPr lang="en-US" dirty="0"/>
              <a:t>Can add comments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806E6-FFCC-4450-9252-DA167FA3B2E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347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Goblin Tools – Formalizer – More to the point and thesaurus (single word) modes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806E6-FFCC-4450-9252-DA167FA3B2E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174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Goblin Tools – Formalizer – More to the point and thesaurus (single word) modes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806E6-FFCC-4450-9252-DA167FA3B2E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06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Copilot embedded within Edge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806E6-FFCC-4450-9252-DA167FA3B2E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80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71BD-12DF-7F2F-FB0C-BAA68F3B8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03DF3-185C-7CB4-8F81-66CD1E78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33AA7-9284-1DC2-A5DB-14E999BF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84FB-7698-095F-6CAF-57279D5C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92985-1D00-B1B2-B168-91F00B1D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096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B737-5F59-7110-A88B-DD640DBD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77249-1A12-ADD9-453E-184497624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8B2F7-995C-1EBF-208B-3EEACBA9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79EDD-7789-8B8E-9BE1-C4494D42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4CD9-50D6-807A-7309-32F5B2BB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322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7CB2A-EC65-FB87-ADDC-923E91847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ABE9B-5325-83DB-2B9E-393E3E00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E4AAC-0D48-E898-5855-621012FE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8511-5F74-1585-CD23-DB05CBAC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BC8E-C675-5547-8A63-192BAB0D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6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90A5-35DE-0DDC-D3CA-012AAC49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E5FA-9654-FCD6-34C5-A13049FC1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7589F-FF7A-D44E-7711-685506C8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DA54-0E5F-6237-66B7-6621A46E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0214-5FD8-E766-631C-2394B21E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56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D442-9A09-99AA-46B3-9417487C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F662B-96E4-EB91-BC79-2F47FFC5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B36D-446D-92E1-CA0A-6A81DD94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F0FA-F08A-AB4C-FF46-C9C4424C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C819-F1A5-7C5F-043C-4AAA66BF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13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1CA9-5EF6-3B56-62F3-060CC2A9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390E-13B0-5DAB-7F72-B26084A9D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06779-AA07-66D2-82F0-D6276BF4F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17B24-0D0C-2A19-6143-1E7C4ABA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7499D-5685-FE84-5E13-3761CAE7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50593-2EA3-E0DB-A356-9DB805C8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903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D175-4DD0-0F90-379C-973EFB5D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2453-06B5-2E01-E7EA-55A9F28C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AB589-ACD3-56DF-00F0-27B5548D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0A8DF-26FB-DC95-71BA-A053936CE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3E4D5-D1F8-D9F7-AAE2-7EAA0BAF1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30D71-5C0C-D4A5-A913-09512EAA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B7573-036B-3248-C88F-2D2D06C8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41BA9-095E-4D1F-3CBE-E9CBEBED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14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AE2D-BFE0-7C2D-6DCF-EBAE1198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3AB38-002D-CE35-297B-F72A8603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19A5F-A973-E1BD-D942-A5D796CC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DB6F1-0CF0-FAA8-5252-0239E2FF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7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ADD0C-DB96-E4ED-CDC8-B9E41554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AAC12-A3FA-28A3-4396-6AB12898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EDD7F-8824-3E0C-4DBC-ECD9457B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2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0A0B-E2DC-267C-AB65-939F04D0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334E-DF8E-AAAF-C40D-410686DC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6AF7-230E-57C9-864C-F8E212DF3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5127A-755E-6646-B686-29570880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CF6CC-7F17-B378-36F4-9F47AE78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87E10-F0F6-8309-576F-9DAE5861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26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2321-AB07-4FD7-7EAE-7855380C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D3771-70F9-8AAC-75EF-ECA7E88FA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BBB84-1A02-503A-4EA3-D227F3AB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BB961-DA34-38B9-9B29-DBD4CE45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E0A38-6B37-49FA-F165-E02C8EBE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08C82-017F-E7B6-0FA0-CDCFB5A6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02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B900E-A4DF-1E4C-5196-C5DB9F60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570CE-2B3E-7D99-403B-07A768EA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3737-EF82-C3C0-AB91-9D05D6815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CF7BD-1734-41F5-98F2-EB5D7B034353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A3928-55EF-D95E-DA9B-4C6CEF0EB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2A5D-C518-378F-D988-983569824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EBCAE-610F-4917-8244-651F0C71AA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59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D4775-5DE0-E8CB-1001-8AD4BE791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IE" sz="4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Harnessing AI for inclusive education and employment: new possibilities for physical, cognitive and communication access</a:t>
            </a:r>
            <a:endParaRPr lang="en-IE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80BEB-1636-C473-052B-2CA49C2B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IE" sz="1500" dirty="0"/>
              <a:t>Marie Cox (Senior Speech and Language Therapist)</a:t>
            </a:r>
          </a:p>
          <a:p>
            <a:pPr algn="l"/>
            <a:r>
              <a:rPr lang="en-IE" sz="1500" dirty="0"/>
              <a:t>Sharon Leahy (Senior Occupational Therapist)</a:t>
            </a:r>
          </a:p>
        </p:txBody>
      </p:sp>
      <p:pic>
        <p:nvPicPr>
          <p:cNvPr id="4" name="Picture 3" descr="A hand touching a screen&#10; The word AI is on the screen">
            <a:extLst>
              <a:ext uri="{FF2B5EF4-FFF2-40B4-BE49-F238E27FC236}">
                <a16:creationId xmlns:a16="http://schemas.microsoft.com/office/drawing/2014/main" id="{7A55BFC3-B12D-CF93-AB51-B63A58F69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67" r="54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4A7B6-7FF8-5BF3-9DF6-01BF9925F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0" y="198172"/>
            <a:ext cx="1588549" cy="7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4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0574-9636-64E3-438C-CDD3F776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NRH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0A18B-0E7B-01E8-2960-C2C570EF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562" y="2364508"/>
            <a:ext cx="5547600" cy="2471304"/>
          </a:xfrm>
          <a:prstGeom prst="rect">
            <a:avLst/>
          </a:prstGeom>
        </p:spPr>
      </p:pic>
      <p:pic>
        <p:nvPicPr>
          <p:cNvPr id="5" name="Picture 4" descr="A building with a NRH sign on the side&#10;&#10;">
            <a:extLst>
              <a:ext uri="{FF2B5EF4-FFF2-40B4-BE49-F238E27FC236}">
                <a16:creationId xmlns:a16="http://schemas.microsoft.com/office/drawing/2014/main" id="{F2C8C030-A142-AB42-FD73-96697A73F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83" y="2364508"/>
            <a:ext cx="5446378" cy="24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FD24-C5F9-BF9C-7D74-C9C6EF4A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1846-B636-4C9F-B6B1-7C590835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Subarachnoid Haemorrhage – 2 years post onset</a:t>
            </a:r>
          </a:p>
          <a:p>
            <a:r>
              <a:rPr lang="en-IE" dirty="0"/>
              <a:t>Return to work – HR Executive Officer</a:t>
            </a:r>
          </a:p>
          <a:p>
            <a:r>
              <a:rPr lang="en-IE" dirty="0"/>
              <a:t>Concerns: Note taking for meetings was a concern, handwriting difficulties, dual tasking challenging </a:t>
            </a:r>
          </a:p>
          <a:p>
            <a:r>
              <a:rPr lang="en-IE" dirty="0"/>
              <a:t>Goals: to be able to take notes in meetings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/>
              <a:t>Tools: </a:t>
            </a:r>
          </a:p>
          <a:p>
            <a:r>
              <a:rPr lang="en-IE" dirty="0"/>
              <a:t>Otter AI </a:t>
            </a:r>
          </a:p>
        </p:txBody>
      </p:sp>
      <p:pic>
        <p:nvPicPr>
          <p:cNvPr id="4" name="Picture 3" descr="otter ai logo&#10;">
            <a:extLst>
              <a:ext uri="{FF2B5EF4-FFF2-40B4-BE49-F238E27FC236}">
                <a16:creationId xmlns:a16="http://schemas.microsoft.com/office/drawing/2014/main" id="{9BE9FD97-1798-D73D-E278-2FA131FD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58" y="4626768"/>
            <a:ext cx="2456873" cy="1842655"/>
          </a:xfrm>
          <a:prstGeom prst="rect">
            <a:avLst/>
          </a:prstGeom>
        </p:spPr>
      </p:pic>
      <p:pic>
        <p:nvPicPr>
          <p:cNvPr id="6" name="Picture 5" descr="A person smiling with her hand on her chin&#10;">
            <a:extLst>
              <a:ext uri="{FF2B5EF4-FFF2-40B4-BE49-F238E27FC236}">
                <a16:creationId xmlns:a16="http://schemas.microsoft.com/office/drawing/2014/main" id="{97095E53-3CAD-885B-8145-F51CF943C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237" y="308192"/>
            <a:ext cx="2466975" cy="1847850"/>
          </a:xfrm>
          <a:prstGeom prst="rect">
            <a:avLst/>
          </a:prstGeom>
        </p:spPr>
      </p:pic>
      <p:pic>
        <p:nvPicPr>
          <p:cNvPr id="7" name="Picture 6" descr="A screenshot of a video chat&#10;&#10;">
            <a:extLst>
              <a:ext uri="{FF2B5EF4-FFF2-40B4-BE49-F238E27FC236}">
                <a16:creationId xmlns:a16="http://schemas.microsoft.com/office/drawing/2014/main" id="{1C7A9810-C5A9-BE0C-3306-58534D8DD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55" t="14986" r="11316" b="11807"/>
          <a:stretch/>
        </p:blipFill>
        <p:spPr>
          <a:xfrm>
            <a:off x="7822476" y="4129304"/>
            <a:ext cx="4238625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326E-125D-92E8-2FC4-A69BAE06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4757" y="-1874410"/>
            <a:ext cx="10515600" cy="1325563"/>
          </a:xfrm>
        </p:spPr>
        <p:txBody>
          <a:bodyPr/>
          <a:lstStyle/>
          <a:p>
            <a:r>
              <a:rPr lang="en-GB" dirty="0"/>
              <a:t>Otter ai</a:t>
            </a:r>
          </a:p>
        </p:txBody>
      </p:sp>
      <p:pic>
        <p:nvPicPr>
          <p:cNvPr id="4" name="Content Placeholder 3" descr="Screenshot of otter.ai My Conversations tab">
            <a:extLst>
              <a:ext uri="{FF2B5EF4-FFF2-40B4-BE49-F238E27FC236}">
                <a16:creationId xmlns:a16="http://schemas.microsoft.com/office/drawing/2014/main" id="{6D53C8F9-648B-1727-CAA7-1F42F88CF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2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735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D85E-C0AF-31A2-CDC7-5F20FB46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Michael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D651-9D13-F8AF-C5C5-99073DD9B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Stroke – 10 months post onset</a:t>
            </a:r>
          </a:p>
          <a:p>
            <a:r>
              <a:rPr lang="en-IE" dirty="0"/>
              <a:t>Return to work – freelance advertising copywriter </a:t>
            </a:r>
          </a:p>
          <a:p>
            <a:r>
              <a:rPr lang="en-IE" dirty="0"/>
              <a:t>Concerns: Difficulty with formulating and organising his thoughts; Word finding difficulties (circumlocution strategy)</a:t>
            </a:r>
          </a:p>
          <a:p>
            <a:r>
              <a:rPr lang="en-IE" dirty="0"/>
              <a:t>Goals: to be able to write appropriate emails and generate appropriate text for adds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b="1" dirty="0"/>
              <a:t>Tools:</a:t>
            </a:r>
          </a:p>
          <a:p>
            <a:r>
              <a:rPr lang="en-IE" dirty="0"/>
              <a:t>Copilot </a:t>
            </a:r>
          </a:p>
          <a:p>
            <a:r>
              <a:rPr lang="en-IE" dirty="0"/>
              <a:t>Goblin Tools</a:t>
            </a:r>
          </a:p>
          <a:p>
            <a:endParaRPr lang="en-IE" dirty="0"/>
          </a:p>
        </p:txBody>
      </p:sp>
      <p:pic>
        <p:nvPicPr>
          <p:cNvPr id="6" name="Picture 5" descr="Goblin tools ai logo">
            <a:extLst>
              <a:ext uri="{FF2B5EF4-FFF2-40B4-BE49-F238E27FC236}">
                <a16:creationId xmlns:a16="http://schemas.microsoft.com/office/drawing/2014/main" id="{999BF7EF-D5ED-06E9-F089-92B317C8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706" y="5287617"/>
            <a:ext cx="3139936" cy="889346"/>
          </a:xfrm>
          <a:prstGeom prst="rect">
            <a:avLst/>
          </a:prstGeom>
        </p:spPr>
      </p:pic>
      <p:pic>
        <p:nvPicPr>
          <p:cNvPr id="4" name="Picture 3" descr="copilot logo">
            <a:extLst>
              <a:ext uri="{FF2B5EF4-FFF2-40B4-BE49-F238E27FC236}">
                <a16:creationId xmlns:a16="http://schemas.microsoft.com/office/drawing/2014/main" id="{EB88614B-D5EF-0CCE-0611-06A10984DB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60" t="16874" r="35955" b="37184"/>
          <a:stretch/>
        </p:blipFill>
        <p:spPr>
          <a:xfrm>
            <a:off x="9336349" y="4256702"/>
            <a:ext cx="2309091" cy="2236173"/>
          </a:xfrm>
          <a:prstGeom prst="rect">
            <a:avLst/>
          </a:prstGeom>
        </p:spPr>
      </p:pic>
      <p:pic>
        <p:nvPicPr>
          <p:cNvPr id="5" name="Picture 4" descr="A person smiling at the camera&#10;&#10;">
            <a:extLst>
              <a:ext uri="{FF2B5EF4-FFF2-40B4-BE49-F238E27FC236}">
                <a16:creationId xmlns:a16="http://schemas.microsoft.com/office/drawing/2014/main" id="{60843713-48F4-0E7A-E04D-159B9B0C9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249320"/>
            <a:ext cx="1990725" cy="20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8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B72A-6760-5DEE-1299-ABBBAB09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-3204332"/>
            <a:ext cx="10515600" cy="1325563"/>
          </a:xfrm>
        </p:spPr>
        <p:txBody>
          <a:bodyPr/>
          <a:lstStyle/>
          <a:p>
            <a:r>
              <a:rPr lang="en-GB" dirty="0"/>
              <a:t>Goblin tools</a:t>
            </a:r>
          </a:p>
        </p:txBody>
      </p:sp>
      <p:pic>
        <p:nvPicPr>
          <p:cNvPr id="9" name="Content Placeholder 8" descr="A screenshot of the goblin tools formaliser function">
            <a:extLst>
              <a:ext uri="{FF2B5EF4-FFF2-40B4-BE49-F238E27FC236}">
                <a16:creationId xmlns:a16="http://schemas.microsoft.com/office/drawing/2014/main" id="{917875C3-64F9-2526-1FD5-1427A6CC8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01"/>
          <a:stretch/>
        </p:blipFill>
        <p:spPr>
          <a:xfrm>
            <a:off x="962163" y="903891"/>
            <a:ext cx="827643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8D5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8D5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92477-AA7D-972B-2EFD-4EF4A4E9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69461"/>
            <a:ext cx="10515600" cy="1325563"/>
          </a:xfrm>
        </p:spPr>
        <p:txBody>
          <a:bodyPr/>
          <a:lstStyle/>
          <a:p>
            <a:r>
              <a:rPr lang="en-GB" dirty="0"/>
              <a:t>Copilot</a:t>
            </a:r>
          </a:p>
        </p:txBody>
      </p:sp>
      <p:pic>
        <p:nvPicPr>
          <p:cNvPr id="7" name="Picture 6" descr="A screenshot of the copilot function embedded within Edge browser&#10;">
            <a:extLst>
              <a:ext uri="{FF2B5EF4-FFF2-40B4-BE49-F238E27FC236}">
                <a16:creationId xmlns:a16="http://schemas.microsoft.com/office/drawing/2014/main" id="{EC0C955A-3B18-D0A1-B361-5125E4A0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50" y="650497"/>
            <a:ext cx="2186643" cy="5571066"/>
          </a:xfrm>
          <a:prstGeom prst="rect">
            <a:avLst/>
          </a:prstGeom>
        </p:spPr>
      </p:pic>
      <p:pic>
        <p:nvPicPr>
          <p:cNvPr id="5" name="Content Placeholder 4" descr="a screenshot of the copilot function embedded in the Edge browser">
            <a:extLst>
              <a:ext uri="{FF2B5EF4-FFF2-40B4-BE49-F238E27FC236}">
                <a16:creationId xmlns:a16="http://schemas.microsoft.com/office/drawing/2014/main" id="{9D66E5D2-7DC4-851F-DB99-5379D0579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85641" y="643467"/>
            <a:ext cx="22005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9D319-9A63-C1B8-17BD-7278F0E4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4540"/>
            <a:ext cx="10515600" cy="132556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4" name="Content Placeholder 3" descr="Thank you!">
            <a:extLst>
              <a:ext uri="{FF2B5EF4-FFF2-40B4-BE49-F238E27FC236}">
                <a16:creationId xmlns:a16="http://schemas.microsoft.com/office/drawing/2014/main" id="{6E93FB16-BD38-182B-7E78-CE3943F90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425" b="57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E8EB5-97AE-45F8-8021-847B77A9C7A4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2.xml><?xml version="1.0" encoding="utf-8"?>
<ds:datastoreItem xmlns:ds="http://schemas.openxmlformats.org/officeDocument/2006/customXml" ds:itemID="{BF41C1EE-C5FD-43DC-9D62-522DF5E21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5317CA-C407-4D13-BC30-15541BDE8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257</Words>
  <Application>Microsoft Office PowerPoint</Application>
  <PresentationFormat>Widescreen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Harnessing AI for inclusive education and employment: new possibilities for physical, cognitive and communication access</vt:lpstr>
      <vt:lpstr>NRH</vt:lpstr>
      <vt:lpstr>Jane</vt:lpstr>
      <vt:lpstr>Otter ai</vt:lpstr>
      <vt:lpstr>Michael</vt:lpstr>
      <vt:lpstr>Goblin tools</vt:lpstr>
      <vt:lpstr>Copilot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AI for inclusive education and employment: new possibilities for physical, cognitive and communication access</dc:title>
  <dc:creator>Sharon Leahy</dc:creator>
  <cp:lastModifiedBy>Caoimhe Cronin</cp:lastModifiedBy>
  <cp:revision>21</cp:revision>
  <dcterms:created xsi:type="dcterms:W3CDTF">2024-02-15T14:08:25Z</dcterms:created>
  <dcterms:modified xsi:type="dcterms:W3CDTF">2024-03-15T15:56:26Z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