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5" r:id="rId5"/>
  </p:sldMasterIdLst>
  <p:notesMasterIdLst>
    <p:notesMasterId r:id="rId12"/>
  </p:notesMasterIdLst>
  <p:sldIdLst>
    <p:sldId id="265" r:id="rId6"/>
    <p:sldId id="261" r:id="rId7"/>
    <p:sldId id="296" r:id="rId8"/>
    <p:sldId id="297" r:id="rId9"/>
    <p:sldId id="299" r:id="rId10"/>
    <p:sldId id="267" r:id="rId11"/>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400"/>
    <a:srgbClr val="57565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086" autoAdjust="0"/>
    <p:restoredTop sz="86395"/>
  </p:normalViewPr>
  <p:slideViewPr>
    <p:cSldViewPr snapToGrid="0" snapToObjects="1">
      <p:cViewPr varScale="1">
        <p:scale>
          <a:sx n="76" d="100"/>
          <a:sy n="76" d="100"/>
        </p:scale>
        <p:origin x="520" y="56"/>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theme" Target="theme/theme1.xml"/><Relationship Id="rId10" Type="http://schemas.openxmlformats.org/officeDocument/2006/relationships/slide" Target="slides/slide5.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25537A-905A-4842-93D1-8D98C8D1721A}" type="datetimeFigureOut">
              <a:rPr lang="en-US" smtClean="0"/>
              <a:t>3/19/2024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D2BFB5-F9A6-694D-87E7-A778242C0910}" type="slidenum">
              <a:rPr lang="en-US" smtClean="0"/>
              <a:t>‹#›</a:t>
            </a:fld>
            <a:endParaRPr lang="en-US"/>
          </a:p>
        </p:txBody>
      </p:sp>
    </p:spTree>
    <p:extLst>
      <p:ext uri="{BB962C8B-B14F-4D97-AF65-F5344CB8AC3E}">
        <p14:creationId xmlns:p14="http://schemas.microsoft.com/office/powerpoint/2010/main" val="2316671997"/>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pPr>
            <a:r>
              <a:rPr lang="en-CA" sz="1000" b="1" dirty="0">
                <a:effectLst/>
                <a:latin typeface="FranklinGothic URW" pitchFamily="2" charset="77"/>
              </a:rPr>
              <a:t>I am coming to you from Dalhousie University, which is located in </a:t>
            </a:r>
            <a:r>
              <a:rPr lang="en-CA" sz="1000" b="1" dirty="0" err="1">
                <a:effectLst/>
                <a:latin typeface="FranklinGothic URW" pitchFamily="2" charset="77"/>
              </a:rPr>
              <a:t>Mi’kma’ki</a:t>
            </a:r>
            <a:r>
              <a:rPr lang="en-CA" sz="1000" b="1" dirty="0">
                <a:effectLst/>
                <a:latin typeface="FranklinGothic URW" pitchFamily="2" charset="77"/>
              </a:rPr>
              <a:t>, the ancestral and unceded territory of the Mi`kmaq. </a:t>
            </a:r>
          </a:p>
          <a:p>
            <a:pPr>
              <a:lnSpc>
                <a:spcPct val="120000"/>
              </a:lnSpc>
            </a:pPr>
            <a:r>
              <a:rPr lang="en-CA" sz="900" dirty="0">
                <a:effectLst/>
                <a:latin typeface="FranklinGothic URW" pitchFamily="2" charset="77"/>
              </a:rPr>
              <a:t>There are three key components to the statement. The first is particular acknowledgement that the land Dalhousie sits on is part of </a:t>
            </a:r>
            <a:r>
              <a:rPr lang="en-CA" sz="900" dirty="0" err="1">
                <a:effectLst/>
                <a:latin typeface="FranklinGothic URW" pitchFamily="2" charset="77"/>
              </a:rPr>
              <a:t>Mi’kma’ki</a:t>
            </a:r>
            <a:r>
              <a:rPr lang="en-CA" sz="900" dirty="0">
                <a:effectLst/>
                <a:latin typeface="FranklinGothic URW" pitchFamily="2" charset="77"/>
              </a:rPr>
              <a:t>, the territory of the </a:t>
            </a:r>
            <a:r>
              <a:rPr lang="en-CA" sz="900" dirty="0" err="1">
                <a:effectLst/>
                <a:latin typeface="FranklinGothic URW" pitchFamily="2" charset="77"/>
              </a:rPr>
              <a:t>L’nu’k</a:t>
            </a:r>
            <a:r>
              <a:rPr lang="en-CA" sz="900" dirty="0">
                <a:effectLst/>
                <a:latin typeface="FranklinGothic URW" pitchFamily="2" charset="77"/>
              </a:rPr>
              <a:t>. The second is the acknowledgement of the territory as both ancestral and unceded — recognizing that the Peace and Friendship treaties signed between the British Crown and the Mi’kmaq (unlike many other historic treaties in Canada) did not involve surrender of land. “We are all Treaty people”, </a:t>
            </a:r>
            <a:r>
              <a:rPr lang="en-CA" sz="900" dirty="0" err="1">
                <a:effectLst/>
                <a:latin typeface="FranklinGothic URW" pitchFamily="2" charset="77"/>
              </a:rPr>
              <a:t>Mi’kmaki</a:t>
            </a:r>
            <a:r>
              <a:rPr lang="en-CA" sz="900" dirty="0">
                <a:effectLst/>
                <a:latin typeface="FranklinGothic URW" pitchFamily="2" charset="77"/>
              </a:rPr>
              <a:t>, which reflects that the Peace and Friendship treaties apply to all parties involved, Indigenous and settler alike.</a:t>
            </a:r>
          </a:p>
          <a:p>
            <a:pPr>
              <a:lnSpc>
                <a:spcPct val="120000"/>
              </a:lnSpc>
            </a:pPr>
            <a:endParaRPr lang="en-CA" sz="900" b="1" dirty="0">
              <a:latin typeface="FranklinGothic URW" pitchFamily="2" charset="77"/>
            </a:endParaRPr>
          </a:p>
          <a:p>
            <a:pPr>
              <a:lnSpc>
                <a:spcPct val="120000"/>
              </a:lnSpc>
            </a:pPr>
            <a:r>
              <a:rPr lang="en-CA" sz="1000" b="1" dirty="0">
                <a:effectLst/>
                <a:latin typeface="FranklinGothic URW" pitchFamily="2" charset="77"/>
              </a:rPr>
              <a:t>We recognize that African Nova Scotians are a distinct people whose histories, legacies and contributions have enriched that part of </a:t>
            </a:r>
            <a:r>
              <a:rPr lang="en-CA" sz="1000" b="1" dirty="0" err="1">
                <a:effectLst/>
                <a:latin typeface="FranklinGothic URW" pitchFamily="2" charset="77"/>
              </a:rPr>
              <a:t>Mi’kma’ki</a:t>
            </a:r>
            <a:r>
              <a:rPr lang="en-CA" sz="1000" b="1" dirty="0">
                <a:effectLst/>
                <a:latin typeface="FranklinGothic URW" pitchFamily="2" charset="77"/>
              </a:rPr>
              <a:t> known as Nova Scotia for over 400 years.</a:t>
            </a:r>
            <a:endParaRPr lang="en-CA" sz="1000" dirty="0">
              <a:effectLst/>
              <a:latin typeface="FranklinGothic URW" pitchFamily="2" charset="77"/>
            </a:endParaRPr>
          </a:p>
          <a:p>
            <a:pPr>
              <a:lnSpc>
                <a:spcPct val="120000"/>
              </a:lnSpc>
            </a:pPr>
            <a:r>
              <a:rPr lang="en-CA" sz="900" dirty="0">
                <a:effectLst/>
                <a:latin typeface="FranklinGothic URW" pitchFamily="2" charset="77"/>
              </a:rPr>
              <a:t>Having resided in the region for over 400 years, African Nova Scotian contributions to Nova Scotia and Canada began over 150 years before Canada became a country. African Nova Scotians came to the province through enslavement or through fleeing enslavement elsewhere, and continue to experience all manner of structural, systemic and individual discrimination. Until 1961, more than half of all Black people in Canada were African Nova Scotian. The Province of Nova Scotia identifies African Nova Scotians as a founding culture.</a:t>
            </a:r>
          </a:p>
          <a:p>
            <a:endParaRPr lang="en-US" dirty="0"/>
          </a:p>
        </p:txBody>
      </p:sp>
      <p:sp>
        <p:nvSpPr>
          <p:cNvPr id="4" name="Slide Number Placeholder 3"/>
          <p:cNvSpPr>
            <a:spLocks noGrp="1"/>
          </p:cNvSpPr>
          <p:nvPr>
            <p:ph type="sldNum" sz="quarter" idx="5"/>
          </p:nvPr>
        </p:nvSpPr>
        <p:spPr/>
        <p:txBody>
          <a:bodyPr/>
          <a:lstStyle/>
          <a:p>
            <a:fld id="{36D2BFB5-F9A6-694D-87E7-A778242C0910}" type="slidenum">
              <a:rPr lang="en-US" smtClean="0"/>
              <a:t>1</a:t>
            </a:fld>
            <a:endParaRPr lang="en-US"/>
          </a:p>
        </p:txBody>
      </p:sp>
    </p:spTree>
    <p:extLst>
      <p:ext uri="{BB962C8B-B14F-4D97-AF65-F5344CB8AC3E}">
        <p14:creationId xmlns:p14="http://schemas.microsoft.com/office/powerpoint/2010/main" val="1460829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6D2BFB5-F9A6-694D-87E7-A778242C0910}" type="slidenum">
              <a:rPr lang="en-US" smtClean="0"/>
              <a:t>2</a:t>
            </a:fld>
            <a:endParaRPr lang="en-US"/>
          </a:p>
        </p:txBody>
      </p:sp>
    </p:spTree>
    <p:extLst>
      <p:ext uri="{BB962C8B-B14F-4D97-AF65-F5344CB8AC3E}">
        <p14:creationId xmlns:p14="http://schemas.microsoft.com/office/powerpoint/2010/main" val="5383618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6D2BFB5-F9A6-694D-87E7-A778242C0910}" type="slidenum">
              <a:rPr lang="en-US" smtClean="0"/>
              <a:t>3</a:t>
            </a:fld>
            <a:endParaRPr lang="en-US"/>
          </a:p>
        </p:txBody>
      </p:sp>
    </p:spTree>
    <p:extLst>
      <p:ext uri="{BB962C8B-B14F-4D97-AF65-F5344CB8AC3E}">
        <p14:creationId xmlns:p14="http://schemas.microsoft.com/office/powerpoint/2010/main" val="25829616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6D2BFB5-F9A6-694D-87E7-A778242C0910}" type="slidenum">
              <a:rPr lang="en-US" smtClean="0"/>
              <a:t>4</a:t>
            </a:fld>
            <a:endParaRPr lang="en-US"/>
          </a:p>
        </p:txBody>
      </p:sp>
    </p:spTree>
    <p:extLst>
      <p:ext uri="{BB962C8B-B14F-4D97-AF65-F5344CB8AC3E}">
        <p14:creationId xmlns:p14="http://schemas.microsoft.com/office/powerpoint/2010/main" val="11981666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6D2BFB5-F9A6-694D-87E7-A778242C0910}" type="slidenum">
              <a:rPr lang="en-US" smtClean="0"/>
              <a:t>5</a:t>
            </a:fld>
            <a:endParaRPr lang="en-US"/>
          </a:p>
        </p:txBody>
      </p:sp>
    </p:spTree>
    <p:extLst>
      <p:ext uri="{BB962C8B-B14F-4D97-AF65-F5344CB8AC3E}">
        <p14:creationId xmlns:p14="http://schemas.microsoft.com/office/powerpoint/2010/main" val="6599362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D2BFB5-F9A6-694D-87E7-A778242C0910}" type="slidenum">
              <a:rPr lang="en-US" smtClean="0"/>
              <a:t>6</a:t>
            </a:fld>
            <a:endParaRPr lang="en-US"/>
          </a:p>
        </p:txBody>
      </p:sp>
    </p:spTree>
    <p:extLst>
      <p:ext uri="{BB962C8B-B14F-4D97-AF65-F5344CB8AC3E}">
        <p14:creationId xmlns:p14="http://schemas.microsoft.com/office/powerpoint/2010/main" val="11726935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10.emf"/></Relationships>
</file>

<file path=ppt/slideLayouts/_rels/slideLayout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4.png"/><Relationship Id="rId1" Type="http://schemas.openxmlformats.org/officeDocument/2006/relationships/slideMaster" Target="../slideMasters/slideMaster2.xml"/><Relationship Id="rId5" Type="http://schemas.openxmlformats.org/officeDocument/2006/relationships/image" Target="../media/image16.emf"/><Relationship Id="rId4" Type="http://schemas.openxmlformats.org/officeDocument/2006/relationships/image" Target="../media/image15.emf"/></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5.emf"/><Relationship Id="rId1" Type="http://schemas.openxmlformats.org/officeDocument/2006/relationships/slideMaster" Target="../slideMasters/slideMaster2.xml"/><Relationship Id="rId4" Type="http://schemas.openxmlformats.org/officeDocument/2006/relationships/image" Target="../media/image4.emf"/></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10.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emf"/><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1.emf"/><Relationship Id="rId4" Type="http://schemas.openxmlformats.org/officeDocument/2006/relationships/image" Target="../media/image10.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Round Single Corner Rectangle 12">
            <a:extLst>
              <a:ext uri="{FF2B5EF4-FFF2-40B4-BE49-F238E27FC236}">
                <a16:creationId xmlns:a16="http://schemas.microsoft.com/office/drawing/2014/main" id="{A5F70E6A-422B-8D4D-BD08-529908F565EF}"/>
              </a:ext>
            </a:extLst>
          </p:cNvPr>
          <p:cNvSpPr/>
          <p:nvPr userDrawn="1"/>
        </p:nvSpPr>
        <p:spPr>
          <a:xfrm flipV="1">
            <a:off x="323850" y="3544388"/>
            <a:ext cx="4176713" cy="1080000"/>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323850" y="1744388"/>
            <a:ext cx="5311775" cy="1800000"/>
          </a:xfrm>
          <a:prstGeom prst="round2DiagRect">
            <a:avLst/>
          </a:prstGeom>
          <a:solidFill>
            <a:srgbClr val="FFD400"/>
          </a:solidFill>
        </p:spPr>
        <p:txBody>
          <a:bodyPr lIns="180000" tIns="180000" rIns="180000" bIns="180000" anchor="ctr" anchorCtr="0">
            <a:normAutofit/>
          </a:bodyPr>
          <a:lstStyle>
            <a:lvl1pPr algn="l">
              <a:defRPr sz="3600"/>
            </a:lvl1pPr>
          </a:lstStyle>
          <a:p>
            <a:r>
              <a:rPr lang="en-US"/>
              <a:t>Click to edit Master title style</a:t>
            </a:r>
            <a:endParaRPr lang="en-US" dirty="0"/>
          </a:p>
        </p:txBody>
      </p:sp>
      <p:sp>
        <p:nvSpPr>
          <p:cNvPr id="3" name="Subtitle 2"/>
          <p:cNvSpPr>
            <a:spLocks noGrp="1"/>
          </p:cNvSpPr>
          <p:nvPr>
            <p:ph type="subTitle" idx="1"/>
          </p:nvPr>
        </p:nvSpPr>
        <p:spPr>
          <a:xfrm>
            <a:off x="323850" y="3544386"/>
            <a:ext cx="3871913" cy="1080001"/>
          </a:xfrm>
          <a:prstGeom prst="rect">
            <a:avLst/>
          </a:prstGeom>
          <a:noFill/>
        </p:spPr>
        <p:txBody>
          <a:bodyPr lIns="180000" tIns="180000" rIns="180000" bIns="180000" anchor="t" anchorCtr="0">
            <a:normAutofit/>
          </a:bodyPr>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pic>
        <p:nvPicPr>
          <p:cNvPr id="15" name="Picture 14">
            <a:extLst>
              <a:ext uri="{FF2B5EF4-FFF2-40B4-BE49-F238E27FC236}">
                <a16:creationId xmlns:a16="http://schemas.microsoft.com/office/drawing/2014/main" id="{97D1976A-2479-7944-8978-BF7B42DFC02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93504" y="4116727"/>
            <a:ext cx="1259307" cy="359021"/>
          </a:xfrm>
          <a:prstGeom prst="rect">
            <a:avLst/>
          </a:prstGeom>
        </p:spPr>
      </p:pic>
    </p:spTree>
    <p:extLst>
      <p:ext uri="{BB962C8B-B14F-4D97-AF65-F5344CB8AC3E}">
        <p14:creationId xmlns:p14="http://schemas.microsoft.com/office/powerpoint/2010/main" val="30988097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Section Header 2">
    <p:bg>
      <p:bgPr>
        <a:solidFill>
          <a:srgbClr val="FFD400"/>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CFB078D-3897-DC41-B145-FE1C449037D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10471" y="4797999"/>
            <a:ext cx="709679" cy="305675"/>
          </a:xfrm>
          <a:prstGeom prst="rect">
            <a:avLst/>
          </a:prstGeom>
        </p:spPr>
      </p:pic>
      <p:sp>
        <p:nvSpPr>
          <p:cNvPr id="2" name="Title 1"/>
          <p:cNvSpPr>
            <a:spLocks noGrp="1"/>
          </p:cNvSpPr>
          <p:nvPr>
            <p:ph type="title"/>
          </p:nvPr>
        </p:nvSpPr>
        <p:spPr>
          <a:xfrm>
            <a:off x="323850" y="1297239"/>
            <a:ext cx="4176713" cy="2145063"/>
          </a:xfrm>
        </p:spPr>
        <p:txBody>
          <a:bodyPr anchor="b">
            <a:normAutofit/>
          </a:bodyPr>
          <a:lstStyle>
            <a:lvl1pPr>
              <a:defRPr sz="3600" b="0"/>
            </a:lvl1pPr>
          </a:lstStyle>
          <a:p>
            <a:r>
              <a:rPr lang="en-US" dirty="0"/>
              <a:t>Click to edit Master title style</a:t>
            </a:r>
          </a:p>
        </p:txBody>
      </p:sp>
      <p:sp>
        <p:nvSpPr>
          <p:cNvPr id="3" name="Text Placeholder 2"/>
          <p:cNvSpPr>
            <a:spLocks noGrp="1"/>
          </p:cNvSpPr>
          <p:nvPr>
            <p:ph type="body" idx="1"/>
          </p:nvPr>
        </p:nvSpPr>
        <p:spPr>
          <a:xfrm>
            <a:off x="323850" y="3442098"/>
            <a:ext cx="4176713" cy="1080000"/>
          </a:xfrm>
        </p:spPr>
        <p:txBody>
          <a:bodyPr/>
          <a:lstStyle>
            <a:lvl1pPr marL="0" indent="0">
              <a:buNone/>
              <a:defRPr sz="1800" b="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1"/>
                </a:solidFill>
              </a:defRPr>
            </a:lvl1pPr>
          </a:lstStyle>
          <a:p>
            <a:fld id="{7AD4694E-5164-9A4A-B69A-3075C5BCA356}" type="datetime3">
              <a:rPr lang="en-CA" smtClean="0"/>
              <a:pPr/>
              <a:t>19 March 2024</a:t>
            </a:fld>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dirty="0"/>
              <a:t>Dalhousie </a:t>
            </a:r>
            <a:r>
              <a:rPr lang="en-US" dirty="0" err="1"/>
              <a:t>Powerpoint</a:t>
            </a:r>
            <a:r>
              <a:rPr lang="en-US" dirty="0"/>
              <a:t> Template CHANGE IN MASTER</a:t>
            </a:r>
          </a:p>
        </p:txBody>
      </p:sp>
      <p:sp>
        <p:nvSpPr>
          <p:cNvPr id="6" name="Slide Number Placeholder 5"/>
          <p:cNvSpPr>
            <a:spLocks noGrp="1"/>
          </p:cNvSpPr>
          <p:nvPr>
            <p:ph type="sldNum" sz="quarter" idx="12"/>
          </p:nvPr>
        </p:nvSpPr>
        <p:spPr/>
        <p:txBody>
          <a:bodyPr/>
          <a:lstStyle/>
          <a:p>
            <a:fld id="{EDF96001-7E4F-EB42-8596-9AF1BDDEE6AD}" type="slidenum">
              <a:rPr lang="en-US" smtClean="0"/>
              <a:t>‹#›</a:t>
            </a:fld>
            <a:endParaRPr lang="en-US" dirty="0"/>
          </a:p>
        </p:txBody>
      </p:sp>
      <p:cxnSp>
        <p:nvCxnSpPr>
          <p:cNvPr id="8" name="Straight Connector 7">
            <a:extLst>
              <a:ext uri="{FF2B5EF4-FFF2-40B4-BE49-F238E27FC236}">
                <a16:creationId xmlns:a16="http://schemas.microsoft.com/office/drawing/2014/main" id="{1DADE73F-85EC-1241-A5FA-6A1AA563544F}"/>
              </a:ext>
            </a:extLst>
          </p:cNvPr>
          <p:cNvCxnSpPr>
            <a:stCxn id="5" idx="3"/>
            <a:endCxn id="4" idx="1"/>
          </p:cNvCxnSpPr>
          <p:nvPr userDrawn="1"/>
        </p:nvCxnSpPr>
        <p:spPr>
          <a:xfrm>
            <a:off x="3059113" y="4904185"/>
            <a:ext cx="37449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0FADA54-FB2E-8D46-BD32-BFE8F914C443}"/>
              </a:ext>
            </a:extLst>
          </p:cNvPr>
          <p:cNvCxnSpPr/>
          <p:nvPr userDrawn="1"/>
        </p:nvCxnSpPr>
        <p:spPr>
          <a:xfrm>
            <a:off x="323849" y="1160316"/>
            <a:ext cx="57626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CC0B18CB-FC9A-AA14-2EAA-E064AA0B5A4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71045"/>
          <a:stretch/>
        </p:blipFill>
        <p:spPr>
          <a:xfrm>
            <a:off x="323850" y="263302"/>
            <a:ext cx="576263" cy="653302"/>
          </a:xfrm>
          <a:prstGeom prst="rect">
            <a:avLst/>
          </a:prstGeom>
        </p:spPr>
      </p:pic>
      <p:sp>
        <p:nvSpPr>
          <p:cNvPr id="11" name="Bildplatzhalter 1">
            <a:extLst>
              <a:ext uri="{FF2B5EF4-FFF2-40B4-BE49-F238E27FC236}">
                <a16:creationId xmlns:a16="http://schemas.microsoft.com/office/drawing/2014/main" id="{A317A1A6-89F1-5E47-BC9A-970206CA2B04}"/>
              </a:ext>
            </a:extLst>
          </p:cNvPr>
          <p:cNvSpPr>
            <a:spLocks noGrp="1"/>
          </p:cNvSpPr>
          <p:nvPr>
            <p:ph type="pic" sz="quarter" idx="13"/>
          </p:nvPr>
        </p:nvSpPr>
        <p:spPr>
          <a:xfrm>
            <a:off x="4719145" y="0"/>
            <a:ext cx="4424856" cy="5143500"/>
          </a:xfrm>
          <a:solidFill>
            <a:schemeClr val="bg1"/>
          </a:solidFill>
        </p:spPr>
        <p:txBody>
          <a:bodyPr/>
          <a:lstStyle/>
          <a:p>
            <a:endParaRPr lang="en-US" dirty="0"/>
          </a:p>
        </p:txBody>
      </p:sp>
    </p:spTree>
    <p:extLst>
      <p:ext uri="{BB962C8B-B14F-4D97-AF65-F5344CB8AC3E}">
        <p14:creationId xmlns:p14="http://schemas.microsoft.com/office/powerpoint/2010/main" val="1965882244"/>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a:blip r:embed="rId2" cstate="screen">
            <a:extLst>
              <a:ext uri="{BEBA8EAE-BF5A-486C-A8C5-ECC9F3942E4B}">
                <a14:imgProps xmlns:a14="http://schemas.microsoft.com/office/drawing/2010/main">
                  <a14:imgLayer r:embed="rId3">
                    <a14:imgEffect>
                      <a14:brightnessContrast bright="-63000"/>
                    </a14:imgEffect>
                  </a14:imgLayer>
                </a14:imgProps>
              </a:ex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FA48DB6-886A-0AF8-675E-A3B4723752FF}"/>
              </a:ext>
            </a:extLst>
          </p:cNvPr>
          <p:cNvPicPr>
            <a:picLocks noChangeAspect="1"/>
          </p:cNvPicPr>
          <p:nvPr userDrawn="1"/>
        </p:nvPicPr>
        <p:blipFill>
          <a:blip r:embed="rId4"/>
          <a:stretch>
            <a:fillRect/>
          </a:stretch>
        </p:blipFill>
        <p:spPr>
          <a:xfrm>
            <a:off x="1556084" y="1373640"/>
            <a:ext cx="6031832" cy="3021254"/>
          </a:xfrm>
          <a:prstGeom prst="rect">
            <a:avLst/>
          </a:prstGeom>
        </p:spPr>
      </p:pic>
      <p:sp>
        <p:nvSpPr>
          <p:cNvPr id="9" name="Title 1">
            <a:extLst>
              <a:ext uri="{FF2B5EF4-FFF2-40B4-BE49-F238E27FC236}">
                <a16:creationId xmlns:a16="http://schemas.microsoft.com/office/drawing/2014/main" id="{3679C9FF-BA4E-83C1-14F6-D10F9E3525D7}"/>
              </a:ext>
            </a:extLst>
          </p:cNvPr>
          <p:cNvSpPr>
            <a:spLocks noGrp="1"/>
          </p:cNvSpPr>
          <p:nvPr>
            <p:ph type="title"/>
          </p:nvPr>
        </p:nvSpPr>
        <p:spPr>
          <a:xfrm>
            <a:off x="2329728" y="1581410"/>
            <a:ext cx="4645891" cy="2145064"/>
          </a:xfrm>
        </p:spPr>
        <p:txBody>
          <a:bodyPr anchor="ctr">
            <a:normAutofit/>
          </a:bodyPr>
          <a:lstStyle>
            <a:lvl1pPr>
              <a:lnSpc>
                <a:spcPts val="4780"/>
              </a:lnSpc>
              <a:defRPr sz="4400" b="0"/>
            </a:lvl1pPr>
          </a:lstStyle>
          <a:p>
            <a:r>
              <a:rPr lang="en-US" dirty="0"/>
              <a:t>Click to edit Master title style</a:t>
            </a:r>
          </a:p>
        </p:txBody>
      </p:sp>
    </p:spTree>
    <p:extLst>
      <p:ext uri="{BB962C8B-B14F-4D97-AF65-F5344CB8AC3E}">
        <p14:creationId xmlns:p14="http://schemas.microsoft.com/office/powerpoint/2010/main" val="39176398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cstate="screen">
            <a:extLst>
              <a:ext uri="{BEBA8EAE-BF5A-486C-A8C5-ECC9F3942E4B}">
                <a14:imgProps xmlns:a14="http://schemas.microsoft.com/office/drawing/2010/main">
                  <a14:imgLayer r:embed="rId3">
                    <a14:imgEffect>
                      <a14:brightnessContrast bright="-57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EE9EEE73-B7A0-A6A7-A7E1-AAAE7AAD784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37651" t="72677"/>
          <a:stretch/>
        </p:blipFill>
        <p:spPr>
          <a:xfrm>
            <a:off x="0" y="0"/>
            <a:ext cx="1248815" cy="1405332"/>
          </a:xfrm>
          <a:prstGeom prst="rect">
            <a:avLst/>
          </a:prstGeom>
        </p:spPr>
      </p:pic>
      <p:pic>
        <p:nvPicPr>
          <p:cNvPr id="3" name="Picture 2">
            <a:extLst>
              <a:ext uri="{FF2B5EF4-FFF2-40B4-BE49-F238E27FC236}">
                <a16:creationId xmlns:a16="http://schemas.microsoft.com/office/drawing/2014/main" id="{F109670B-71CE-CFE3-4574-5CCFD44DDB81}"/>
              </a:ext>
            </a:extLst>
          </p:cNvPr>
          <p:cNvPicPr>
            <a:picLocks noChangeAspect="1"/>
          </p:cNvPicPr>
          <p:nvPr userDrawn="1"/>
        </p:nvPicPr>
        <p:blipFill>
          <a:blip r:embed="rId5"/>
          <a:stretch>
            <a:fillRect/>
          </a:stretch>
        </p:blipFill>
        <p:spPr>
          <a:xfrm>
            <a:off x="293572" y="258318"/>
            <a:ext cx="572048" cy="643554"/>
          </a:xfrm>
          <a:prstGeom prst="rect">
            <a:avLst/>
          </a:prstGeom>
        </p:spPr>
      </p:pic>
    </p:spTree>
    <p:extLst>
      <p:ext uri="{BB962C8B-B14F-4D97-AF65-F5344CB8AC3E}">
        <p14:creationId xmlns:p14="http://schemas.microsoft.com/office/powerpoint/2010/main" val="8373409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4" name="Bildplatzhalter 1">
            <a:extLst>
              <a:ext uri="{FF2B5EF4-FFF2-40B4-BE49-F238E27FC236}">
                <a16:creationId xmlns:a16="http://schemas.microsoft.com/office/drawing/2014/main" id="{A0529BA8-2D3A-0C1E-9C1E-2378BF7EB458}"/>
              </a:ext>
            </a:extLst>
          </p:cNvPr>
          <p:cNvSpPr>
            <a:spLocks noGrp="1"/>
          </p:cNvSpPr>
          <p:nvPr>
            <p:ph type="pic" idx="13"/>
          </p:nvPr>
        </p:nvSpPr>
        <p:spPr>
          <a:xfrm>
            <a:off x="1" y="0"/>
            <a:ext cx="9144000" cy="5143500"/>
          </a:xfrm>
          <a:noFill/>
        </p:spPr>
      </p:sp>
      <p:pic>
        <p:nvPicPr>
          <p:cNvPr id="5" name="Picture 4">
            <a:extLst>
              <a:ext uri="{FF2B5EF4-FFF2-40B4-BE49-F238E27FC236}">
                <a16:creationId xmlns:a16="http://schemas.microsoft.com/office/drawing/2014/main" id="{48E5B3CB-059F-A6B1-D8DF-5D08ED069A2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10471" y="4797999"/>
            <a:ext cx="709679" cy="305675"/>
          </a:xfrm>
          <a:prstGeom prst="rect">
            <a:avLst/>
          </a:prstGeom>
        </p:spPr>
      </p:pic>
      <p:sp>
        <p:nvSpPr>
          <p:cNvPr id="7" name="Date Placeholder 3">
            <a:extLst>
              <a:ext uri="{FF2B5EF4-FFF2-40B4-BE49-F238E27FC236}">
                <a16:creationId xmlns:a16="http://schemas.microsoft.com/office/drawing/2014/main" id="{01DAFB45-B1F2-15EB-82FA-01561BCB1550}"/>
              </a:ext>
            </a:extLst>
          </p:cNvPr>
          <p:cNvSpPr>
            <a:spLocks noGrp="1"/>
          </p:cNvSpPr>
          <p:nvPr>
            <p:ph type="dt" sz="half" idx="10"/>
          </p:nvPr>
        </p:nvSpPr>
        <p:spPr>
          <a:xfrm>
            <a:off x="6804025" y="4767263"/>
            <a:ext cx="1296988" cy="273844"/>
          </a:xfrm>
        </p:spPr>
        <p:txBody>
          <a:bodyPr/>
          <a:lstStyle>
            <a:lvl1pPr>
              <a:defRPr>
                <a:solidFill>
                  <a:schemeClr val="tx1"/>
                </a:solidFill>
              </a:defRPr>
            </a:lvl1pPr>
          </a:lstStyle>
          <a:p>
            <a:fld id="{7AD4694E-5164-9A4A-B69A-3075C5BCA356}" type="datetime3">
              <a:rPr lang="en-CA" smtClean="0"/>
              <a:pPr/>
              <a:t>19 March 2024</a:t>
            </a:fld>
            <a:endParaRPr lang="en-US" dirty="0"/>
          </a:p>
        </p:txBody>
      </p:sp>
      <p:sp>
        <p:nvSpPr>
          <p:cNvPr id="8" name="Footer Placeholder 4">
            <a:extLst>
              <a:ext uri="{FF2B5EF4-FFF2-40B4-BE49-F238E27FC236}">
                <a16:creationId xmlns:a16="http://schemas.microsoft.com/office/drawing/2014/main" id="{213FAF69-DB5C-F93A-09F2-08D856CB1BBF}"/>
              </a:ext>
            </a:extLst>
          </p:cNvPr>
          <p:cNvSpPr>
            <a:spLocks noGrp="1"/>
          </p:cNvSpPr>
          <p:nvPr>
            <p:ph type="ftr" sz="quarter" idx="11"/>
          </p:nvPr>
        </p:nvSpPr>
        <p:spPr>
          <a:xfrm>
            <a:off x="4002846" y="4767263"/>
            <a:ext cx="2735264" cy="273844"/>
          </a:xfrm>
        </p:spPr>
        <p:txBody>
          <a:bodyPr/>
          <a:lstStyle>
            <a:lvl1pPr>
              <a:defRPr>
                <a:solidFill>
                  <a:schemeClr val="tx1"/>
                </a:solidFill>
              </a:defRPr>
            </a:lvl1pPr>
          </a:lstStyle>
          <a:p>
            <a:pPr algn="r"/>
            <a:r>
              <a:rPr lang="en-US" dirty="0"/>
              <a:t>Dalhousie </a:t>
            </a:r>
            <a:r>
              <a:rPr lang="en-US" dirty="0" err="1"/>
              <a:t>Powerpoint</a:t>
            </a:r>
            <a:r>
              <a:rPr lang="en-US" dirty="0"/>
              <a:t> Template CHANGE IN MASTER</a:t>
            </a:r>
          </a:p>
        </p:txBody>
      </p:sp>
      <p:sp>
        <p:nvSpPr>
          <p:cNvPr id="10" name="Slide Number Placeholder 5">
            <a:extLst>
              <a:ext uri="{FF2B5EF4-FFF2-40B4-BE49-F238E27FC236}">
                <a16:creationId xmlns:a16="http://schemas.microsoft.com/office/drawing/2014/main" id="{E835BE09-8BE0-1E92-F66D-7626F01CAE4A}"/>
              </a:ext>
            </a:extLst>
          </p:cNvPr>
          <p:cNvSpPr>
            <a:spLocks noGrp="1"/>
          </p:cNvSpPr>
          <p:nvPr>
            <p:ph type="sldNum" sz="quarter" idx="12"/>
          </p:nvPr>
        </p:nvSpPr>
        <p:spPr>
          <a:xfrm>
            <a:off x="8110471" y="4767263"/>
            <a:ext cx="709679" cy="273844"/>
          </a:xfrm>
        </p:spPr>
        <p:txBody>
          <a:bodyPr/>
          <a:lstStyle/>
          <a:p>
            <a:fld id="{EDF96001-7E4F-EB42-8596-9AF1BDDEE6AD}" type="slidenum">
              <a:rPr lang="en-US" smtClean="0"/>
              <a:t>‹#›</a:t>
            </a:fld>
            <a:endParaRPr lang="en-US" dirty="0"/>
          </a:p>
        </p:txBody>
      </p:sp>
      <p:cxnSp>
        <p:nvCxnSpPr>
          <p:cNvPr id="11" name="Straight Connector 10">
            <a:extLst>
              <a:ext uri="{FF2B5EF4-FFF2-40B4-BE49-F238E27FC236}">
                <a16:creationId xmlns:a16="http://schemas.microsoft.com/office/drawing/2014/main" id="{BB360EDC-D490-F76F-7D72-BC26F9E797A7}"/>
              </a:ext>
            </a:extLst>
          </p:cNvPr>
          <p:cNvCxnSpPr>
            <a:stCxn id="8" idx="3"/>
            <a:endCxn id="7" idx="1"/>
          </p:cNvCxnSpPr>
          <p:nvPr userDrawn="1"/>
        </p:nvCxnSpPr>
        <p:spPr>
          <a:xfrm>
            <a:off x="6738110" y="4904185"/>
            <a:ext cx="659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64633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1">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7AFFF7C-DDF5-ECD0-DE86-79E05710B68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204" t="44097" r="1" b="-1"/>
          <a:stretch/>
        </p:blipFill>
        <p:spPr>
          <a:xfrm>
            <a:off x="0" y="-1"/>
            <a:ext cx="3328737" cy="5041107"/>
          </a:xfrm>
          <a:prstGeom prst="rect">
            <a:avLst/>
          </a:prstGeom>
        </p:spPr>
      </p:pic>
      <p:sp>
        <p:nvSpPr>
          <p:cNvPr id="2" name="Title 1"/>
          <p:cNvSpPr>
            <a:spLocks noGrp="1"/>
          </p:cNvSpPr>
          <p:nvPr>
            <p:ph type="title"/>
          </p:nvPr>
        </p:nvSpPr>
        <p:spPr>
          <a:xfrm>
            <a:off x="323850" y="1297239"/>
            <a:ext cx="2735263" cy="2145064"/>
          </a:xfrm>
        </p:spPr>
        <p:txBody>
          <a:bodyPr anchor="ctr">
            <a:normAutofit/>
          </a:bodyPr>
          <a:lstStyle>
            <a:lvl1pPr>
              <a:defRPr sz="3600" b="0"/>
            </a:lvl1pPr>
          </a:lstStyle>
          <a:p>
            <a:r>
              <a:rPr lang="en-US" dirty="0"/>
              <a:t>Click to edit Master title style</a:t>
            </a:r>
          </a:p>
        </p:txBody>
      </p:sp>
      <p:cxnSp>
        <p:nvCxnSpPr>
          <p:cNvPr id="19" name="Straight Connector 18">
            <a:extLst>
              <a:ext uri="{FF2B5EF4-FFF2-40B4-BE49-F238E27FC236}">
                <a16:creationId xmlns:a16="http://schemas.microsoft.com/office/drawing/2014/main" id="{10FADA54-FB2E-8D46-BD32-BFE8F914C443}"/>
              </a:ext>
            </a:extLst>
          </p:cNvPr>
          <p:cNvCxnSpPr/>
          <p:nvPr userDrawn="1"/>
        </p:nvCxnSpPr>
        <p:spPr>
          <a:xfrm>
            <a:off x="323849" y="1160316"/>
            <a:ext cx="57626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91711091-0AC3-62EB-ADC0-71B60E85DB3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71045"/>
          <a:stretch/>
        </p:blipFill>
        <p:spPr>
          <a:xfrm>
            <a:off x="323850" y="263302"/>
            <a:ext cx="576263" cy="653302"/>
          </a:xfrm>
          <a:prstGeom prst="rect">
            <a:avLst/>
          </a:prstGeom>
        </p:spPr>
      </p:pic>
      <p:sp>
        <p:nvSpPr>
          <p:cNvPr id="12" name="Text Placeholder 11">
            <a:extLst>
              <a:ext uri="{FF2B5EF4-FFF2-40B4-BE49-F238E27FC236}">
                <a16:creationId xmlns:a16="http://schemas.microsoft.com/office/drawing/2014/main" id="{DF66FB73-767B-B30C-C2FE-6587275CE4C6}"/>
              </a:ext>
            </a:extLst>
          </p:cNvPr>
          <p:cNvSpPr>
            <a:spLocks noGrp="1"/>
          </p:cNvSpPr>
          <p:nvPr>
            <p:ph type="body" sz="quarter" idx="13"/>
          </p:nvPr>
        </p:nvSpPr>
        <p:spPr>
          <a:xfrm>
            <a:off x="3706813" y="1297239"/>
            <a:ext cx="4910137" cy="2638174"/>
          </a:xfrm>
        </p:spPr>
        <p:txBody>
          <a:bodyPr>
            <a:normAutofit/>
          </a:bodyPr>
          <a:lstStyle>
            <a:lvl1pPr>
              <a:defRPr sz="2000">
                <a:solidFill>
                  <a:schemeClr val="tx1"/>
                </a:solidFill>
              </a:defRPr>
            </a:lvl1pPr>
            <a:lvl2pPr>
              <a:defRPr sz="18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8" name="Picture 17">
            <a:extLst>
              <a:ext uri="{FF2B5EF4-FFF2-40B4-BE49-F238E27FC236}">
                <a16:creationId xmlns:a16="http://schemas.microsoft.com/office/drawing/2014/main" id="{D43BC3A4-0647-7933-8A45-12990C65A5B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110471" y="4797999"/>
            <a:ext cx="709679" cy="305675"/>
          </a:xfrm>
          <a:prstGeom prst="rect">
            <a:avLst/>
          </a:prstGeom>
        </p:spPr>
      </p:pic>
      <p:sp>
        <p:nvSpPr>
          <p:cNvPr id="20" name="Date Placeholder 3">
            <a:extLst>
              <a:ext uri="{FF2B5EF4-FFF2-40B4-BE49-F238E27FC236}">
                <a16:creationId xmlns:a16="http://schemas.microsoft.com/office/drawing/2014/main" id="{237BD00E-87C5-8E29-C978-B19F60BEDC10}"/>
              </a:ext>
            </a:extLst>
          </p:cNvPr>
          <p:cNvSpPr>
            <a:spLocks noGrp="1"/>
          </p:cNvSpPr>
          <p:nvPr>
            <p:ph type="dt" sz="half" idx="10"/>
          </p:nvPr>
        </p:nvSpPr>
        <p:spPr>
          <a:xfrm>
            <a:off x="6804025" y="4767263"/>
            <a:ext cx="1296988" cy="273844"/>
          </a:xfrm>
        </p:spPr>
        <p:txBody>
          <a:bodyPr/>
          <a:lstStyle>
            <a:lvl1pPr>
              <a:defRPr>
                <a:solidFill>
                  <a:schemeClr val="tx1"/>
                </a:solidFill>
              </a:defRPr>
            </a:lvl1pPr>
          </a:lstStyle>
          <a:p>
            <a:fld id="{7AD4694E-5164-9A4A-B69A-3075C5BCA356}" type="datetime3">
              <a:rPr lang="en-CA" smtClean="0"/>
              <a:pPr/>
              <a:t>19 March 2024</a:t>
            </a:fld>
            <a:endParaRPr lang="en-US" dirty="0"/>
          </a:p>
        </p:txBody>
      </p:sp>
      <p:sp>
        <p:nvSpPr>
          <p:cNvPr id="21" name="Footer Placeholder 4">
            <a:extLst>
              <a:ext uri="{FF2B5EF4-FFF2-40B4-BE49-F238E27FC236}">
                <a16:creationId xmlns:a16="http://schemas.microsoft.com/office/drawing/2014/main" id="{CADF1561-03D2-BB25-9209-8BD286671B45}"/>
              </a:ext>
            </a:extLst>
          </p:cNvPr>
          <p:cNvSpPr>
            <a:spLocks noGrp="1"/>
          </p:cNvSpPr>
          <p:nvPr>
            <p:ph type="ftr" sz="quarter" idx="11"/>
          </p:nvPr>
        </p:nvSpPr>
        <p:spPr>
          <a:xfrm>
            <a:off x="4002846" y="4767263"/>
            <a:ext cx="2735264" cy="273844"/>
          </a:xfrm>
        </p:spPr>
        <p:txBody>
          <a:bodyPr/>
          <a:lstStyle>
            <a:lvl1pPr>
              <a:defRPr>
                <a:solidFill>
                  <a:schemeClr val="tx1"/>
                </a:solidFill>
              </a:defRPr>
            </a:lvl1pPr>
          </a:lstStyle>
          <a:p>
            <a:pPr algn="r"/>
            <a:r>
              <a:rPr lang="en-US" dirty="0"/>
              <a:t>Dalhousie </a:t>
            </a:r>
            <a:r>
              <a:rPr lang="en-US" dirty="0" err="1"/>
              <a:t>Powerpoint</a:t>
            </a:r>
            <a:r>
              <a:rPr lang="en-US" dirty="0"/>
              <a:t> Template CHANGE IN MASTER</a:t>
            </a:r>
          </a:p>
        </p:txBody>
      </p:sp>
      <p:sp>
        <p:nvSpPr>
          <p:cNvPr id="22" name="Slide Number Placeholder 5">
            <a:extLst>
              <a:ext uri="{FF2B5EF4-FFF2-40B4-BE49-F238E27FC236}">
                <a16:creationId xmlns:a16="http://schemas.microsoft.com/office/drawing/2014/main" id="{EBA806C0-36C4-52F5-936F-22C208BEF53C}"/>
              </a:ext>
            </a:extLst>
          </p:cNvPr>
          <p:cNvSpPr>
            <a:spLocks noGrp="1"/>
          </p:cNvSpPr>
          <p:nvPr>
            <p:ph type="sldNum" sz="quarter" idx="12"/>
          </p:nvPr>
        </p:nvSpPr>
        <p:spPr>
          <a:xfrm>
            <a:off x="8110471" y="4767263"/>
            <a:ext cx="709679" cy="273844"/>
          </a:xfrm>
        </p:spPr>
        <p:txBody>
          <a:bodyPr/>
          <a:lstStyle/>
          <a:p>
            <a:fld id="{EDF96001-7E4F-EB42-8596-9AF1BDDEE6AD}" type="slidenum">
              <a:rPr lang="en-US" smtClean="0"/>
              <a:t>‹#›</a:t>
            </a:fld>
            <a:endParaRPr lang="en-US" dirty="0"/>
          </a:p>
        </p:txBody>
      </p:sp>
      <p:cxnSp>
        <p:nvCxnSpPr>
          <p:cNvPr id="23" name="Straight Connector 22">
            <a:extLst>
              <a:ext uri="{FF2B5EF4-FFF2-40B4-BE49-F238E27FC236}">
                <a16:creationId xmlns:a16="http://schemas.microsoft.com/office/drawing/2014/main" id="{748C945D-B03C-018A-D661-A14C1ED25337}"/>
              </a:ext>
            </a:extLst>
          </p:cNvPr>
          <p:cNvCxnSpPr>
            <a:stCxn id="21" idx="3"/>
            <a:endCxn id="20" idx="1"/>
          </p:cNvCxnSpPr>
          <p:nvPr userDrawn="1"/>
        </p:nvCxnSpPr>
        <p:spPr>
          <a:xfrm>
            <a:off x="6738110" y="4904185"/>
            <a:ext cx="659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54543"/>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Section Header 1">
    <p:spTree>
      <p:nvGrpSpPr>
        <p:cNvPr id="1" name=""/>
        <p:cNvGrpSpPr/>
        <p:nvPr/>
      </p:nvGrpSpPr>
      <p:grpSpPr>
        <a:xfrm>
          <a:off x="0" y="0"/>
          <a:ext cx="0" cy="0"/>
          <a:chOff x="0" y="0"/>
          <a:chExt cx="0" cy="0"/>
        </a:xfrm>
      </p:grpSpPr>
      <p:sp>
        <p:nvSpPr>
          <p:cNvPr id="21" name="Bildplatzhalter 2">
            <a:extLst>
              <a:ext uri="{FF2B5EF4-FFF2-40B4-BE49-F238E27FC236}">
                <a16:creationId xmlns:a16="http://schemas.microsoft.com/office/drawing/2014/main" id="{8689E65B-0595-A60A-62F0-A634B96A5148}"/>
              </a:ext>
            </a:extLst>
          </p:cNvPr>
          <p:cNvSpPr>
            <a:spLocks noGrp="1"/>
          </p:cNvSpPr>
          <p:nvPr>
            <p:ph type="pic" sz="quarter" idx="15"/>
          </p:nvPr>
        </p:nvSpPr>
        <p:spPr>
          <a:xfrm>
            <a:off x="2297820" y="0"/>
            <a:ext cx="2290813" cy="2571750"/>
          </a:xfrm>
        </p:spPr>
      </p:sp>
      <p:sp>
        <p:nvSpPr>
          <p:cNvPr id="22" name="Bildplatzhalter 2">
            <a:extLst>
              <a:ext uri="{FF2B5EF4-FFF2-40B4-BE49-F238E27FC236}">
                <a16:creationId xmlns:a16="http://schemas.microsoft.com/office/drawing/2014/main" id="{7B7CFDE6-8AA8-199A-727E-F04208E65753}"/>
              </a:ext>
            </a:extLst>
          </p:cNvPr>
          <p:cNvSpPr>
            <a:spLocks noGrp="1"/>
          </p:cNvSpPr>
          <p:nvPr>
            <p:ph type="pic" sz="quarter" idx="16"/>
          </p:nvPr>
        </p:nvSpPr>
        <p:spPr>
          <a:xfrm>
            <a:off x="4595928" y="0"/>
            <a:ext cx="2250251" cy="2571750"/>
          </a:xfrm>
        </p:spPr>
      </p:sp>
      <p:sp>
        <p:nvSpPr>
          <p:cNvPr id="23" name="Bildplatzhalter 2">
            <a:extLst>
              <a:ext uri="{FF2B5EF4-FFF2-40B4-BE49-F238E27FC236}">
                <a16:creationId xmlns:a16="http://schemas.microsoft.com/office/drawing/2014/main" id="{86DA549F-2A1A-6E1E-B7B3-1E4EA211CAD3}"/>
              </a:ext>
            </a:extLst>
          </p:cNvPr>
          <p:cNvSpPr>
            <a:spLocks noGrp="1"/>
          </p:cNvSpPr>
          <p:nvPr>
            <p:ph type="pic" sz="quarter" idx="17"/>
          </p:nvPr>
        </p:nvSpPr>
        <p:spPr>
          <a:xfrm>
            <a:off x="6853187" y="0"/>
            <a:ext cx="2290813" cy="2571750"/>
          </a:xfrm>
        </p:spPr>
      </p:sp>
      <p:sp>
        <p:nvSpPr>
          <p:cNvPr id="10" name="Bildplatzhalter 2">
            <a:extLst>
              <a:ext uri="{FF2B5EF4-FFF2-40B4-BE49-F238E27FC236}">
                <a16:creationId xmlns:a16="http://schemas.microsoft.com/office/drawing/2014/main" id="{CFDC2C76-013E-C4E9-422D-2E8321B9C529}"/>
              </a:ext>
            </a:extLst>
          </p:cNvPr>
          <p:cNvSpPr>
            <a:spLocks noGrp="1"/>
          </p:cNvSpPr>
          <p:nvPr>
            <p:ph type="pic" sz="quarter" idx="14"/>
          </p:nvPr>
        </p:nvSpPr>
        <p:spPr>
          <a:xfrm>
            <a:off x="0" y="0"/>
            <a:ext cx="2290813" cy="2571750"/>
          </a:xfrm>
        </p:spPr>
      </p:sp>
      <p:sp>
        <p:nvSpPr>
          <p:cNvPr id="7" name="Rectangle 6">
            <a:extLst>
              <a:ext uri="{FF2B5EF4-FFF2-40B4-BE49-F238E27FC236}">
                <a16:creationId xmlns:a16="http://schemas.microsoft.com/office/drawing/2014/main" id="{058CC853-5C0D-24B1-FCBA-767CA8ADC68B}"/>
              </a:ext>
            </a:extLst>
          </p:cNvPr>
          <p:cNvSpPr/>
          <p:nvPr userDrawn="1"/>
        </p:nvSpPr>
        <p:spPr>
          <a:xfrm>
            <a:off x="0" y="2529267"/>
            <a:ext cx="9144000" cy="2614233"/>
          </a:xfrm>
          <a:prstGeom prst="rect">
            <a:avLst/>
          </a:prstGeom>
          <a:solidFill>
            <a:srgbClr val="FFD4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FCFB078D-3897-DC41-B145-FE1C449037D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10471" y="4797999"/>
            <a:ext cx="709679" cy="305675"/>
          </a:xfrm>
          <a:prstGeom prst="rect">
            <a:avLst/>
          </a:prstGeom>
        </p:spPr>
      </p:pic>
      <p:sp>
        <p:nvSpPr>
          <p:cNvPr id="4" name="Date Placeholder 3"/>
          <p:cNvSpPr>
            <a:spLocks noGrp="1"/>
          </p:cNvSpPr>
          <p:nvPr>
            <p:ph type="dt" sz="half" idx="10"/>
          </p:nvPr>
        </p:nvSpPr>
        <p:spPr/>
        <p:txBody>
          <a:bodyPr/>
          <a:lstStyle>
            <a:lvl1pPr>
              <a:defRPr>
                <a:solidFill>
                  <a:schemeClr val="tx1"/>
                </a:solidFill>
              </a:defRPr>
            </a:lvl1pPr>
          </a:lstStyle>
          <a:p>
            <a:fld id="{7AD4694E-5164-9A4A-B69A-3075C5BCA356}" type="datetime3">
              <a:rPr lang="en-CA" smtClean="0"/>
              <a:pPr/>
              <a:t>19 March 2024</a:t>
            </a:fld>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a:t>Dalhousie Powerpoint Template CHANGE IN MASTER</a:t>
            </a:r>
            <a:endParaRPr lang="en-US" dirty="0"/>
          </a:p>
        </p:txBody>
      </p:sp>
      <p:sp>
        <p:nvSpPr>
          <p:cNvPr id="6" name="Slide Number Placeholder 5"/>
          <p:cNvSpPr>
            <a:spLocks noGrp="1"/>
          </p:cNvSpPr>
          <p:nvPr>
            <p:ph type="sldNum" sz="quarter" idx="12"/>
          </p:nvPr>
        </p:nvSpPr>
        <p:spPr/>
        <p:txBody>
          <a:bodyPr/>
          <a:lstStyle/>
          <a:p>
            <a:fld id="{EDF96001-7E4F-EB42-8596-9AF1BDDEE6AD}" type="slidenum">
              <a:rPr lang="en-US" smtClean="0"/>
              <a:t>‹#›</a:t>
            </a:fld>
            <a:endParaRPr lang="en-US" dirty="0"/>
          </a:p>
        </p:txBody>
      </p:sp>
      <p:cxnSp>
        <p:nvCxnSpPr>
          <p:cNvPr id="8" name="Straight Connector 7">
            <a:extLst>
              <a:ext uri="{FF2B5EF4-FFF2-40B4-BE49-F238E27FC236}">
                <a16:creationId xmlns:a16="http://schemas.microsoft.com/office/drawing/2014/main" id="{1DADE73F-85EC-1241-A5FA-6A1AA563544F}"/>
              </a:ext>
            </a:extLst>
          </p:cNvPr>
          <p:cNvCxnSpPr>
            <a:stCxn id="5" idx="3"/>
            <a:endCxn id="4" idx="1"/>
          </p:cNvCxnSpPr>
          <p:nvPr userDrawn="1"/>
        </p:nvCxnSpPr>
        <p:spPr>
          <a:xfrm>
            <a:off x="3059113" y="4904185"/>
            <a:ext cx="374491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Placeholder 11">
            <a:extLst>
              <a:ext uri="{FF2B5EF4-FFF2-40B4-BE49-F238E27FC236}">
                <a16:creationId xmlns:a16="http://schemas.microsoft.com/office/drawing/2014/main" id="{DF66FB73-767B-B30C-C2FE-6587275CE4C6}"/>
              </a:ext>
            </a:extLst>
          </p:cNvPr>
          <p:cNvSpPr>
            <a:spLocks noGrp="1"/>
          </p:cNvSpPr>
          <p:nvPr>
            <p:ph type="body" sz="quarter" idx="13"/>
          </p:nvPr>
        </p:nvSpPr>
        <p:spPr>
          <a:xfrm>
            <a:off x="4572000" y="2815463"/>
            <a:ext cx="4044950" cy="1814870"/>
          </a:xfrm>
        </p:spPr>
        <p:txBody>
          <a:bodyPr anchor="ctr">
            <a:normAutofit/>
          </a:bodyPr>
          <a:lstStyle>
            <a:lvl1pPr>
              <a:defRPr sz="2000">
                <a:solidFill>
                  <a:schemeClr val="tx1"/>
                </a:solidFill>
              </a:defRPr>
            </a:lvl1pPr>
            <a:lvl2pPr>
              <a:defRPr sz="18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dirty="0"/>
              <a:t>Click to edit Master text styles</a:t>
            </a:r>
          </a:p>
        </p:txBody>
      </p:sp>
      <p:sp>
        <p:nvSpPr>
          <p:cNvPr id="2" name="Title 1"/>
          <p:cNvSpPr>
            <a:spLocks noGrp="1"/>
          </p:cNvSpPr>
          <p:nvPr>
            <p:ph type="title"/>
          </p:nvPr>
        </p:nvSpPr>
        <p:spPr>
          <a:xfrm>
            <a:off x="323850" y="2815463"/>
            <a:ext cx="3655026" cy="1814876"/>
          </a:xfrm>
        </p:spPr>
        <p:txBody>
          <a:bodyPr anchor="ctr">
            <a:normAutofit/>
          </a:bodyPr>
          <a:lstStyle>
            <a:lvl1pPr>
              <a:defRPr sz="3600" b="0"/>
            </a:lvl1pPr>
          </a:lstStyle>
          <a:p>
            <a:r>
              <a:rPr lang="en-US" dirty="0"/>
              <a:t>Click to edit Master title style</a:t>
            </a:r>
          </a:p>
        </p:txBody>
      </p:sp>
    </p:spTree>
    <p:extLst>
      <p:ext uri="{BB962C8B-B14F-4D97-AF65-F5344CB8AC3E}">
        <p14:creationId xmlns:p14="http://schemas.microsoft.com/office/powerpoint/2010/main" val="971829142"/>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Section Header 1">
    <p:spTree>
      <p:nvGrpSpPr>
        <p:cNvPr id="1" name=""/>
        <p:cNvGrpSpPr/>
        <p:nvPr/>
      </p:nvGrpSpPr>
      <p:grpSpPr>
        <a:xfrm>
          <a:off x="0" y="0"/>
          <a:ext cx="0" cy="0"/>
          <a:chOff x="0" y="0"/>
          <a:chExt cx="0" cy="0"/>
        </a:xfrm>
      </p:grpSpPr>
      <p:sp>
        <p:nvSpPr>
          <p:cNvPr id="3" name="Picture Placeholder 9">
            <a:extLst>
              <a:ext uri="{FF2B5EF4-FFF2-40B4-BE49-F238E27FC236}">
                <a16:creationId xmlns:a16="http://schemas.microsoft.com/office/drawing/2014/main" id="{98799487-A443-881D-9003-748C7592283A}"/>
              </a:ext>
            </a:extLst>
          </p:cNvPr>
          <p:cNvSpPr>
            <a:spLocks noGrp="1"/>
          </p:cNvSpPr>
          <p:nvPr>
            <p:ph type="pic" sz="quarter" idx="14"/>
          </p:nvPr>
        </p:nvSpPr>
        <p:spPr>
          <a:xfrm>
            <a:off x="0" y="0"/>
            <a:ext cx="3578801" cy="5143500"/>
          </a:xfrm>
          <a:solidFill>
            <a:schemeClr val="bg1">
              <a:lumMod val="95000"/>
            </a:schemeClr>
          </a:solidFill>
        </p:spPr>
        <p:txBody>
          <a:bodyPr/>
          <a:lstStyle/>
          <a:p>
            <a:endParaRPr lang="en-US" dirty="0"/>
          </a:p>
        </p:txBody>
      </p:sp>
      <p:pic>
        <p:nvPicPr>
          <p:cNvPr id="9" name="Picture 8">
            <a:extLst>
              <a:ext uri="{FF2B5EF4-FFF2-40B4-BE49-F238E27FC236}">
                <a16:creationId xmlns:a16="http://schemas.microsoft.com/office/drawing/2014/main" id="{FCFB078D-3897-DC41-B145-FE1C449037D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10471" y="4797999"/>
            <a:ext cx="709679" cy="305675"/>
          </a:xfrm>
          <a:prstGeom prst="rect">
            <a:avLst/>
          </a:prstGeom>
        </p:spPr>
      </p:pic>
      <p:sp>
        <p:nvSpPr>
          <p:cNvPr id="2" name="Title 1"/>
          <p:cNvSpPr>
            <a:spLocks noGrp="1"/>
          </p:cNvSpPr>
          <p:nvPr>
            <p:ph type="title"/>
          </p:nvPr>
        </p:nvSpPr>
        <p:spPr>
          <a:xfrm>
            <a:off x="4681331" y="962367"/>
            <a:ext cx="4138820" cy="588136"/>
          </a:xfrm>
        </p:spPr>
        <p:txBody>
          <a:bodyPr anchor="ctr">
            <a:noAutofit/>
          </a:bodyPr>
          <a:lstStyle>
            <a:lvl1pPr>
              <a:defRPr sz="2800" b="0"/>
            </a:lvl1pPr>
          </a:lstStyle>
          <a:p>
            <a:r>
              <a:rPr lang="en-US" dirty="0"/>
              <a:t>Click to edit Master title style</a:t>
            </a:r>
          </a:p>
        </p:txBody>
      </p:sp>
      <p:sp>
        <p:nvSpPr>
          <p:cNvPr id="4" name="Date Placeholder 3"/>
          <p:cNvSpPr>
            <a:spLocks noGrp="1"/>
          </p:cNvSpPr>
          <p:nvPr>
            <p:ph type="dt" sz="half" idx="10"/>
          </p:nvPr>
        </p:nvSpPr>
        <p:spPr/>
        <p:txBody>
          <a:bodyPr/>
          <a:lstStyle>
            <a:lvl1pPr>
              <a:defRPr>
                <a:solidFill>
                  <a:schemeClr val="tx1"/>
                </a:solidFill>
              </a:defRPr>
            </a:lvl1pPr>
          </a:lstStyle>
          <a:p>
            <a:fld id="{7AD4694E-5164-9A4A-B69A-3075C5BCA356}" type="datetime3">
              <a:rPr lang="en-CA" smtClean="0"/>
              <a:pPr/>
              <a:t>19 March 2024</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Dalhousie Powerpoint Template CHANGE IN MASTER</a:t>
            </a:r>
            <a:endParaRPr lang="en-US" dirty="0"/>
          </a:p>
        </p:txBody>
      </p:sp>
      <p:sp>
        <p:nvSpPr>
          <p:cNvPr id="6" name="Slide Number Placeholder 5"/>
          <p:cNvSpPr>
            <a:spLocks noGrp="1"/>
          </p:cNvSpPr>
          <p:nvPr>
            <p:ph type="sldNum" sz="quarter" idx="12"/>
          </p:nvPr>
        </p:nvSpPr>
        <p:spPr/>
        <p:txBody>
          <a:bodyPr/>
          <a:lstStyle/>
          <a:p>
            <a:fld id="{EDF96001-7E4F-EB42-8596-9AF1BDDEE6AD}" type="slidenum">
              <a:rPr lang="en-US" smtClean="0"/>
              <a:t>‹#›</a:t>
            </a:fld>
            <a:endParaRPr lang="en-US" dirty="0"/>
          </a:p>
        </p:txBody>
      </p:sp>
      <p:cxnSp>
        <p:nvCxnSpPr>
          <p:cNvPr id="8" name="Straight Connector 7">
            <a:extLst>
              <a:ext uri="{FF2B5EF4-FFF2-40B4-BE49-F238E27FC236}">
                <a16:creationId xmlns:a16="http://schemas.microsoft.com/office/drawing/2014/main" id="{1DADE73F-85EC-1241-A5FA-6A1AA563544F}"/>
              </a:ext>
            </a:extLst>
          </p:cNvPr>
          <p:cNvCxnSpPr>
            <a:stCxn id="5" idx="3"/>
            <a:endCxn id="4" idx="1"/>
          </p:cNvCxnSpPr>
          <p:nvPr userDrawn="1"/>
        </p:nvCxnSpPr>
        <p:spPr>
          <a:xfrm>
            <a:off x="3059113" y="4904185"/>
            <a:ext cx="374491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Placeholder 11">
            <a:extLst>
              <a:ext uri="{FF2B5EF4-FFF2-40B4-BE49-F238E27FC236}">
                <a16:creationId xmlns:a16="http://schemas.microsoft.com/office/drawing/2014/main" id="{DF66FB73-767B-B30C-C2FE-6587275CE4C6}"/>
              </a:ext>
            </a:extLst>
          </p:cNvPr>
          <p:cNvSpPr>
            <a:spLocks noGrp="1"/>
          </p:cNvSpPr>
          <p:nvPr>
            <p:ph type="body" sz="quarter" idx="13"/>
          </p:nvPr>
        </p:nvSpPr>
        <p:spPr>
          <a:xfrm>
            <a:off x="4681331" y="1654382"/>
            <a:ext cx="4138820" cy="2638174"/>
          </a:xfrm>
        </p:spPr>
        <p:txBody>
          <a:bodyPr>
            <a:normAutofit/>
          </a:bodyPr>
          <a:lstStyle>
            <a:lvl1pPr marL="0" indent="0">
              <a:buFont typeface="Arial" panose="020B0604020202020204" pitchFamily="34" charset="0"/>
              <a:buNone/>
              <a:defRPr sz="2000">
                <a:solidFill>
                  <a:schemeClr val="tx1"/>
                </a:solidFill>
              </a:defRPr>
            </a:lvl1pPr>
            <a:lvl2pPr marL="342900" indent="0">
              <a:buFont typeface="Arial" panose="020B0604020202020204" pitchFamily="34" charset="0"/>
              <a:buNone/>
              <a:defRPr sz="1800">
                <a:solidFill>
                  <a:schemeClr val="tx1"/>
                </a:solidFill>
              </a:defRPr>
            </a:lvl2pPr>
            <a:lvl3pPr marL="685800" indent="0">
              <a:buFont typeface="Arial" panose="020B0604020202020204" pitchFamily="34" charset="0"/>
              <a:buNone/>
              <a:defRPr sz="1400">
                <a:solidFill>
                  <a:schemeClr val="tx1"/>
                </a:solidFill>
              </a:defRPr>
            </a:lvl3pPr>
            <a:lvl4pPr marL="1028700" indent="0">
              <a:buFont typeface="Arial" panose="020B0604020202020204" pitchFamily="34" charset="0"/>
              <a:buNone/>
              <a:defRPr sz="1200">
                <a:solidFill>
                  <a:schemeClr val="tx1"/>
                </a:solidFill>
              </a:defRPr>
            </a:lvl4pPr>
            <a:lvl5pPr marL="1371600" indent="0">
              <a:buFont typeface="Arial" panose="020B0604020202020204" pitchFamily="34" charset="0"/>
              <a:buNone/>
              <a:defRPr sz="12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45109859"/>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Section Header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CFB078D-3897-DC41-B145-FE1C449037D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10471" y="4797999"/>
            <a:ext cx="709679" cy="305675"/>
          </a:xfrm>
          <a:prstGeom prst="rect">
            <a:avLst/>
          </a:prstGeom>
        </p:spPr>
      </p:pic>
      <p:sp>
        <p:nvSpPr>
          <p:cNvPr id="2" name="Title 1"/>
          <p:cNvSpPr>
            <a:spLocks noGrp="1"/>
          </p:cNvSpPr>
          <p:nvPr>
            <p:ph type="title"/>
          </p:nvPr>
        </p:nvSpPr>
        <p:spPr>
          <a:xfrm>
            <a:off x="4681331" y="962367"/>
            <a:ext cx="4138820" cy="588136"/>
          </a:xfrm>
        </p:spPr>
        <p:txBody>
          <a:bodyPr anchor="ctr">
            <a:noAutofit/>
          </a:bodyPr>
          <a:lstStyle>
            <a:lvl1pPr>
              <a:defRPr sz="2800" b="0"/>
            </a:lvl1pPr>
          </a:lstStyle>
          <a:p>
            <a:r>
              <a:rPr lang="en-US" dirty="0"/>
              <a:t>Click to edit Master title style</a:t>
            </a:r>
          </a:p>
        </p:txBody>
      </p:sp>
      <p:sp>
        <p:nvSpPr>
          <p:cNvPr id="4" name="Date Placeholder 3"/>
          <p:cNvSpPr>
            <a:spLocks noGrp="1"/>
          </p:cNvSpPr>
          <p:nvPr>
            <p:ph type="dt" sz="half" idx="10"/>
          </p:nvPr>
        </p:nvSpPr>
        <p:spPr/>
        <p:txBody>
          <a:bodyPr/>
          <a:lstStyle>
            <a:lvl1pPr>
              <a:defRPr>
                <a:solidFill>
                  <a:schemeClr val="tx1"/>
                </a:solidFill>
              </a:defRPr>
            </a:lvl1pPr>
          </a:lstStyle>
          <a:p>
            <a:fld id="{7AD4694E-5164-9A4A-B69A-3075C5BCA356}" type="datetime3">
              <a:rPr lang="en-CA" smtClean="0"/>
              <a:pPr/>
              <a:t>19 March 2024</a:t>
            </a:fld>
            <a:endParaRPr lang="en-US" dirty="0"/>
          </a:p>
        </p:txBody>
      </p:sp>
      <p:sp>
        <p:nvSpPr>
          <p:cNvPr id="6" name="Slide Number Placeholder 5"/>
          <p:cNvSpPr>
            <a:spLocks noGrp="1"/>
          </p:cNvSpPr>
          <p:nvPr>
            <p:ph type="sldNum" sz="quarter" idx="12"/>
          </p:nvPr>
        </p:nvSpPr>
        <p:spPr/>
        <p:txBody>
          <a:bodyPr/>
          <a:lstStyle/>
          <a:p>
            <a:fld id="{EDF96001-7E4F-EB42-8596-9AF1BDDEE6AD}" type="slidenum">
              <a:rPr lang="en-US" smtClean="0"/>
              <a:t>‹#›</a:t>
            </a:fld>
            <a:endParaRPr lang="en-US" dirty="0"/>
          </a:p>
        </p:txBody>
      </p:sp>
      <p:cxnSp>
        <p:nvCxnSpPr>
          <p:cNvPr id="8" name="Straight Connector 7">
            <a:extLst>
              <a:ext uri="{FF2B5EF4-FFF2-40B4-BE49-F238E27FC236}">
                <a16:creationId xmlns:a16="http://schemas.microsoft.com/office/drawing/2014/main" id="{1DADE73F-85EC-1241-A5FA-6A1AA563544F}"/>
              </a:ext>
            </a:extLst>
          </p:cNvPr>
          <p:cNvCxnSpPr>
            <a:cxnSpLocks/>
            <a:endCxn id="4" idx="1"/>
          </p:cNvCxnSpPr>
          <p:nvPr userDrawn="1"/>
        </p:nvCxnSpPr>
        <p:spPr>
          <a:xfrm>
            <a:off x="3059113" y="4904185"/>
            <a:ext cx="374491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 Placeholder 11">
            <a:extLst>
              <a:ext uri="{FF2B5EF4-FFF2-40B4-BE49-F238E27FC236}">
                <a16:creationId xmlns:a16="http://schemas.microsoft.com/office/drawing/2014/main" id="{7BF9DAAC-8B2E-C050-4927-8D2F68AC43FC}"/>
              </a:ext>
            </a:extLst>
          </p:cNvPr>
          <p:cNvSpPr>
            <a:spLocks noGrp="1"/>
          </p:cNvSpPr>
          <p:nvPr>
            <p:ph type="body" sz="quarter" idx="13"/>
          </p:nvPr>
        </p:nvSpPr>
        <p:spPr>
          <a:xfrm>
            <a:off x="4681331" y="1654382"/>
            <a:ext cx="4138820" cy="2638174"/>
          </a:xfrm>
        </p:spPr>
        <p:txBody>
          <a:bodyPr>
            <a:normAutofit/>
          </a:bodyPr>
          <a:lstStyle>
            <a:lvl1pPr marL="0" indent="0">
              <a:buFont typeface="Arial" panose="020B0604020202020204" pitchFamily="34" charset="0"/>
              <a:buNone/>
              <a:defRPr sz="2000">
                <a:solidFill>
                  <a:schemeClr val="tx1"/>
                </a:solidFill>
              </a:defRPr>
            </a:lvl1pPr>
            <a:lvl2pPr marL="342900" indent="0">
              <a:buFont typeface="Arial" panose="020B0604020202020204" pitchFamily="34" charset="0"/>
              <a:buNone/>
              <a:defRPr sz="1800">
                <a:solidFill>
                  <a:schemeClr val="tx1"/>
                </a:solidFill>
              </a:defRPr>
            </a:lvl2pPr>
            <a:lvl3pPr marL="685800" indent="0">
              <a:buFont typeface="Arial" panose="020B0604020202020204" pitchFamily="34" charset="0"/>
              <a:buNone/>
              <a:defRPr sz="1400">
                <a:solidFill>
                  <a:schemeClr val="tx1"/>
                </a:solidFill>
              </a:defRPr>
            </a:lvl3pPr>
            <a:lvl4pPr marL="1028700" indent="0">
              <a:buFont typeface="Arial" panose="020B0604020202020204" pitchFamily="34" charset="0"/>
              <a:buNone/>
              <a:defRPr sz="1200">
                <a:solidFill>
                  <a:schemeClr val="tx1"/>
                </a:solidFill>
              </a:defRPr>
            </a:lvl4pPr>
            <a:lvl5pPr marL="1371600" indent="0">
              <a:buFont typeface="Arial" panose="020B0604020202020204" pitchFamily="34" charset="0"/>
              <a:buNone/>
              <a:defRPr sz="12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Picture Placeholder 9">
            <a:extLst>
              <a:ext uri="{FF2B5EF4-FFF2-40B4-BE49-F238E27FC236}">
                <a16:creationId xmlns:a16="http://schemas.microsoft.com/office/drawing/2014/main" id="{8DB3E888-6ADE-8BC6-7BF9-7CDCD551793A}"/>
              </a:ext>
            </a:extLst>
          </p:cNvPr>
          <p:cNvSpPr>
            <a:spLocks noGrp="1"/>
          </p:cNvSpPr>
          <p:nvPr>
            <p:ph type="pic" sz="quarter" idx="14"/>
          </p:nvPr>
        </p:nvSpPr>
        <p:spPr>
          <a:xfrm>
            <a:off x="0" y="0"/>
            <a:ext cx="3578801" cy="5143500"/>
          </a:xfrm>
          <a:solidFill>
            <a:schemeClr val="bg1">
              <a:lumMod val="95000"/>
            </a:schemeClr>
          </a:solidFill>
        </p:spPr>
        <p:txBody>
          <a:bodyPr/>
          <a:lstStyle/>
          <a:p>
            <a:endParaRPr lang="en-US" dirty="0"/>
          </a:p>
        </p:txBody>
      </p:sp>
      <p:sp>
        <p:nvSpPr>
          <p:cNvPr id="23" name="Footer Placeholder 4">
            <a:extLst>
              <a:ext uri="{FF2B5EF4-FFF2-40B4-BE49-F238E27FC236}">
                <a16:creationId xmlns:a16="http://schemas.microsoft.com/office/drawing/2014/main" id="{28819F36-AAD3-556E-529E-21D089C1D865}"/>
              </a:ext>
            </a:extLst>
          </p:cNvPr>
          <p:cNvSpPr>
            <a:spLocks noGrp="1"/>
          </p:cNvSpPr>
          <p:nvPr>
            <p:ph type="ftr" sz="quarter" idx="11"/>
          </p:nvPr>
        </p:nvSpPr>
        <p:spPr>
          <a:xfrm>
            <a:off x="323849" y="4767263"/>
            <a:ext cx="2735264" cy="273844"/>
          </a:xfrm>
        </p:spPr>
        <p:txBody>
          <a:bodyPr/>
          <a:lstStyle>
            <a:lvl1pPr>
              <a:defRPr>
                <a:solidFill>
                  <a:schemeClr val="bg1"/>
                </a:solidFill>
              </a:defRPr>
            </a:lvl1pPr>
          </a:lstStyle>
          <a:p>
            <a:r>
              <a:rPr lang="en-US"/>
              <a:t>Dalhousie Powerpoint Template CHANGE IN MASTER</a:t>
            </a:r>
            <a:endParaRPr lang="en-US" dirty="0"/>
          </a:p>
        </p:txBody>
      </p:sp>
    </p:spTree>
    <p:extLst>
      <p:ext uri="{BB962C8B-B14F-4D97-AF65-F5344CB8AC3E}">
        <p14:creationId xmlns:p14="http://schemas.microsoft.com/office/powerpoint/2010/main" val="2405626734"/>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Section Header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CFB078D-3897-DC41-B145-FE1C449037D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10471" y="4797999"/>
            <a:ext cx="709679" cy="305675"/>
          </a:xfrm>
          <a:prstGeom prst="rect">
            <a:avLst/>
          </a:prstGeom>
        </p:spPr>
      </p:pic>
      <p:sp>
        <p:nvSpPr>
          <p:cNvPr id="4" name="Date Placeholder 3"/>
          <p:cNvSpPr>
            <a:spLocks noGrp="1"/>
          </p:cNvSpPr>
          <p:nvPr>
            <p:ph type="dt" sz="half" idx="10"/>
          </p:nvPr>
        </p:nvSpPr>
        <p:spPr/>
        <p:txBody>
          <a:bodyPr/>
          <a:lstStyle>
            <a:lvl1pPr>
              <a:defRPr>
                <a:solidFill>
                  <a:schemeClr val="tx1"/>
                </a:solidFill>
              </a:defRPr>
            </a:lvl1pPr>
          </a:lstStyle>
          <a:p>
            <a:fld id="{7AD4694E-5164-9A4A-B69A-3075C5BCA356}" type="datetime3">
              <a:rPr lang="en-CA" smtClean="0"/>
              <a:pPr/>
              <a:t>19 March 2024</a:t>
            </a:fld>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a:t>Dalhousie Powerpoint Template CHANGE IN MASTER</a:t>
            </a:r>
            <a:endParaRPr lang="en-US" dirty="0"/>
          </a:p>
        </p:txBody>
      </p:sp>
      <p:sp>
        <p:nvSpPr>
          <p:cNvPr id="6" name="Slide Number Placeholder 5"/>
          <p:cNvSpPr>
            <a:spLocks noGrp="1"/>
          </p:cNvSpPr>
          <p:nvPr>
            <p:ph type="sldNum" sz="quarter" idx="12"/>
          </p:nvPr>
        </p:nvSpPr>
        <p:spPr/>
        <p:txBody>
          <a:bodyPr/>
          <a:lstStyle/>
          <a:p>
            <a:fld id="{EDF96001-7E4F-EB42-8596-9AF1BDDEE6AD}" type="slidenum">
              <a:rPr lang="en-US" smtClean="0"/>
              <a:t>‹#›</a:t>
            </a:fld>
            <a:endParaRPr lang="en-US" dirty="0"/>
          </a:p>
        </p:txBody>
      </p:sp>
      <p:cxnSp>
        <p:nvCxnSpPr>
          <p:cNvPr id="8" name="Straight Connector 7">
            <a:extLst>
              <a:ext uri="{FF2B5EF4-FFF2-40B4-BE49-F238E27FC236}">
                <a16:creationId xmlns:a16="http://schemas.microsoft.com/office/drawing/2014/main" id="{1DADE73F-85EC-1241-A5FA-6A1AA563544F}"/>
              </a:ext>
            </a:extLst>
          </p:cNvPr>
          <p:cNvCxnSpPr>
            <a:stCxn id="5" idx="3"/>
            <a:endCxn id="4" idx="1"/>
          </p:cNvCxnSpPr>
          <p:nvPr userDrawn="1"/>
        </p:nvCxnSpPr>
        <p:spPr>
          <a:xfrm>
            <a:off x="3059113" y="4904185"/>
            <a:ext cx="374491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5" name="Group 1119">
            <a:extLst>
              <a:ext uri="{FF2B5EF4-FFF2-40B4-BE49-F238E27FC236}">
                <a16:creationId xmlns:a16="http://schemas.microsoft.com/office/drawing/2014/main" id="{4F8CD92F-807C-125E-0407-586223D02D8A}"/>
              </a:ext>
            </a:extLst>
          </p:cNvPr>
          <p:cNvGrpSpPr/>
          <p:nvPr userDrawn="1"/>
        </p:nvGrpSpPr>
        <p:grpSpPr>
          <a:xfrm>
            <a:off x="4235675" y="1571615"/>
            <a:ext cx="4444276" cy="2580044"/>
            <a:chOff x="0" y="0"/>
            <a:chExt cx="11208742" cy="6507032"/>
          </a:xfrm>
        </p:grpSpPr>
        <p:sp>
          <p:nvSpPr>
            <p:cNvPr id="26" name="Shape 1110">
              <a:extLst>
                <a:ext uri="{FF2B5EF4-FFF2-40B4-BE49-F238E27FC236}">
                  <a16:creationId xmlns:a16="http://schemas.microsoft.com/office/drawing/2014/main" id="{286633B9-036C-D0F5-1CEE-C3AAAB35E7F5}"/>
                </a:ext>
              </a:extLst>
            </p:cNvPr>
            <p:cNvSpPr/>
            <p:nvPr/>
          </p:nvSpPr>
          <p:spPr>
            <a:xfrm>
              <a:off x="1021040" y="31416"/>
              <a:ext cx="9122679" cy="6178940"/>
            </a:xfrm>
            <a:custGeom>
              <a:avLst/>
              <a:gdLst/>
              <a:ahLst/>
              <a:cxnLst>
                <a:cxn ang="0">
                  <a:pos x="wd2" y="hd2"/>
                </a:cxn>
                <a:cxn ang="5400000">
                  <a:pos x="wd2" y="hd2"/>
                </a:cxn>
                <a:cxn ang="10800000">
                  <a:pos x="wd2" y="hd2"/>
                </a:cxn>
                <a:cxn ang="16200000">
                  <a:pos x="wd2" y="hd2"/>
                </a:cxn>
              </a:cxnLst>
              <a:rect l="0" t="0" r="r" b="b"/>
              <a:pathLst>
                <a:path w="21600" h="21600" extrusionOk="0">
                  <a:moveTo>
                    <a:pt x="0" y="21077"/>
                  </a:moveTo>
                  <a:lnTo>
                    <a:pt x="0" y="869"/>
                  </a:lnTo>
                  <a:cubicBezTo>
                    <a:pt x="0" y="388"/>
                    <a:pt x="263" y="0"/>
                    <a:pt x="589" y="0"/>
                  </a:cubicBezTo>
                  <a:lnTo>
                    <a:pt x="21013" y="0"/>
                  </a:lnTo>
                  <a:cubicBezTo>
                    <a:pt x="21335" y="0"/>
                    <a:pt x="21600" y="388"/>
                    <a:pt x="21600" y="869"/>
                  </a:cubicBezTo>
                  <a:lnTo>
                    <a:pt x="21600" y="21077"/>
                  </a:lnTo>
                  <a:cubicBezTo>
                    <a:pt x="21600" y="21363"/>
                    <a:pt x="21441" y="21600"/>
                    <a:pt x="21247" y="21600"/>
                  </a:cubicBezTo>
                  <a:lnTo>
                    <a:pt x="354" y="21600"/>
                  </a:lnTo>
                  <a:cubicBezTo>
                    <a:pt x="157" y="21600"/>
                    <a:pt x="0" y="21371"/>
                    <a:pt x="0" y="21077"/>
                  </a:cubicBezTo>
                </a:path>
              </a:pathLst>
            </a:custGeom>
            <a:solidFill>
              <a:srgbClr val="333333"/>
            </a:solidFill>
            <a:ln w="12700" cap="flat">
              <a:noFill/>
              <a:miter lim="400000"/>
            </a:ln>
            <a:effectLst/>
          </p:spPr>
          <p:txBody>
            <a:bodyPr wrap="square" lIns="45719" tIns="45719" rIns="45719" bIns="45719" numCol="1" anchor="ctr">
              <a:noAutofit/>
            </a:bodyPr>
            <a:lstStyle/>
            <a:p>
              <a:pPr defTabSz="449262">
                <a:lnSpc>
                  <a:spcPct val="93000"/>
                </a:lnSpc>
                <a:defRPr sz="1800">
                  <a:solidFill>
                    <a:srgbClr val="000000"/>
                  </a:solidFill>
                  <a:latin typeface="Arial"/>
                  <a:ea typeface="Arial"/>
                  <a:cs typeface="Arial"/>
                  <a:sym typeface="Arial"/>
                </a:defRPr>
              </a:pPr>
              <a:endParaRPr/>
            </a:p>
          </p:txBody>
        </p:sp>
        <p:sp>
          <p:nvSpPr>
            <p:cNvPr id="27" name="Shape 1111">
              <a:extLst>
                <a:ext uri="{FF2B5EF4-FFF2-40B4-BE49-F238E27FC236}">
                  <a16:creationId xmlns:a16="http://schemas.microsoft.com/office/drawing/2014/main" id="{02184949-FD3F-69FC-8A66-B09825E198F2}"/>
                </a:ext>
              </a:extLst>
            </p:cNvPr>
            <p:cNvSpPr/>
            <p:nvPr/>
          </p:nvSpPr>
          <p:spPr>
            <a:xfrm>
              <a:off x="1002190" y="0"/>
              <a:ext cx="9160378" cy="6232347"/>
            </a:xfrm>
            <a:custGeom>
              <a:avLst/>
              <a:gdLst/>
              <a:ahLst/>
              <a:cxnLst>
                <a:cxn ang="0">
                  <a:pos x="wd2" y="hd2"/>
                </a:cxn>
                <a:cxn ang="5400000">
                  <a:pos x="wd2" y="hd2"/>
                </a:cxn>
                <a:cxn ang="10800000">
                  <a:pos x="wd2" y="hd2"/>
                </a:cxn>
                <a:cxn ang="16200000">
                  <a:pos x="wd2" y="hd2"/>
                </a:cxn>
              </a:cxnLst>
              <a:rect l="0" t="0" r="r" b="b"/>
              <a:pathLst>
                <a:path w="21600" h="21600" extrusionOk="0">
                  <a:moveTo>
                    <a:pt x="21212" y="21600"/>
                  </a:moveTo>
                  <a:lnTo>
                    <a:pt x="388" y="21600"/>
                  </a:lnTo>
                  <a:cubicBezTo>
                    <a:pt x="193" y="21600"/>
                    <a:pt x="0" y="21316"/>
                    <a:pt x="0" y="21030"/>
                  </a:cubicBezTo>
                  <a:lnTo>
                    <a:pt x="0" y="872"/>
                  </a:lnTo>
                  <a:cubicBezTo>
                    <a:pt x="0" y="390"/>
                    <a:pt x="299" y="0"/>
                    <a:pt x="627" y="0"/>
                  </a:cubicBezTo>
                  <a:lnTo>
                    <a:pt x="20972" y="0"/>
                  </a:lnTo>
                  <a:cubicBezTo>
                    <a:pt x="21299" y="0"/>
                    <a:pt x="21600" y="390"/>
                    <a:pt x="21600" y="872"/>
                  </a:cubicBezTo>
                  <a:lnTo>
                    <a:pt x="21600" y="21030"/>
                  </a:lnTo>
                  <a:cubicBezTo>
                    <a:pt x="21600" y="21316"/>
                    <a:pt x="21409" y="21600"/>
                    <a:pt x="21212" y="21600"/>
                  </a:cubicBezTo>
                  <a:close/>
                  <a:moveTo>
                    <a:pt x="405" y="21523"/>
                  </a:moveTo>
                  <a:lnTo>
                    <a:pt x="21193" y="21523"/>
                  </a:lnTo>
                  <a:cubicBezTo>
                    <a:pt x="21388" y="21523"/>
                    <a:pt x="21546" y="21289"/>
                    <a:pt x="21546" y="21005"/>
                  </a:cubicBezTo>
                  <a:lnTo>
                    <a:pt x="21546" y="975"/>
                  </a:lnTo>
                  <a:cubicBezTo>
                    <a:pt x="21546" y="509"/>
                    <a:pt x="21289" y="131"/>
                    <a:pt x="20972" y="131"/>
                  </a:cubicBezTo>
                  <a:lnTo>
                    <a:pt x="627" y="131"/>
                  </a:lnTo>
                  <a:cubicBezTo>
                    <a:pt x="311" y="131"/>
                    <a:pt x="54" y="509"/>
                    <a:pt x="54" y="975"/>
                  </a:cubicBezTo>
                  <a:lnTo>
                    <a:pt x="54" y="21005"/>
                  </a:lnTo>
                  <a:cubicBezTo>
                    <a:pt x="54" y="21289"/>
                    <a:pt x="212" y="21523"/>
                    <a:pt x="405" y="21523"/>
                  </a:cubicBezTo>
                  <a:close/>
                </a:path>
              </a:pathLst>
            </a:custGeom>
            <a:solidFill>
              <a:srgbClr val="B4B3B4"/>
            </a:solidFill>
            <a:ln w="12700" cap="flat">
              <a:noFill/>
              <a:miter lim="400000"/>
            </a:ln>
            <a:effectLst/>
          </p:spPr>
          <p:txBody>
            <a:bodyPr wrap="square" lIns="45719" tIns="45719" rIns="45719" bIns="45719" numCol="1" anchor="ctr">
              <a:noAutofit/>
            </a:bodyPr>
            <a:lstStyle/>
            <a:p>
              <a:pPr defTabSz="449262">
                <a:lnSpc>
                  <a:spcPct val="93000"/>
                </a:lnSpc>
                <a:defRPr sz="1800">
                  <a:solidFill>
                    <a:srgbClr val="000000"/>
                  </a:solidFill>
                  <a:latin typeface="Arial"/>
                  <a:ea typeface="Arial"/>
                  <a:cs typeface="Arial"/>
                  <a:sym typeface="Arial"/>
                </a:defRPr>
              </a:pPr>
              <a:endParaRPr/>
            </a:p>
          </p:txBody>
        </p:sp>
        <p:sp>
          <p:nvSpPr>
            <p:cNvPr id="28" name="Shape 1112">
              <a:extLst>
                <a:ext uri="{FF2B5EF4-FFF2-40B4-BE49-F238E27FC236}">
                  <a16:creationId xmlns:a16="http://schemas.microsoft.com/office/drawing/2014/main" id="{28AF8619-2BF3-5E8C-687D-5DC8D754A006}"/>
                </a:ext>
              </a:extLst>
            </p:cNvPr>
            <p:cNvSpPr/>
            <p:nvPr/>
          </p:nvSpPr>
          <p:spPr>
            <a:xfrm>
              <a:off x="1049315" y="62833"/>
              <a:ext cx="9064718" cy="5999864"/>
            </a:xfrm>
            <a:custGeom>
              <a:avLst/>
              <a:gdLst/>
              <a:ahLst/>
              <a:cxnLst>
                <a:cxn ang="0">
                  <a:pos x="wd2" y="hd2"/>
                </a:cxn>
                <a:cxn ang="5400000">
                  <a:pos x="wd2" y="hd2"/>
                </a:cxn>
                <a:cxn ang="10800000">
                  <a:pos x="wd2" y="hd2"/>
                </a:cxn>
                <a:cxn ang="16200000">
                  <a:pos x="wd2" y="hd2"/>
                </a:cxn>
              </a:cxnLst>
              <a:rect l="0" t="0" r="r" b="b"/>
              <a:pathLst>
                <a:path w="21597" h="21600" extrusionOk="0">
                  <a:moveTo>
                    <a:pt x="21081" y="0"/>
                  </a:moveTo>
                  <a:lnTo>
                    <a:pt x="519" y="0"/>
                  </a:lnTo>
                  <a:cubicBezTo>
                    <a:pt x="236" y="0"/>
                    <a:pt x="0" y="351"/>
                    <a:pt x="0" y="787"/>
                  </a:cubicBezTo>
                  <a:lnTo>
                    <a:pt x="0" y="21061"/>
                  </a:lnTo>
                  <a:cubicBezTo>
                    <a:pt x="0" y="21359"/>
                    <a:pt x="161" y="21600"/>
                    <a:pt x="356" y="21600"/>
                  </a:cubicBezTo>
                  <a:lnTo>
                    <a:pt x="21242" y="21600"/>
                  </a:lnTo>
                  <a:cubicBezTo>
                    <a:pt x="21437" y="21600"/>
                    <a:pt x="21597" y="21359"/>
                    <a:pt x="21597" y="21061"/>
                  </a:cubicBezTo>
                  <a:lnTo>
                    <a:pt x="21597" y="782"/>
                  </a:lnTo>
                  <a:cubicBezTo>
                    <a:pt x="21600" y="351"/>
                    <a:pt x="21366" y="0"/>
                    <a:pt x="21081" y="0"/>
                  </a:cubicBezTo>
                </a:path>
              </a:pathLst>
            </a:custGeom>
            <a:solidFill>
              <a:srgbClr val="181A19"/>
            </a:solidFill>
            <a:ln w="12700" cap="flat">
              <a:noFill/>
              <a:miter lim="400000"/>
            </a:ln>
            <a:effectLst/>
          </p:spPr>
          <p:txBody>
            <a:bodyPr wrap="square" lIns="45719" tIns="45719" rIns="45719" bIns="45719" numCol="1" anchor="ctr">
              <a:noAutofit/>
            </a:bodyPr>
            <a:lstStyle/>
            <a:p>
              <a:pPr defTabSz="449262">
                <a:lnSpc>
                  <a:spcPct val="93000"/>
                </a:lnSpc>
                <a:defRPr sz="1800">
                  <a:solidFill>
                    <a:srgbClr val="000000"/>
                  </a:solidFill>
                  <a:latin typeface="Arial"/>
                  <a:ea typeface="Arial"/>
                  <a:cs typeface="Arial"/>
                  <a:sym typeface="Arial"/>
                </a:defRPr>
              </a:pPr>
              <a:endParaRPr/>
            </a:p>
          </p:txBody>
        </p:sp>
        <p:sp>
          <p:nvSpPr>
            <p:cNvPr id="29" name="Shape 1113">
              <a:extLst>
                <a:ext uri="{FF2B5EF4-FFF2-40B4-BE49-F238E27FC236}">
                  <a16:creationId xmlns:a16="http://schemas.microsoft.com/office/drawing/2014/main" id="{049DBBD3-7B0B-54A4-7FD0-2C68AC9FD7AD}"/>
                </a:ext>
              </a:extLst>
            </p:cNvPr>
            <p:cNvSpPr/>
            <p:nvPr/>
          </p:nvSpPr>
          <p:spPr>
            <a:xfrm>
              <a:off x="1338348" y="455541"/>
              <a:ext cx="8484921" cy="5346399"/>
            </a:xfrm>
            <a:custGeom>
              <a:avLst/>
              <a:gdLst/>
              <a:ahLst/>
              <a:cxnLst>
                <a:cxn ang="0">
                  <a:pos x="wd2" y="hd2"/>
                </a:cxn>
                <a:cxn ang="5400000">
                  <a:pos x="wd2" y="hd2"/>
                </a:cxn>
                <a:cxn ang="10800000">
                  <a:pos x="wd2" y="hd2"/>
                </a:cxn>
                <a:cxn ang="16200000">
                  <a:pos x="wd2" y="hd2"/>
                </a:cxn>
              </a:cxnLst>
              <a:rect l="0" t="0" r="r" b="b"/>
              <a:pathLst>
                <a:path w="21600" h="21600" extrusionOk="0">
                  <a:moveTo>
                    <a:pt x="10802" y="21600"/>
                  </a:moveTo>
                  <a:lnTo>
                    <a:pt x="0" y="21600"/>
                  </a:lnTo>
                  <a:lnTo>
                    <a:pt x="0" y="0"/>
                  </a:lnTo>
                  <a:lnTo>
                    <a:pt x="21600" y="0"/>
                  </a:lnTo>
                  <a:lnTo>
                    <a:pt x="21600" y="21600"/>
                  </a:lnTo>
                  <a:lnTo>
                    <a:pt x="10802" y="21600"/>
                  </a:lnTo>
                </a:path>
              </a:pathLst>
            </a:custGeom>
            <a:solidFill>
              <a:srgbClr val="3D3D3F"/>
            </a:solidFill>
            <a:ln w="12700" cap="flat">
              <a:noFill/>
              <a:miter lim="400000"/>
            </a:ln>
            <a:effectLst/>
          </p:spPr>
          <p:txBody>
            <a:bodyPr wrap="square" lIns="45719" tIns="45719" rIns="45719" bIns="45719" numCol="1" anchor="ctr">
              <a:noAutofit/>
            </a:bodyPr>
            <a:lstStyle/>
            <a:p>
              <a:pPr defTabSz="449262">
                <a:lnSpc>
                  <a:spcPct val="93000"/>
                </a:lnSpc>
                <a:defRPr sz="1800">
                  <a:solidFill>
                    <a:srgbClr val="000000"/>
                  </a:solidFill>
                  <a:latin typeface="Arial"/>
                  <a:ea typeface="Arial"/>
                  <a:cs typeface="Arial"/>
                  <a:sym typeface="Arial"/>
                </a:defRPr>
              </a:pPr>
              <a:endParaRPr/>
            </a:p>
          </p:txBody>
        </p:sp>
        <p:sp>
          <p:nvSpPr>
            <p:cNvPr id="30" name="Shape 1114">
              <a:extLst>
                <a:ext uri="{FF2B5EF4-FFF2-40B4-BE49-F238E27FC236}">
                  <a16:creationId xmlns:a16="http://schemas.microsoft.com/office/drawing/2014/main" id="{598AB76E-7351-B25A-504E-7273A5E25C0C}"/>
                </a:ext>
              </a:extLst>
            </p:cNvPr>
            <p:cNvSpPr/>
            <p:nvPr/>
          </p:nvSpPr>
          <p:spPr>
            <a:xfrm>
              <a:off x="5548176" y="282749"/>
              <a:ext cx="71544" cy="71551"/>
            </a:xfrm>
            <a:custGeom>
              <a:avLst/>
              <a:gdLst/>
              <a:ahLst/>
              <a:cxnLst>
                <a:cxn ang="0">
                  <a:pos x="wd2" y="hd2"/>
                </a:cxn>
                <a:cxn ang="5400000">
                  <a:pos x="wd2" y="hd2"/>
                </a:cxn>
                <a:cxn ang="10800000">
                  <a:pos x="wd2" y="hd2"/>
                </a:cxn>
                <a:cxn ang="16200000">
                  <a:pos x="wd2" y="hd2"/>
                </a:cxn>
              </a:cxnLst>
              <a:rect l="0" t="0" r="r" b="b"/>
              <a:pathLst>
                <a:path w="21600" h="21600" extrusionOk="0">
                  <a:moveTo>
                    <a:pt x="21600" y="10693"/>
                  </a:moveTo>
                  <a:cubicBezTo>
                    <a:pt x="21600" y="12618"/>
                    <a:pt x="21168" y="14329"/>
                    <a:pt x="20088" y="16040"/>
                  </a:cubicBezTo>
                  <a:cubicBezTo>
                    <a:pt x="19224" y="17750"/>
                    <a:pt x="18144" y="19034"/>
                    <a:pt x="16416" y="20103"/>
                  </a:cubicBezTo>
                  <a:cubicBezTo>
                    <a:pt x="14472" y="20958"/>
                    <a:pt x="12960" y="21600"/>
                    <a:pt x="11016" y="21600"/>
                  </a:cubicBezTo>
                  <a:cubicBezTo>
                    <a:pt x="9072" y="21600"/>
                    <a:pt x="7344" y="20958"/>
                    <a:pt x="5616" y="20103"/>
                  </a:cubicBezTo>
                  <a:cubicBezTo>
                    <a:pt x="3672" y="19034"/>
                    <a:pt x="2376" y="17750"/>
                    <a:pt x="1512" y="16040"/>
                  </a:cubicBezTo>
                  <a:cubicBezTo>
                    <a:pt x="432" y="14329"/>
                    <a:pt x="0" y="12618"/>
                    <a:pt x="0" y="10693"/>
                  </a:cubicBezTo>
                  <a:cubicBezTo>
                    <a:pt x="0" y="8768"/>
                    <a:pt x="432" y="7057"/>
                    <a:pt x="1512" y="5347"/>
                  </a:cubicBezTo>
                  <a:cubicBezTo>
                    <a:pt x="2376" y="3636"/>
                    <a:pt x="3672" y="2352"/>
                    <a:pt x="5616" y="1497"/>
                  </a:cubicBezTo>
                  <a:cubicBezTo>
                    <a:pt x="7344" y="428"/>
                    <a:pt x="9072" y="0"/>
                    <a:pt x="11016" y="0"/>
                  </a:cubicBezTo>
                  <a:cubicBezTo>
                    <a:pt x="12960" y="0"/>
                    <a:pt x="14472" y="428"/>
                    <a:pt x="16416" y="1497"/>
                  </a:cubicBezTo>
                  <a:cubicBezTo>
                    <a:pt x="18144" y="2352"/>
                    <a:pt x="19224" y="3636"/>
                    <a:pt x="20088" y="5347"/>
                  </a:cubicBezTo>
                  <a:cubicBezTo>
                    <a:pt x="21168" y="7057"/>
                    <a:pt x="21600" y="8768"/>
                    <a:pt x="21600" y="10693"/>
                  </a:cubicBezTo>
                </a:path>
              </a:pathLst>
            </a:custGeom>
            <a:solidFill>
              <a:srgbClr val="4C4D4B"/>
            </a:solidFill>
            <a:ln w="12700" cap="flat">
              <a:noFill/>
              <a:miter lim="400000"/>
            </a:ln>
            <a:effectLst/>
          </p:spPr>
          <p:txBody>
            <a:bodyPr wrap="square" lIns="45719" tIns="45719" rIns="45719" bIns="45719" numCol="1" anchor="ctr">
              <a:noAutofit/>
            </a:bodyPr>
            <a:lstStyle/>
            <a:p>
              <a:pPr defTabSz="449262">
                <a:lnSpc>
                  <a:spcPct val="93000"/>
                </a:lnSpc>
                <a:defRPr sz="1800">
                  <a:solidFill>
                    <a:srgbClr val="000000"/>
                  </a:solidFill>
                  <a:latin typeface="Arial"/>
                  <a:ea typeface="Arial"/>
                  <a:cs typeface="Arial"/>
                  <a:sym typeface="Arial"/>
                </a:defRPr>
              </a:pPr>
              <a:endParaRPr/>
            </a:p>
          </p:txBody>
        </p:sp>
        <p:sp>
          <p:nvSpPr>
            <p:cNvPr id="31" name="Shape 1115">
              <a:extLst>
                <a:ext uri="{FF2B5EF4-FFF2-40B4-BE49-F238E27FC236}">
                  <a16:creationId xmlns:a16="http://schemas.microsoft.com/office/drawing/2014/main" id="{C2F48E9C-0B83-A945-C4C0-873D61FE4B91}"/>
                </a:ext>
              </a:extLst>
            </p:cNvPr>
            <p:cNvSpPr/>
            <p:nvPr/>
          </p:nvSpPr>
          <p:spPr>
            <a:xfrm>
              <a:off x="5548176" y="284103"/>
              <a:ext cx="55835" cy="54472"/>
            </a:xfrm>
            <a:custGeom>
              <a:avLst/>
              <a:gdLst/>
              <a:ahLst/>
              <a:cxnLst>
                <a:cxn ang="0">
                  <a:pos x="wd2" y="hd2"/>
                </a:cxn>
                <a:cxn ang="5400000">
                  <a:pos x="wd2" y="hd2"/>
                </a:cxn>
                <a:cxn ang="10800000">
                  <a:pos x="wd2" y="hd2"/>
                </a:cxn>
                <a:cxn ang="16200000">
                  <a:pos x="wd2" y="hd2"/>
                </a:cxn>
              </a:cxnLst>
              <a:rect l="0" t="0" r="r" b="b"/>
              <a:pathLst>
                <a:path w="21600" h="21076" extrusionOk="0">
                  <a:moveTo>
                    <a:pt x="0" y="12380"/>
                  </a:moveTo>
                  <a:cubicBezTo>
                    <a:pt x="0" y="13502"/>
                    <a:pt x="0" y="14624"/>
                    <a:pt x="831" y="16588"/>
                  </a:cubicBezTo>
                  <a:cubicBezTo>
                    <a:pt x="3046" y="19393"/>
                    <a:pt x="6646" y="21076"/>
                    <a:pt x="9969" y="21076"/>
                  </a:cubicBezTo>
                  <a:cubicBezTo>
                    <a:pt x="16338" y="21076"/>
                    <a:pt x="21600" y="16027"/>
                    <a:pt x="21600" y="10136"/>
                  </a:cubicBezTo>
                  <a:cubicBezTo>
                    <a:pt x="21600" y="5928"/>
                    <a:pt x="19385" y="1720"/>
                    <a:pt x="15785" y="37"/>
                  </a:cubicBezTo>
                  <a:cubicBezTo>
                    <a:pt x="15231" y="37"/>
                    <a:pt x="14123" y="37"/>
                    <a:pt x="13569" y="37"/>
                  </a:cubicBezTo>
                  <a:cubicBezTo>
                    <a:pt x="5815" y="-524"/>
                    <a:pt x="0" y="5367"/>
                    <a:pt x="0" y="12380"/>
                  </a:cubicBezTo>
                </a:path>
              </a:pathLst>
            </a:custGeom>
            <a:solidFill>
              <a:srgbClr val="0E0D0C"/>
            </a:solidFill>
            <a:ln w="12700" cap="flat">
              <a:noFill/>
              <a:miter lim="400000"/>
            </a:ln>
            <a:effectLst/>
          </p:spPr>
          <p:txBody>
            <a:bodyPr wrap="square" lIns="45719" tIns="45719" rIns="45719" bIns="45719" numCol="1" anchor="ctr">
              <a:noAutofit/>
            </a:bodyPr>
            <a:lstStyle/>
            <a:p>
              <a:pPr defTabSz="449262">
                <a:lnSpc>
                  <a:spcPct val="93000"/>
                </a:lnSpc>
                <a:defRPr sz="1800">
                  <a:solidFill>
                    <a:srgbClr val="000000"/>
                  </a:solidFill>
                  <a:latin typeface="Arial"/>
                  <a:ea typeface="Arial"/>
                  <a:cs typeface="Arial"/>
                  <a:sym typeface="Arial"/>
                </a:defRPr>
              </a:pPr>
              <a:endParaRPr/>
            </a:p>
          </p:txBody>
        </p:sp>
        <p:sp>
          <p:nvSpPr>
            <p:cNvPr id="32" name="Shape 1116">
              <a:extLst>
                <a:ext uri="{FF2B5EF4-FFF2-40B4-BE49-F238E27FC236}">
                  <a16:creationId xmlns:a16="http://schemas.microsoft.com/office/drawing/2014/main" id="{2A754949-F4CB-0E87-65B6-FB7D2BC8865A}"/>
                </a:ext>
              </a:extLst>
            </p:cNvPr>
            <p:cNvSpPr/>
            <p:nvPr/>
          </p:nvSpPr>
          <p:spPr>
            <a:xfrm>
              <a:off x="534" y="6356947"/>
              <a:ext cx="11207853" cy="150086"/>
            </a:xfrm>
            <a:custGeom>
              <a:avLst/>
              <a:gdLst/>
              <a:ahLst/>
              <a:cxnLst>
                <a:cxn ang="0">
                  <a:pos x="wd2" y="hd2"/>
                </a:cxn>
                <a:cxn ang="5400000">
                  <a:pos x="wd2" y="hd2"/>
                </a:cxn>
                <a:cxn ang="10800000">
                  <a:pos x="wd2" y="hd2"/>
                </a:cxn>
                <a:cxn ang="16200000">
                  <a:pos x="wd2" y="hd2"/>
                </a:cxn>
              </a:cxnLst>
              <a:rect l="0" t="0" r="r" b="b"/>
              <a:pathLst>
                <a:path w="21598" h="21600" extrusionOk="0">
                  <a:moveTo>
                    <a:pt x="20352" y="21600"/>
                  </a:moveTo>
                  <a:cubicBezTo>
                    <a:pt x="13789" y="21600"/>
                    <a:pt x="7801" y="21600"/>
                    <a:pt x="1239" y="21600"/>
                  </a:cubicBezTo>
                  <a:cubicBezTo>
                    <a:pt x="815" y="17280"/>
                    <a:pt x="193" y="5451"/>
                    <a:pt x="3" y="720"/>
                  </a:cubicBezTo>
                  <a:cubicBezTo>
                    <a:pt x="-1" y="720"/>
                    <a:pt x="-1" y="0"/>
                    <a:pt x="3" y="0"/>
                  </a:cubicBezTo>
                  <a:cubicBezTo>
                    <a:pt x="7200" y="0"/>
                    <a:pt x="14398" y="0"/>
                    <a:pt x="21596" y="0"/>
                  </a:cubicBezTo>
                  <a:cubicBezTo>
                    <a:pt x="21599" y="0"/>
                    <a:pt x="21599" y="411"/>
                    <a:pt x="21596" y="720"/>
                  </a:cubicBezTo>
                  <a:cubicBezTo>
                    <a:pt x="21510" y="4114"/>
                    <a:pt x="20891" y="19851"/>
                    <a:pt x="20352" y="21600"/>
                  </a:cubicBezTo>
                </a:path>
              </a:pathLst>
            </a:custGeom>
            <a:solidFill>
              <a:srgbClr val="AFBAC0"/>
            </a:solidFill>
            <a:ln w="12700" cap="flat">
              <a:noFill/>
              <a:miter lim="400000"/>
            </a:ln>
            <a:effectLst/>
          </p:spPr>
          <p:txBody>
            <a:bodyPr wrap="square" lIns="45719" tIns="45719" rIns="45719" bIns="45719" numCol="1" anchor="ctr">
              <a:noAutofit/>
            </a:bodyPr>
            <a:lstStyle/>
            <a:p>
              <a:pPr defTabSz="449262">
                <a:lnSpc>
                  <a:spcPct val="93000"/>
                </a:lnSpc>
                <a:defRPr sz="1800">
                  <a:solidFill>
                    <a:srgbClr val="000000"/>
                  </a:solidFill>
                  <a:latin typeface="Arial"/>
                  <a:ea typeface="Arial"/>
                  <a:cs typeface="Arial"/>
                  <a:sym typeface="Arial"/>
                </a:defRPr>
              </a:pPr>
              <a:endParaRPr/>
            </a:p>
          </p:txBody>
        </p:sp>
        <p:sp>
          <p:nvSpPr>
            <p:cNvPr id="33" name="Shape 1117">
              <a:extLst>
                <a:ext uri="{FF2B5EF4-FFF2-40B4-BE49-F238E27FC236}">
                  <a16:creationId xmlns:a16="http://schemas.microsoft.com/office/drawing/2014/main" id="{B58009D8-3FB5-11E2-18BE-30623DC88A42}"/>
                </a:ext>
              </a:extLst>
            </p:cNvPr>
            <p:cNvSpPr/>
            <p:nvPr/>
          </p:nvSpPr>
          <p:spPr>
            <a:xfrm>
              <a:off x="0" y="6182792"/>
              <a:ext cx="11208743" cy="178368"/>
            </a:xfrm>
            <a:custGeom>
              <a:avLst/>
              <a:gdLst/>
              <a:ahLst/>
              <a:cxnLst>
                <a:cxn ang="0">
                  <a:pos x="wd2" y="hd2"/>
                </a:cxn>
                <a:cxn ang="5400000">
                  <a:pos x="wd2" y="hd2"/>
                </a:cxn>
                <a:cxn ang="10800000">
                  <a:pos x="wd2" y="hd2"/>
                </a:cxn>
                <a:cxn ang="16200000">
                  <a:pos x="wd2" y="hd2"/>
                </a:cxn>
              </a:cxnLst>
              <a:rect l="0" t="0" r="r" b="b"/>
              <a:pathLst>
                <a:path w="21600" h="21600" extrusionOk="0">
                  <a:moveTo>
                    <a:pt x="21597" y="21600"/>
                  </a:moveTo>
                  <a:lnTo>
                    <a:pt x="4" y="21600"/>
                  </a:lnTo>
                  <a:cubicBezTo>
                    <a:pt x="0" y="21600"/>
                    <a:pt x="0" y="21600"/>
                    <a:pt x="0" y="21429"/>
                  </a:cubicBezTo>
                  <a:lnTo>
                    <a:pt x="0" y="3600"/>
                  </a:lnTo>
                  <a:cubicBezTo>
                    <a:pt x="0" y="1629"/>
                    <a:pt x="26" y="0"/>
                    <a:pt x="58" y="0"/>
                  </a:cubicBezTo>
                  <a:lnTo>
                    <a:pt x="21542" y="0"/>
                  </a:lnTo>
                  <a:cubicBezTo>
                    <a:pt x="21574" y="0"/>
                    <a:pt x="21600" y="1629"/>
                    <a:pt x="21600" y="3600"/>
                  </a:cubicBezTo>
                  <a:cubicBezTo>
                    <a:pt x="21600" y="3600"/>
                    <a:pt x="21600" y="21600"/>
                    <a:pt x="21597" y="21600"/>
                  </a:cubicBezTo>
                </a:path>
              </a:pathLst>
            </a:custGeom>
            <a:solidFill>
              <a:srgbClr val="E7E7E7"/>
            </a:solidFill>
            <a:ln w="12700" cap="flat">
              <a:noFill/>
              <a:miter lim="400000"/>
            </a:ln>
            <a:effectLst/>
          </p:spPr>
          <p:txBody>
            <a:bodyPr wrap="square" lIns="45719" tIns="45719" rIns="45719" bIns="45719" numCol="1" anchor="ctr">
              <a:noAutofit/>
            </a:bodyPr>
            <a:lstStyle/>
            <a:p>
              <a:pPr defTabSz="449262">
                <a:lnSpc>
                  <a:spcPct val="93000"/>
                </a:lnSpc>
                <a:defRPr sz="1800">
                  <a:solidFill>
                    <a:srgbClr val="000000"/>
                  </a:solidFill>
                  <a:latin typeface="Arial"/>
                  <a:ea typeface="Arial"/>
                  <a:cs typeface="Arial"/>
                  <a:sym typeface="Arial"/>
                </a:defRPr>
              </a:pPr>
              <a:endParaRPr/>
            </a:p>
          </p:txBody>
        </p:sp>
        <p:sp>
          <p:nvSpPr>
            <p:cNvPr id="34" name="Shape 1118">
              <a:extLst>
                <a:ext uri="{FF2B5EF4-FFF2-40B4-BE49-F238E27FC236}">
                  <a16:creationId xmlns:a16="http://schemas.microsoft.com/office/drawing/2014/main" id="{49685C65-B4CF-7828-C197-DC1B3913268C}"/>
                </a:ext>
              </a:extLst>
            </p:cNvPr>
            <p:cNvSpPr/>
            <p:nvPr/>
          </p:nvSpPr>
          <p:spPr>
            <a:xfrm>
              <a:off x="4841303" y="6182792"/>
              <a:ext cx="1522995" cy="9039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800"/>
                  </a:lnTo>
                  <a:cubicBezTo>
                    <a:pt x="0" y="16971"/>
                    <a:pt x="384" y="21600"/>
                    <a:pt x="828" y="21600"/>
                  </a:cubicBezTo>
                  <a:lnTo>
                    <a:pt x="20772" y="21600"/>
                  </a:lnTo>
                  <a:cubicBezTo>
                    <a:pt x="21236" y="21600"/>
                    <a:pt x="21600" y="16971"/>
                    <a:pt x="21600" y="10800"/>
                  </a:cubicBezTo>
                  <a:lnTo>
                    <a:pt x="21600" y="0"/>
                  </a:lnTo>
                  <a:lnTo>
                    <a:pt x="0" y="0"/>
                  </a:lnTo>
                </a:path>
              </a:pathLst>
            </a:custGeom>
            <a:solidFill>
              <a:srgbClr val="AFBAC0"/>
            </a:solidFill>
            <a:ln w="12700" cap="flat">
              <a:noFill/>
              <a:miter lim="400000"/>
            </a:ln>
            <a:effectLst/>
          </p:spPr>
          <p:txBody>
            <a:bodyPr wrap="square" lIns="45719" tIns="45719" rIns="45719" bIns="45719" numCol="1" anchor="ctr">
              <a:noAutofit/>
            </a:bodyPr>
            <a:lstStyle/>
            <a:p>
              <a:pPr defTabSz="449262">
                <a:lnSpc>
                  <a:spcPct val="93000"/>
                </a:lnSpc>
                <a:defRPr sz="1800">
                  <a:solidFill>
                    <a:srgbClr val="000000"/>
                  </a:solidFill>
                  <a:latin typeface="Arial"/>
                  <a:ea typeface="Arial"/>
                  <a:cs typeface="Arial"/>
                  <a:sym typeface="Arial"/>
                </a:defRPr>
              </a:pPr>
              <a:endParaRPr/>
            </a:p>
          </p:txBody>
        </p:sp>
      </p:grpSp>
      <p:sp>
        <p:nvSpPr>
          <p:cNvPr id="35" name="Bildplatzhalter 1">
            <a:extLst>
              <a:ext uri="{FF2B5EF4-FFF2-40B4-BE49-F238E27FC236}">
                <a16:creationId xmlns:a16="http://schemas.microsoft.com/office/drawing/2014/main" id="{65D47340-E2BC-528C-5A26-91ECC365C86F}"/>
              </a:ext>
            </a:extLst>
          </p:cNvPr>
          <p:cNvSpPr>
            <a:spLocks noGrp="1"/>
          </p:cNvSpPr>
          <p:nvPr>
            <p:ph type="pic" sz="quarter" idx="14"/>
          </p:nvPr>
        </p:nvSpPr>
        <p:spPr>
          <a:xfrm>
            <a:off x="4763659" y="1741051"/>
            <a:ext cx="3363008" cy="2119850"/>
          </a:xfrm>
        </p:spPr>
      </p:sp>
      <p:sp>
        <p:nvSpPr>
          <p:cNvPr id="36" name="Text Placeholder 11">
            <a:extLst>
              <a:ext uri="{FF2B5EF4-FFF2-40B4-BE49-F238E27FC236}">
                <a16:creationId xmlns:a16="http://schemas.microsoft.com/office/drawing/2014/main" id="{FF9C00D7-FFE4-B6ED-CF01-AE010FFAB69A}"/>
              </a:ext>
            </a:extLst>
          </p:cNvPr>
          <p:cNvSpPr>
            <a:spLocks noGrp="1"/>
          </p:cNvSpPr>
          <p:nvPr>
            <p:ph type="body" sz="quarter" idx="13"/>
          </p:nvPr>
        </p:nvSpPr>
        <p:spPr>
          <a:xfrm>
            <a:off x="323849" y="1390786"/>
            <a:ext cx="3493926" cy="2901770"/>
          </a:xfrm>
        </p:spPr>
        <p:txBody>
          <a:bodyPr>
            <a:normAutofit/>
          </a:bodyPr>
          <a:lstStyle>
            <a:lvl1pPr marL="0" indent="0">
              <a:buFont typeface="Arial" panose="020B0604020202020204" pitchFamily="34" charset="0"/>
              <a:buNone/>
              <a:defRPr sz="2000">
                <a:solidFill>
                  <a:schemeClr val="tx1"/>
                </a:solidFill>
              </a:defRPr>
            </a:lvl1pPr>
            <a:lvl2pPr marL="342900" indent="0">
              <a:buFont typeface="Arial" panose="020B0604020202020204" pitchFamily="34" charset="0"/>
              <a:buNone/>
              <a:defRPr sz="1800">
                <a:solidFill>
                  <a:schemeClr val="tx1"/>
                </a:solidFill>
              </a:defRPr>
            </a:lvl2pPr>
            <a:lvl3pPr marL="685800" indent="0">
              <a:buFont typeface="Arial" panose="020B0604020202020204" pitchFamily="34" charset="0"/>
              <a:buNone/>
              <a:defRPr sz="1400">
                <a:solidFill>
                  <a:schemeClr val="tx1"/>
                </a:solidFill>
              </a:defRPr>
            </a:lvl3pPr>
            <a:lvl4pPr marL="1028700" indent="0">
              <a:buFont typeface="Arial" panose="020B0604020202020204" pitchFamily="34" charset="0"/>
              <a:buNone/>
              <a:defRPr sz="1200">
                <a:solidFill>
                  <a:schemeClr val="tx1"/>
                </a:solidFill>
              </a:defRPr>
            </a:lvl4pPr>
            <a:lvl5pPr marL="1371600" indent="0">
              <a:buFont typeface="Arial" panose="020B0604020202020204" pitchFamily="34" charset="0"/>
              <a:buNone/>
              <a:defRPr sz="12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7" name="Title 1">
            <a:extLst>
              <a:ext uri="{FF2B5EF4-FFF2-40B4-BE49-F238E27FC236}">
                <a16:creationId xmlns:a16="http://schemas.microsoft.com/office/drawing/2014/main" id="{6C968359-FE02-40C8-0556-1FDD4C88C08B}"/>
              </a:ext>
            </a:extLst>
          </p:cNvPr>
          <p:cNvSpPr txBox="1">
            <a:spLocks/>
          </p:cNvSpPr>
          <p:nvPr userDrawn="1"/>
        </p:nvSpPr>
        <p:spPr>
          <a:xfrm>
            <a:off x="1380111" y="273844"/>
            <a:ext cx="7440038" cy="647747"/>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000" b="0" kern="1200">
                <a:solidFill>
                  <a:schemeClr val="tx1"/>
                </a:solidFill>
                <a:latin typeface="+mj-lt"/>
                <a:ea typeface="+mj-ea"/>
                <a:cs typeface="Arial" panose="020B0604020202020204" pitchFamily="34" charset="0"/>
              </a:defRPr>
            </a:lvl1pPr>
          </a:lstStyle>
          <a:p>
            <a:r>
              <a:rPr lang="en-US" dirty="0"/>
              <a:t>Click to edit Master title style</a:t>
            </a:r>
          </a:p>
        </p:txBody>
      </p:sp>
      <p:cxnSp>
        <p:nvCxnSpPr>
          <p:cNvPr id="38" name="Straight Connector 37">
            <a:extLst>
              <a:ext uri="{FF2B5EF4-FFF2-40B4-BE49-F238E27FC236}">
                <a16:creationId xmlns:a16="http://schemas.microsoft.com/office/drawing/2014/main" id="{7F7A5DC2-B40C-914E-9EE8-EE44EF8579F4}"/>
              </a:ext>
            </a:extLst>
          </p:cNvPr>
          <p:cNvCxnSpPr>
            <a:cxnSpLocks/>
          </p:cNvCxnSpPr>
          <p:nvPr userDrawn="1"/>
        </p:nvCxnSpPr>
        <p:spPr>
          <a:xfrm flipV="1">
            <a:off x="1140111" y="268288"/>
            <a:ext cx="0" cy="65330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39" name="Picture 38">
            <a:extLst>
              <a:ext uri="{FF2B5EF4-FFF2-40B4-BE49-F238E27FC236}">
                <a16:creationId xmlns:a16="http://schemas.microsoft.com/office/drawing/2014/main" id="{203768E3-2914-C5E1-8A97-496A3337248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71046"/>
          <a:stretch/>
        </p:blipFill>
        <p:spPr>
          <a:xfrm>
            <a:off x="323850" y="263302"/>
            <a:ext cx="576263" cy="653302"/>
          </a:xfrm>
          <a:prstGeom prst="rect">
            <a:avLst/>
          </a:prstGeom>
        </p:spPr>
      </p:pic>
    </p:spTree>
    <p:extLst>
      <p:ext uri="{BB962C8B-B14F-4D97-AF65-F5344CB8AC3E}">
        <p14:creationId xmlns:p14="http://schemas.microsoft.com/office/powerpoint/2010/main" val="2003837680"/>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Section Header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CFB078D-3897-DC41-B145-FE1C449037D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10471" y="4797999"/>
            <a:ext cx="709679" cy="305675"/>
          </a:xfrm>
          <a:prstGeom prst="rect">
            <a:avLst/>
          </a:prstGeom>
        </p:spPr>
      </p:pic>
      <p:sp>
        <p:nvSpPr>
          <p:cNvPr id="4" name="Date Placeholder 3"/>
          <p:cNvSpPr>
            <a:spLocks noGrp="1"/>
          </p:cNvSpPr>
          <p:nvPr>
            <p:ph type="dt" sz="half" idx="10"/>
          </p:nvPr>
        </p:nvSpPr>
        <p:spPr/>
        <p:txBody>
          <a:bodyPr/>
          <a:lstStyle>
            <a:lvl1pPr>
              <a:defRPr>
                <a:solidFill>
                  <a:schemeClr val="tx1"/>
                </a:solidFill>
              </a:defRPr>
            </a:lvl1pPr>
          </a:lstStyle>
          <a:p>
            <a:fld id="{7AD4694E-5164-9A4A-B69A-3075C5BCA356}" type="datetime3">
              <a:rPr lang="en-CA" smtClean="0"/>
              <a:pPr/>
              <a:t>19 March 2024</a:t>
            </a:fld>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a:t>Dalhousie Powerpoint Template CHANGE IN MASTER</a:t>
            </a:r>
            <a:endParaRPr lang="en-US" dirty="0"/>
          </a:p>
        </p:txBody>
      </p:sp>
      <p:sp>
        <p:nvSpPr>
          <p:cNvPr id="6" name="Slide Number Placeholder 5"/>
          <p:cNvSpPr>
            <a:spLocks noGrp="1"/>
          </p:cNvSpPr>
          <p:nvPr>
            <p:ph type="sldNum" sz="quarter" idx="12"/>
          </p:nvPr>
        </p:nvSpPr>
        <p:spPr/>
        <p:txBody>
          <a:bodyPr/>
          <a:lstStyle/>
          <a:p>
            <a:fld id="{EDF96001-7E4F-EB42-8596-9AF1BDDEE6AD}" type="slidenum">
              <a:rPr lang="en-US" smtClean="0"/>
              <a:t>‹#›</a:t>
            </a:fld>
            <a:endParaRPr lang="en-US" dirty="0"/>
          </a:p>
        </p:txBody>
      </p:sp>
      <p:cxnSp>
        <p:nvCxnSpPr>
          <p:cNvPr id="8" name="Straight Connector 7">
            <a:extLst>
              <a:ext uri="{FF2B5EF4-FFF2-40B4-BE49-F238E27FC236}">
                <a16:creationId xmlns:a16="http://schemas.microsoft.com/office/drawing/2014/main" id="{1DADE73F-85EC-1241-A5FA-6A1AA563544F}"/>
              </a:ext>
            </a:extLst>
          </p:cNvPr>
          <p:cNvCxnSpPr>
            <a:stCxn id="5" idx="3"/>
            <a:endCxn id="4" idx="1"/>
          </p:cNvCxnSpPr>
          <p:nvPr userDrawn="1"/>
        </p:nvCxnSpPr>
        <p:spPr>
          <a:xfrm>
            <a:off x="3059113" y="4904185"/>
            <a:ext cx="374491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7" name="Title 1">
            <a:extLst>
              <a:ext uri="{FF2B5EF4-FFF2-40B4-BE49-F238E27FC236}">
                <a16:creationId xmlns:a16="http://schemas.microsoft.com/office/drawing/2014/main" id="{6C968359-FE02-40C8-0556-1FDD4C88C08B}"/>
              </a:ext>
            </a:extLst>
          </p:cNvPr>
          <p:cNvSpPr txBox="1">
            <a:spLocks/>
          </p:cNvSpPr>
          <p:nvPr userDrawn="1"/>
        </p:nvSpPr>
        <p:spPr>
          <a:xfrm>
            <a:off x="1380111" y="273844"/>
            <a:ext cx="7440038" cy="647747"/>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000" b="0" kern="1200">
                <a:solidFill>
                  <a:schemeClr val="tx1"/>
                </a:solidFill>
                <a:latin typeface="+mj-lt"/>
                <a:ea typeface="+mj-ea"/>
                <a:cs typeface="Arial" panose="020B0604020202020204" pitchFamily="34" charset="0"/>
              </a:defRPr>
            </a:lvl1pPr>
          </a:lstStyle>
          <a:p>
            <a:r>
              <a:rPr lang="en-US" dirty="0"/>
              <a:t>Click to edit Master title style</a:t>
            </a:r>
          </a:p>
        </p:txBody>
      </p:sp>
      <p:cxnSp>
        <p:nvCxnSpPr>
          <p:cNvPr id="38" name="Straight Connector 37">
            <a:extLst>
              <a:ext uri="{FF2B5EF4-FFF2-40B4-BE49-F238E27FC236}">
                <a16:creationId xmlns:a16="http://schemas.microsoft.com/office/drawing/2014/main" id="{7F7A5DC2-B40C-914E-9EE8-EE44EF8579F4}"/>
              </a:ext>
            </a:extLst>
          </p:cNvPr>
          <p:cNvCxnSpPr>
            <a:cxnSpLocks/>
          </p:cNvCxnSpPr>
          <p:nvPr userDrawn="1"/>
        </p:nvCxnSpPr>
        <p:spPr>
          <a:xfrm flipV="1">
            <a:off x="1140111" y="268288"/>
            <a:ext cx="0" cy="65330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39" name="Picture 38">
            <a:extLst>
              <a:ext uri="{FF2B5EF4-FFF2-40B4-BE49-F238E27FC236}">
                <a16:creationId xmlns:a16="http://schemas.microsoft.com/office/drawing/2014/main" id="{203768E3-2914-C5E1-8A97-496A3337248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71046"/>
          <a:stretch/>
        </p:blipFill>
        <p:spPr>
          <a:xfrm>
            <a:off x="323850" y="263302"/>
            <a:ext cx="576263" cy="653302"/>
          </a:xfrm>
          <a:prstGeom prst="rect">
            <a:avLst/>
          </a:prstGeom>
        </p:spPr>
      </p:pic>
      <p:sp>
        <p:nvSpPr>
          <p:cNvPr id="3" name="Picture Placeholder 2">
            <a:extLst>
              <a:ext uri="{FF2B5EF4-FFF2-40B4-BE49-F238E27FC236}">
                <a16:creationId xmlns:a16="http://schemas.microsoft.com/office/drawing/2014/main" id="{016FA991-3E43-5F2C-28C7-E78ACFFD884B}"/>
              </a:ext>
            </a:extLst>
          </p:cNvPr>
          <p:cNvSpPr>
            <a:spLocks noGrp="1"/>
          </p:cNvSpPr>
          <p:nvPr>
            <p:ph type="pic" sz="quarter" idx="13"/>
          </p:nvPr>
        </p:nvSpPr>
        <p:spPr>
          <a:xfrm>
            <a:off x="1139825" y="1187450"/>
            <a:ext cx="6970713" cy="3373438"/>
          </a:xfrm>
        </p:spPr>
        <p:txBody>
          <a:bodyPr/>
          <a:lstStyle/>
          <a:p>
            <a:endParaRPr lang="en-US"/>
          </a:p>
        </p:txBody>
      </p:sp>
    </p:spTree>
    <p:extLst>
      <p:ext uri="{BB962C8B-B14F-4D97-AF65-F5344CB8AC3E}">
        <p14:creationId xmlns:p14="http://schemas.microsoft.com/office/powerpoint/2010/main" val="451497713"/>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1">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Round Single Corner Rectangle 6">
            <a:extLst>
              <a:ext uri="{FF2B5EF4-FFF2-40B4-BE49-F238E27FC236}">
                <a16:creationId xmlns:a16="http://schemas.microsoft.com/office/drawing/2014/main" id="{9D042E34-B224-B245-9A8E-32E919B0D9B6}"/>
              </a:ext>
            </a:extLst>
          </p:cNvPr>
          <p:cNvSpPr/>
          <p:nvPr userDrawn="1"/>
        </p:nvSpPr>
        <p:spPr>
          <a:xfrm flipV="1">
            <a:off x="179388" y="0"/>
            <a:ext cx="3024187" cy="4630338"/>
          </a:xfrm>
          <a:prstGeom prst="round1Rect">
            <a:avLst/>
          </a:prstGeom>
          <a:solidFill>
            <a:srgbClr val="FFD400">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FCFB078D-3897-DC41-B145-FE1C449037D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10471" y="4797999"/>
            <a:ext cx="709679" cy="305675"/>
          </a:xfrm>
          <a:prstGeom prst="rect">
            <a:avLst/>
          </a:prstGeom>
        </p:spPr>
      </p:pic>
      <p:sp>
        <p:nvSpPr>
          <p:cNvPr id="2" name="Title 1"/>
          <p:cNvSpPr>
            <a:spLocks noGrp="1"/>
          </p:cNvSpPr>
          <p:nvPr>
            <p:ph type="title"/>
          </p:nvPr>
        </p:nvSpPr>
        <p:spPr>
          <a:xfrm>
            <a:off x="323850" y="1297239"/>
            <a:ext cx="2735263" cy="2145064"/>
          </a:xfrm>
        </p:spPr>
        <p:txBody>
          <a:bodyPr anchor="b">
            <a:normAutofit/>
          </a:bodyPr>
          <a:lstStyle>
            <a:lvl1pPr>
              <a:defRPr sz="3600" b="0"/>
            </a:lvl1pPr>
          </a:lstStyle>
          <a:p>
            <a:r>
              <a:rPr lang="en-US"/>
              <a:t>Click to edit Master title style</a:t>
            </a:r>
            <a:endParaRPr lang="en-US" dirty="0"/>
          </a:p>
        </p:txBody>
      </p:sp>
      <p:sp>
        <p:nvSpPr>
          <p:cNvPr id="3" name="Text Placeholder 2"/>
          <p:cNvSpPr>
            <a:spLocks noGrp="1"/>
          </p:cNvSpPr>
          <p:nvPr>
            <p:ph type="body" idx="1"/>
          </p:nvPr>
        </p:nvSpPr>
        <p:spPr>
          <a:xfrm>
            <a:off x="323850" y="3442098"/>
            <a:ext cx="2735263" cy="1080000"/>
          </a:xfrm>
        </p:spPr>
        <p:txBody>
          <a:bodyPr/>
          <a:lstStyle>
            <a:lvl1pPr marL="0" indent="0">
              <a:buNone/>
              <a:defRPr sz="1800" b="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bg1"/>
                </a:solidFill>
              </a:defRPr>
            </a:lvl1pPr>
          </a:lstStyle>
          <a:p>
            <a:fld id="{7AD4694E-5164-9A4A-B69A-3075C5BCA356}" type="datetime3">
              <a:rPr lang="en-CA" smtClean="0"/>
              <a:pPr/>
              <a:t>19 March 2024</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Dalhousie Powerpoint Template CHANGE IN MASTER</a:t>
            </a:r>
            <a:endParaRPr lang="en-US" dirty="0"/>
          </a:p>
        </p:txBody>
      </p:sp>
      <p:sp>
        <p:nvSpPr>
          <p:cNvPr id="6" name="Slide Number Placeholder 5"/>
          <p:cNvSpPr>
            <a:spLocks noGrp="1"/>
          </p:cNvSpPr>
          <p:nvPr>
            <p:ph type="sldNum" sz="quarter" idx="12"/>
          </p:nvPr>
        </p:nvSpPr>
        <p:spPr/>
        <p:txBody>
          <a:bodyPr/>
          <a:lstStyle/>
          <a:p>
            <a:fld id="{EDF96001-7E4F-EB42-8596-9AF1BDDEE6AD}" type="slidenum">
              <a:rPr lang="en-US" smtClean="0"/>
              <a:t>‹#›</a:t>
            </a:fld>
            <a:endParaRPr lang="en-US" dirty="0"/>
          </a:p>
        </p:txBody>
      </p:sp>
      <p:cxnSp>
        <p:nvCxnSpPr>
          <p:cNvPr id="8" name="Straight Connector 7">
            <a:extLst>
              <a:ext uri="{FF2B5EF4-FFF2-40B4-BE49-F238E27FC236}">
                <a16:creationId xmlns:a16="http://schemas.microsoft.com/office/drawing/2014/main" id="{1DADE73F-85EC-1241-A5FA-6A1AA563544F}"/>
              </a:ext>
            </a:extLst>
          </p:cNvPr>
          <p:cNvCxnSpPr>
            <a:stCxn id="5" idx="3"/>
            <a:endCxn id="4" idx="1"/>
          </p:cNvCxnSpPr>
          <p:nvPr userDrawn="1"/>
        </p:nvCxnSpPr>
        <p:spPr>
          <a:xfrm>
            <a:off x="3059113" y="4904185"/>
            <a:ext cx="374491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0FADA54-FB2E-8D46-BD32-BFE8F914C443}"/>
              </a:ext>
            </a:extLst>
          </p:cNvPr>
          <p:cNvCxnSpPr/>
          <p:nvPr userDrawn="1"/>
        </p:nvCxnSpPr>
        <p:spPr>
          <a:xfrm>
            <a:off x="323849" y="1160316"/>
            <a:ext cx="57626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91711091-0AC3-62EB-ADC0-71B60E85DB3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71045"/>
          <a:stretch/>
        </p:blipFill>
        <p:spPr>
          <a:xfrm>
            <a:off x="323850" y="263302"/>
            <a:ext cx="576263" cy="653302"/>
          </a:xfrm>
          <a:prstGeom prst="rect">
            <a:avLst/>
          </a:prstGeom>
        </p:spPr>
      </p:pic>
    </p:spTree>
    <p:extLst>
      <p:ext uri="{BB962C8B-B14F-4D97-AF65-F5344CB8AC3E}">
        <p14:creationId xmlns:p14="http://schemas.microsoft.com/office/powerpoint/2010/main" val="377681425"/>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Section Header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CFB078D-3897-DC41-B145-FE1C449037D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10471" y="4797999"/>
            <a:ext cx="709679" cy="305675"/>
          </a:xfrm>
          <a:prstGeom prst="rect">
            <a:avLst/>
          </a:prstGeom>
        </p:spPr>
      </p:pic>
      <p:sp>
        <p:nvSpPr>
          <p:cNvPr id="4" name="Date Placeholder 3"/>
          <p:cNvSpPr>
            <a:spLocks noGrp="1"/>
          </p:cNvSpPr>
          <p:nvPr>
            <p:ph type="dt" sz="half" idx="10"/>
          </p:nvPr>
        </p:nvSpPr>
        <p:spPr/>
        <p:txBody>
          <a:bodyPr/>
          <a:lstStyle>
            <a:lvl1pPr>
              <a:defRPr>
                <a:solidFill>
                  <a:schemeClr val="tx1"/>
                </a:solidFill>
              </a:defRPr>
            </a:lvl1pPr>
          </a:lstStyle>
          <a:p>
            <a:fld id="{7AD4694E-5164-9A4A-B69A-3075C5BCA356}" type="datetime3">
              <a:rPr lang="en-CA" smtClean="0"/>
              <a:pPr/>
              <a:t>19 March 2024</a:t>
            </a:fld>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a:t>Dalhousie Powerpoint Template CHANGE IN MASTER</a:t>
            </a:r>
            <a:endParaRPr lang="en-US" dirty="0"/>
          </a:p>
        </p:txBody>
      </p:sp>
      <p:sp>
        <p:nvSpPr>
          <p:cNvPr id="6" name="Slide Number Placeholder 5"/>
          <p:cNvSpPr>
            <a:spLocks noGrp="1"/>
          </p:cNvSpPr>
          <p:nvPr>
            <p:ph type="sldNum" sz="quarter" idx="12"/>
          </p:nvPr>
        </p:nvSpPr>
        <p:spPr/>
        <p:txBody>
          <a:bodyPr/>
          <a:lstStyle/>
          <a:p>
            <a:fld id="{EDF96001-7E4F-EB42-8596-9AF1BDDEE6AD}" type="slidenum">
              <a:rPr lang="en-US" smtClean="0"/>
              <a:t>‹#›</a:t>
            </a:fld>
            <a:endParaRPr lang="en-US" dirty="0"/>
          </a:p>
        </p:txBody>
      </p:sp>
      <p:cxnSp>
        <p:nvCxnSpPr>
          <p:cNvPr id="8" name="Straight Connector 7">
            <a:extLst>
              <a:ext uri="{FF2B5EF4-FFF2-40B4-BE49-F238E27FC236}">
                <a16:creationId xmlns:a16="http://schemas.microsoft.com/office/drawing/2014/main" id="{1DADE73F-85EC-1241-A5FA-6A1AA563544F}"/>
              </a:ext>
            </a:extLst>
          </p:cNvPr>
          <p:cNvCxnSpPr>
            <a:stCxn id="5" idx="3"/>
            <a:endCxn id="4" idx="1"/>
          </p:cNvCxnSpPr>
          <p:nvPr userDrawn="1"/>
        </p:nvCxnSpPr>
        <p:spPr>
          <a:xfrm>
            <a:off x="3059113" y="4904185"/>
            <a:ext cx="374491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 name="Bildplatzhalter 1">
            <a:extLst>
              <a:ext uri="{FF2B5EF4-FFF2-40B4-BE49-F238E27FC236}">
                <a16:creationId xmlns:a16="http://schemas.microsoft.com/office/drawing/2014/main" id="{4A4310DC-8214-638B-FF33-F8AC25DBA26B}"/>
              </a:ext>
            </a:extLst>
          </p:cNvPr>
          <p:cNvSpPr>
            <a:spLocks noGrp="1"/>
          </p:cNvSpPr>
          <p:nvPr>
            <p:ph type="pic" sz="half" idx="13"/>
          </p:nvPr>
        </p:nvSpPr>
        <p:spPr>
          <a:xfrm>
            <a:off x="-1" y="0"/>
            <a:ext cx="4253237" cy="4361583"/>
          </a:xfrm>
        </p:spPr>
      </p:sp>
      <p:sp>
        <p:nvSpPr>
          <p:cNvPr id="7" name="Bildplatzhalter 2">
            <a:extLst>
              <a:ext uri="{FF2B5EF4-FFF2-40B4-BE49-F238E27FC236}">
                <a16:creationId xmlns:a16="http://schemas.microsoft.com/office/drawing/2014/main" id="{3953800B-579F-2566-D8F3-0A7ACE8345A5}"/>
              </a:ext>
            </a:extLst>
          </p:cNvPr>
          <p:cNvSpPr>
            <a:spLocks noGrp="1"/>
          </p:cNvSpPr>
          <p:nvPr>
            <p:ph type="pic" sz="quarter" idx="14"/>
          </p:nvPr>
        </p:nvSpPr>
        <p:spPr>
          <a:xfrm>
            <a:off x="4425989" y="0"/>
            <a:ext cx="2280281" cy="2083743"/>
          </a:xfrm>
        </p:spPr>
      </p:sp>
      <p:sp>
        <p:nvSpPr>
          <p:cNvPr id="10" name="Bildplatzhalter 3">
            <a:extLst>
              <a:ext uri="{FF2B5EF4-FFF2-40B4-BE49-F238E27FC236}">
                <a16:creationId xmlns:a16="http://schemas.microsoft.com/office/drawing/2014/main" id="{108DDC8D-E208-B9B3-BCCB-4138DE25C01E}"/>
              </a:ext>
            </a:extLst>
          </p:cNvPr>
          <p:cNvSpPr>
            <a:spLocks noGrp="1"/>
          </p:cNvSpPr>
          <p:nvPr>
            <p:ph type="pic" sz="quarter" idx="15"/>
          </p:nvPr>
        </p:nvSpPr>
        <p:spPr>
          <a:xfrm>
            <a:off x="6863719" y="-8731"/>
            <a:ext cx="2280281" cy="2083743"/>
          </a:xfrm>
        </p:spPr>
      </p:sp>
      <p:sp>
        <p:nvSpPr>
          <p:cNvPr id="11" name="Bildplatzhalter 4">
            <a:extLst>
              <a:ext uri="{FF2B5EF4-FFF2-40B4-BE49-F238E27FC236}">
                <a16:creationId xmlns:a16="http://schemas.microsoft.com/office/drawing/2014/main" id="{C69BD60B-1EAD-B633-BBE1-46D9BF797A61}"/>
              </a:ext>
            </a:extLst>
          </p:cNvPr>
          <p:cNvSpPr>
            <a:spLocks noGrp="1"/>
          </p:cNvSpPr>
          <p:nvPr>
            <p:ph type="pic" sz="quarter" idx="16"/>
          </p:nvPr>
        </p:nvSpPr>
        <p:spPr>
          <a:xfrm>
            <a:off x="6863720" y="2277848"/>
            <a:ext cx="2280280" cy="2083743"/>
          </a:xfrm>
        </p:spPr>
      </p:sp>
      <p:sp>
        <p:nvSpPr>
          <p:cNvPr id="12" name="Bildplatzhalter 5">
            <a:extLst>
              <a:ext uri="{FF2B5EF4-FFF2-40B4-BE49-F238E27FC236}">
                <a16:creationId xmlns:a16="http://schemas.microsoft.com/office/drawing/2014/main" id="{04D8478E-8EAD-6F0F-A857-0AACFC1B0B60}"/>
              </a:ext>
            </a:extLst>
          </p:cNvPr>
          <p:cNvSpPr>
            <a:spLocks noGrp="1"/>
          </p:cNvSpPr>
          <p:nvPr>
            <p:ph type="pic" sz="quarter" idx="17"/>
          </p:nvPr>
        </p:nvSpPr>
        <p:spPr>
          <a:xfrm>
            <a:off x="4418338" y="2277848"/>
            <a:ext cx="2280280" cy="2083743"/>
          </a:xfrm>
        </p:spPr>
      </p:sp>
    </p:spTree>
    <p:extLst>
      <p:ext uri="{BB962C8B-B14F-4D97-AF65-F5344CB8AC3E}">
        <p14:creationId xmlns:p14="http://schemas.microsoft.com/office/powerpoint/2010/main" val="2035918091"/>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Section Header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CFB078D-3897-DC41-B145-FE1C449037D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10471" y="4797999"/>
            <a:ext cx="709679" cy="305675"/>
          </a:xfrm>
          <a:prstGeom prst="rect">
            <a:avLst/>
          </a:prstGeom>
        </p:spPr>
      </p:pic>
      <p:sp>
        <p:nvSpPr>
          <p:cNvPr id="4" name="Date Placeholder 3"/>
          <p:cNvSpPr>
            <a:spLocks noGrp="1"/>
          </p:cNvSpPr>
          <p:nvPr>
            <p:ph type="dt" sz="half" idx="10"/>
          </p:nvPr>
        </p:nvSpPr>
        <p:spPr/>
        <p:txBody>
          <a:bodyPr/>
          <a:lstStyle>
            <a:lvl1pPr>
              <a:defRPr>
                <a:solidFill>
                  <a:schemeClr val="tx1"/>
                </a:solidFill>
              </a:defRPr>
            </a:lvl1pPr>
          </a:lstStyle>
          <a:p>
            <a:fld id="{7AD4694E-5164-9A4A-B69A-3075C5BCA356}" type="datetime3">
              <a:rPr lang="en-CA" smtClean="0"/>
              <a:pPr/>
              <a:t>19 March 2024</a:t>
            </a:fld>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a:t>Dalhousie Powerpoint Template CHANGE IN MASTER</a:t>
            </a:r>
            <a:endParaRPr lang="en-US" dirty="0"/>
          </a:p>
        </p:txBody>
      </p:sp>
      <p:sp>
        <p:nvSpPr>
          <p:cNvPr id="6" name="Slide Number Placeholder 5"/>
          <p:cNvSpPr>
            <a:spLocks noGrp="1"/>
          </p:cNvSpPr>
          <p:nvPr>
            <p:ph type="sldNum" sz="quarter" idx="12"/>
          </p:nvPr>
        </p:nvSpPr>
        <p:spPr/>
        <p:txBody>
          <a:bodyPr/>
          <a:lstStyle/>
          <a:p>
            <a:fld id="{EDF96001-7E4F-EB42-8596-9AF1BDDEE6AD}" type="slidenum">
              <a:rPr lang="en-US" smtClean="0"/>
              <a:t>‹#›</a:t>
            </a:fld>
            <a:endParaRPr lang="en-US" dirty="0"/>
          </a:p>
        </p:txBody>
      </p:sp>
      <p:cxnSp>
        <p:nvCxnSpPr>
          <p:cNvPr id="8" name="Straight Connector 7">
            <a:extLst>
              <a:ext uri="{FF2B5EF4-FFF2-40B4-BE49-F238E27FC236}">
                <a16:creationId xmlns:a16="http://schemas.microsoft.com/office/drawing/2014/main" id="{1DADE73F-85EC-1241-A5FA-6A1AA563544F}"/>
              </a:ext>
            </a:extLst>
          </p:cNvPr>
          <p:cNvCxnSpPr>
            <a:stCxn id="5" idx="3"/>
            <a:endCxn id="4" idx="1"/>
          </p:cNvCxnSpPr>
          <p:nvPr userDrawn="1"/>
        </p:nvCxnSpPr>
        <p:spPr>
          <a:xfrm>
            <a:off x="3059113" y="4904185"/>
            <a:ext cx="374491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 name="Bildplatzhalter 1">
            <a:extLst>
              <a:ext uri="{FF2B5EF4-FFF2-40B4-BE49-F238E27FC236}">
                <a16:creationId xmlns:a16="http://schemas.microsoft.com/office/drawing/2014/main" id="{4A4310DC-8214-638B-FF33-F8AC25DBA26B}"/>
              </a:ext>
            </a:extLst>
          </p:cNvPr>
          <p:cNvSpPr>
            <a:spLocks noGrp="1"/>
          </p:cNvSpPr>
          <p:nvPr>
            <p:ph type="pic" sz="half" idx="13"/>
          </p:nvPr>
        </p:nvSpPr>
        <p:spPr>
          <a:xfrm>
            <a:off x="-1" y="0"/>
            <a:ext cx="4253237" cy="4361583"/>
          </a:xfrm>
        </p:spPr>
      </p:sp>
      <p:sp>
        <p:nvSpPr>
          <p:cNvPr id="11" name="Bildplatzhalter 4">
            <a:extLst>
              <a:ext uri="{FF2B5EF4-FFF2-40B4-BE49-F238E27FC236}">
                <a16:creationId xmlns:a16="http://schemas.microsoft.com/office/drawing/2014/main" id="{C69BD60B-1EAD-B633-BBE1-46D9BF797A61}"/>
              </a:ext>
            </a:extLst>
          </p:cNvPr>
          <p:cNvSpPr>
            <a:spLocks noGrp="1"/>
          </p:cNvSpPr>
          <p:nvPr>
            <p:ph type="pic" sz="quarter" idx="16"/>
          </p:nvPr>
        </p:nvSpPr>
        <p:spPr>
          <a:xfrm>
            <a:off x="6863720" y="2277848"/>
            <a:ext cx="2280280" cy="2083743"/>
          </a:xfrm>
        </p:spPr>
      </p:sp>
      <p:sp>
        <p:nvSpPr>
          <p:cNvPr id="12" name="Bildplatzhalter 5">
            <a:extLst>
              <a:ext uri="{FF2B5EF4-FFF2-40B4-BE49-F238E27FC236}">
                <a16:creationId xmlns:a16="http://schemas.microsoft.com/office/drawing/2014/main" id="{04D8478E-8EAD-6F0F-A857-0AACFC1B0B60}"/>
              </a:ext>
            </a:extLst>
          </p:cNvPr>
          <p:cNvSpPr>
            <a:spLocks noGrp="1"/>
          </p:cNvSpPr>
          <p:nvPr>
            <p:ph type="pic" sz="quarter" idx="17"/>
          </p:nvPr>
        </p:nvSpPr>
        <p:spPr>
          <a:xfrm>
            <a:off x="4418338" y="2277848"/>
            <a:ext cx="2280280" cy="2083743"/>
          </a:xfrm>
        </p:spPr>
      </p:sp>
      <p:sp>
        <p:nvSpPr>
          <p:cNvPr id="2" name="Title 1">
            <a:extLst>
              <a:ext uri="{FF2B5EF4-FFF2-40B4-BE49-F238E27FC236}">
                <a16:creationId xmlns:a16="http://schemas.microsoft.com/office/drawing/2014/main" id="{5E4FDF7F-12B3-0104-D578-CB131BB0EC8B}"/>
              </a:ext>
            </a:extLst>
          </p:cNvPr>
          <p:cNvSpPr>
            <a:spLocks noGrp="1"/>
          </p:cNvSpPr>
          <p:nvPr>
            <p:ph type="title"/>
          </p:nvPr>
        </p:nvSpPr>
        <p:spPr>
          <a:xfrm>
            <a:off x="4681331" y="518166"/>
            <a:ext cx="4138820" cy="588136"/>
          </a:xfrm>
        </p:spPr>
        <p:txBody>
          <a:bodyPr anchor="ctr">
            <a:noAutofit/>
          </a:bodyPr>
          <a:lstStyle>
            <a:lvl1pPr>
              <a:defRPr sz="2800" b="0"/>
            </a:lvl1pPr>
          </a:lstStyle>
          <a:p>
            <a:r>
              <a:rPr lang="en-US" dirty="0"/>
              <a:t>Click to edit Master title style</a:t>
            </a:r>
          </a:p>
        </p:txBody>
      </p:sp>
      <p:sp>
        <p:nvSpPr>
          <p:cNvPr id="13" name="Text Placeholder 11">
            <a:extLst>
              <a:ext uri="{FF2B5EF4-FFF2-40B4-BE49-F238E27FC236}">
                <a16:creationId xmlns:a16="http://schemas.microsoft.com/office/drawing/2014/main" id="{DFAA0342-4B69-8399-3A07-B0CC8A74D45A}"/>
              </a:ext>
            </a:extLst>
          </p:cNvPr>
          <p:cNvSpPr>
            <a:spLocks noGrp="1"/>
          </p:cNvSpPr>
          <p:nvPr>
            <p:ph type="body" sz="quarter" idx="18"/>
          </p:nvPr>
        </p:nvSpPr>
        <p:spPr>
          <a:xfrm>
            <a:off x="4681331" y="1210181"/>
            <a:ext cx="4138820" cy="486544"/>
          </a:xfrm>
        </p:spPr>
        <p:txBody>
          <a:bodyPr>
            <a:normAutofit/>
          </a:bodyPr>
          <a:lstStyle>
            <a:lvl1pPr marL="0" indent="0">
              <a:buFont typeface="Arial" panose="020B0604020202020204" pitchFamily="34" charset="0"/>
              <a:buNone/>
              <a:defRPr sz="2000">
                <a:solidFill>
                  <a:schemeClr val="tx1"/>
                </a:solidFill>
              </a:defRPr>
            </a:lvl1pPr>
            <a:lvl2pPr marL="342900" indent="0">
              <a:buFont typeface="Arial" panose="020B0604020202020204" pitchFamily="34" charset="0"/>
              <a:buNone/>
              <a:defRPr sz="1800">
                <a:solidFill>
                  <a:schemeClr val="tx1"/>
                </a:solidFill>
              </a:defRPr>
            </a:lvl2pPr>
            <a:lvl3pPr marL="685800" indent="0">
              <a:buFont typeface="Arial" panose="020B0604020202020204" pitchFamily="34" charset="0"/>
              <a:buNone/>
              <a:defRPr sz="1400">
                <a:solidFill>
                  <a:schemeClr val="tx1"/>
                </a:solidFill>
              </a:defRPr>
            </a:lvl3pPr>
            <a:lvl4pPr marL="1028700" indent="0">
              <a:buFont typeface="Arial" panose="020B0604020202020204" pitchFamily="34" charset="0"/>
              <a:buNone/>
              <a:defRPr sz="1200">
                <a:solidFill>
                  <a:schemeClr val="tx1"/>
                </a:solidFill>
              </a:defRPr>
            </a:lvl4pPr>
            <a:lvl5pPr marL="1371600" indent="0">
              <a:buFont typeface="Arial" panose="020B0604020202020204" pitchFamily="34" charset="0"/>
              <a:buNone/>
              <a:defRPr sz="1200">
                <a:solidFill>
                  <a:schemeClr val="tx1"/>
                </a:solidFill>
              </a:defRPr>
            </a:lvl5pPr>
          </a:lstStyle>
          <a:p>
            <a:pPr lvl="0"/>
            <a:r>
              <a:rPr lang="en-US" dirty="0"/>
              <a:t>Click to edit Master text styles</a:t>
            </a:r>
          </a:p>
        </p:txBody>
      </p:sp>
    </p:spTree>
    <p:extLst>
      <p:ext uri="{BB962C8B-B14F-4D97-AF65-F5344CB8AC3E}">
        <p14:creationId xmlns:p14="http://schemas.microsoft.com/office/powerpoint/2010/main" val="2766885609"/>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Section Header 1">
    <p:bg>
      <p:bgPr>
        <a:blipFill dpi="0" rotWithShape="1">
          <a:blip r:embed="rId2" cstate="screen">
            <a:extLst>
              <a:ext uri="{BEBA8EAE-BF5A-486C-A8C5-ECC9F3942E4B}">
                <a14:imgProps xmlns:a14="http://schemas.microsoft.com/office/drawing/2010/main">
                  <a14:imgLayer r:embed="rId3">
                    <a14:imgEffect>
                      <a14:brightnessContrast bright="-61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677BC34-7060-6E73-B1A0-5C3E41114972}"/>
              </a:ext>
            </a:extLst>
          </p:cNvPr>
          <p:cNvPicPr>
            <a:picLocks noChangeAspect="1"/>
          </p:cNvPicPr>
          <p:nvPr userDrawn="1"/>
        </p:nvPicPr>
        <p:blipFill>
          <a:blip r:embed="rId4"/>
          <a:stretch>
            <a:fillRect/>
          </a:stretch>
        </p:blipFill>
        <p:spPr>
          <a:xfrm>
            <a:off x="1556084" y="756930"/>
            <a:ext cx="6031832" cy="3021254"/>
          </a:xfrm>
          <a:prstGeom prst="rect">
            <a:avLst/>
          </a:prstGeom>
        </p:spPr>
      </p:pic>
      <p:sp>
        <p:nvSpPr>
          <p:cNvPr id="18" name="TextBox 17">
            <a:extLst>
              <a:ext uri="{FF2B5EF4-FFF2-40B4-BE49-F238E27FC236}">
                <a16:creationId xmlns:a16="http://schemas.microsoft.com/office/drawing/2014/main" id="{C37389FD-ACEE-49BB-55BA-E2B6D65BF525}"/>
              </a:ext>
            </a:extLst>
          </p:cNvPr>
          <p:cNvSpPr txBox="1"/>
          <p:nvPr userDrawn="1"/>
        </p:nvSpPr>
        <p:spPr>
          <a:xfrm>
            <a:off x="2286000" y="1636801"/>
            <a:ext cx="4572000" cy="836126"/>
          </a:xfrm>
          <a:prstGeom prst="rect">
            <a:avLst/>
          </a:prstGeom>
          <a:noFill/>
        </p:spPr>
        <p:txBody>
          <a:bodyPr wrap="square">
            <a:spAutoFit/>
          </a:bodyPr>
          <a:lstStyle/>
          <a:p>
            <a:pPr algn="ctr">
              <a:lnSpc>
                <a:spcPts val="5780"/>
              </a:lnSpc>
            </a:pPr>
            <a:r>
              <a:rPr lang="en-US" sz="5400" dirty="0">
                <a:latin typeface="+mj-lt"/>
              </a:rPr>
              <a:t>THANK YOU</a:t>
            </a:r>
          </a:p>
        </p:txBody>
      </p:sp>
      <p:sp>
        <p:nvSpPr>
          <p:cNvPr id="20" name="Text Placeholder 11">
            <a:extLst>
              <a:ext uri="{FF2B5EF4-FFF2-40B4-BE49-F238E27FC236}">
                <a16:creationId xmlns:a16="http://schemas.microsoft.com/office/drawing/2014/main" id="{2B552EAC-3DFB-DAB0-E7EE-F53A261BD432}"/>
              </a:ext>
            </a:extLst>
          </p:cNvPr>
          <p:cNvSpPr>
            <a:spLocks noGrp="1"/>
          </p:cNvSpPr>
          <p:nvPr>
            <p:ph type="body" sz="quarter" idx="13"/>
          </p:nvPr>
        </p:nvSpPr>
        <p:spPr>
          <a:xfrm>
            <a:off x="1939158" y="3521577"/>
            <a:ext cx="5265684" cy="836127"/>
          </a:xfrm>
        </p:spPr>
        <p:txBody>
          <a:bodyPr>
            <a:normAutofit/>
          </a:bodyPr>
          <a:lstStyle>
            <a:lvl1pPr algn="ctr">
              <a:defRPr sz="2000">
                <a:solidFill>
                  <a:schemeClr val="bg1"/>
                </a:solidFill>
                <a:latin typeface="+mn-lt"/>
              </a:defRPr>
            </a:lvl1pPr>
            <a:lvl2pPr>
              <a:defRPr sz="18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1544781380"/>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2">
    <p:bg>
      <p:bgPr>
        <a:solidFill>
          <a:srgbClr val="FFD400"/>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EC220D3-070A-4043-A57E-2E0925C0780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484438" y="268288"/>
            <a:ext cx="7544870" cy="6526866"/>
          </a:xfrm>
          <a:prstGeom prst="rect">
            <a:avLst/>
          </a:prstGeom>
        </p:spPr>
      </p:pic>
      <p:pic>
        <p:nvPicPr>
          <p:cNvPr id="9" name="Picture 8">
            <a:extLst>
              <a:ext uri="{FF2B5EF4-FFF2-40B4-BE49-F238E27FC236}">
                <a16:creationId xmlns:a16="http://schemas.microsoft.com/office/drawing/2014/main" id="{FCFB078D-3897-DC41-B145-FE1C449037D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10471" y="4797999"/>
            <a:ext cx="709679" cy="305675"/>
          </a:xfrm>
          <a:prstGeom prst="rect">
            <a:avLst/>
          </a:prstGeom>
        </p:spPr>
      </p:pic>
      <p:sp>
        <p:nvSpPr>
          <p:cNvPr id="2" name="Title 1"/>
          <p:cNvSpPr>
            <a:spLocks noGrp="1"/>
          </p:cNvSpPr>
          <p:nvPr>
            <p:ph type="title"/>
          </p:nvPr>
        </p:nvSpPr>
        <p:spPr>
          <a:xfrm>
            <a:off x="323850" y="1297239"/>
            <a:ext cx="4176713" cy="2145063"/>
          </a:xfrm>
        </p:spPr>
        <p:txBody>
          <a:bodyPr anchor="b">
            <a:normAutofit/>
          </a:bodyPr>
          <a:lstStyle>
            <a:lvl1pPr>
              <a:defRPr sz="3600" b="0"/>
            </a:lvl1pPr>
          </a:lstStyle>
          <a:p>
            <a:r>
              <a:rPr lang="en-US"/>
              <a:t>Click to edit Master title style</a:t>
            </a:r>
            <a:endParaRPr lang="en-US" dirty="0"/>
          </a:p>
        </p:txBody>
      </p:sp>
      <p:sp>
        <p:nvSpPr>
          <p:cNvPr id="3" name="Text Placeholder 2"/>
          <p:cNvSpPr>
            <a:spLocks noGrp="1"/>
          </p:cNvSpPr>
          <p:nvPr>
            <p:ph type="body" idx="1"/>
          </p:nvPr>
        </p:nvSpPr>
        <p:spPr>
          <a:xfrm>
            <a:off x="323850" y="3442098"/>
            <a:ext cx="4176713" cy="1080000"/>
          </a:xfrm>
        </p:spPr>
        <p:txBody>
          <a:bodyPr/>
          <a:lstStyle>
            <a:lvl1pPr marL="0" indent="0">
              <a:buNone/>
              <a:defRPr sz="1800" b="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1"/>
                </a:solidFill>
              </a:defRPr>
            </a:lvl1pPr>
          </a:lstStyle>
          <a:p>
            <a:fld id="{7AD4694E-5164-9A4A-B69A-3075C5BCA356}" type="datetime3">
              <a:rPr lang="en-CA" smtClean="0"/>
              <a:pPr/>
              <a:t>19 March 2024</a:t>
            </a:fld>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dirty="0"/>
              <a:t>Dalhousie </a:t>
            </a:r>
            <a:r>
              <a:rPr lang="en-US" dirty="0" err="1"/>
              <a:t>Powerpoint</a:t>
            </a:r>
            <a:r>
              <a:rPr lang="en-US" dirty="0"/>
              <a:t> Template CHANGE IN MASTER</a:t>
            </a:r>
          </a:p>
        </p:txBody>
      </p:sp>
      <p:sp>
        <p:nvSpPr>
          <p:cNvPr id="6" name="Slide Number Placeholder 5"/>
          <p:cNvSpPr>
            <a:spLocks noGrp="1"/>
          </p:cNvSpPr>
          <p:nvPr>
            <p:ph type="sldNum" sz="quarter" idx="12"/>
          </p:nvPr>
        </p:nvSpPr>
        <p:spPr/>
        <p:txBody>
          <a:bodyPr/>
          <a:lstStyle/>
          <a:p>
            <a:fld id="{EDF96001-7E4F-EB42-8596-9AF1BDDEE6AD}" type="slidenum">
              <a:rPr lang="en-US" smtClean="0"/>
              <a:t>‹#›</a:t>
            </a:fld>
            <a:endParaRPr lang="en-US" dirty="0"/>
          </a:p>
        </p:txBody>
      </p:sp>
      <p:cxnSp>
        <p:nvCxnSpPr>
          <p:cNvPr id="8" name="Straight Connector 7">
            <a:extLst>
              <a:ext uri="{FF2B5EF4-FFF2-40B4-BE49-F238E27FC236}">
                <a16:creationId xmlns:a16="http://schemas.microsoft.com/office/drawing/2014/main" id="{1DADE73F-85EC-1241-A5FA-6A1AA563544F}"/>
              </a:ext>
            </a:extLst>
          </p:cNvPr>
          <p:cNvCxnSpPr>
            <a:stCxn id="5" idx="3"/>
            <a:endCxn id="4" idx="1"/>
          </p:cNvCxnSpPr>
          <p:nvPr userDrawn="1"/>
        </p:nvCxnSpPr>
        <p:spPr>
          <a:xfrm>
            <a:off x="3059113" y="4904185"/>
            <a:ext cx="37449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0FADA54-FB2E-8D46-BD32-BFE8F914C443}"/>
              </a:ext>
            </a:extLst>
          </p:cNvPr>
          <p:cNvCxnSpPr/>
          <p:nvPr userDrawn="1"/>
        </p:nvCxnSpPr>
        <p:spPr>
          <a:xfrm>
            <a:off x="323849" y="1160316"/>
            <a:ext cx="57626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CC0B18CB-FC9A-AA14-2EAA-E064AA0B5A49}"/>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71045"/>
          <a:stretch/>
        </p:blipFill>
        <p:spPr>
          <a:xfrm>
            <a:off x="323850" y="263302"/>
            <a:ext cx="576263" cy="653302"/>
          </a:xfrm>
          <a:prstGeom prst="rect">
            <a:avLst/>
          </a:prstGeom>
        </p:spPr>
      </p:pic>
    </p:spTree>
    <p:extLst>
      <p:ext uri="{BB962C8B-B14F-4D97-AF65-F5344CB8AC3E}">
        <p14:creationId xmlns:p14="http://schemas.microsoft.com/office/powerpoint/2010/main" val="2984502902"/>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3">
    <p:bg>
      <p:bgPr>
        <a:solidFill>
          <a:srgbClr val="FFD400"/>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CFB078D-3897-DC41-B145-FE1C449037D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10471" y="4797999"/>
            <a:ext cx="709679" cy="305675"/>
          </a:xfrm>
          <a:prstGeom prst="rect">
            <a:avLst/>
          </a:prstGeom>
        </p:spPr>
      </p:pic>
      <p:sp>
        <p:nvSpPr>
          <p:cNvPr id="2" name="Title 1"/>
          <p:cNvSpPr>
            <a:spLocks noGrp="1"/>
          </p:cNvSpPr>
          <p:nvPr>
            <p:ph type="title"/>
          </p:nvPr>
        </p:nvSpPr>
        <p:spPr>
          <a:xfrm>
            <a:off x="323850" y="1297239"/>
            <a:ext cx="5616575" cy="2145064"/>
          </a:xfrm>
        </p:spPr>
        <p:txBody>
          <a:bodyPr anchor="b">
            <a:normAutofit/>
          </a:bodyPr>
          <a:lstStyle>
            <a:lvl1pPr>
              <a:defRPr sz="3600" b="0"/>
            </a:lvl1pPr>
          </a:lstStyle>
          <a:p>
            <a:r>
              <a:rPr lang="en-US"/>
              <a:t>Click to edit Master title style</a:t>
            </a:r>
            <a:endParaRPr lang="en-US" dirty="0"/>
          </a:p>
        </p:txBody>
      </p:sp>
      <p:sp>
        <p:nvSpPr>
          <p:cNvPr id="3" name="Text Placeholder 2"/>
          <p:cNvSpPr>
            <a:spLocks noGrp="1"/>
          </p:cNvSpPr>
          <p:nvPr>
            <p:ph type="body" idx="1"/>
          </p:nvPr>
        </p:nvSpPr>
        <p:spPr>
          <a:xfrm>
            <a:off x="323850" y="3442098"/>
            <a:ext cx="5616575" cy="1080000"/>
          </a:xfrm>
        </p:spPr>
        <p:txBody>
          <a:bodyPr/>
          <a:lstStyle>
            <a:lvl1pPr marL="0" indent="0">
              <a:buNone/>
              <a:defRPr sz="1800" b="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1"/>
                </a:solidFill>
              </a:defRPr>
            </a:lvl1pPr>
          </a:lstStyle>
          <a:p>
            <a:fld id="{7AD4694E-5164-9A4A-B69A-3075C5BCA356}" type="datetime3">
              <a:rPr lang="en-CA" smtClean="0"/>
              <a:pPr/>
              <a:t>19 March 2024</a:t>
            </a:fld>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a:t>Dalhousie Powerpoint Template CHANGE IN MASTER</a:t>
            </a:r>
            <a:endParaRPr lang="en-US" dirty="0"/>
          </a:p>
        </p:txBody>
      </p:sp>
      <p:sp>
        <p:nvSpPr>
          <p:cNvPr id="6" name="Slide Number Placeholder 5"/>
          <p:cNvSpPr>
            <a:spLocks noGrp="1"/>
          </p:cNvSpPr>
          <p:nvPr>
            <p:ph type="sldNum" sz="quarter" idx="12"/>
          </p:nvPr>
        </p:nvSpPr>
        <p:spPr/>
        <p:txBody>
          <a:bodyPr/>
          <a:lstStyle/>
          <a:p>
            <a:fld id="{EDF96001-7E4F-EB42-8596-9AF1BDDEE6AD}" type="slidenum">
              <a:rPr lang="en-US" smtClean="0"/>
              <a:t>‹#›</a:t>
            </a:fld>
            <a:endParaRPr lang="en-US"/>
          </a:p>
        </p:txBody>
      </p:sp>
      <p:cxnSp>
        <p:nvCxnSpPr>
          <p:cNvPr id="8" name="Straight Connector 7">
            <a:extLst>
              <a:ext uri="{FF2B5EF4-FFF2-40B4-BE49-F238E27FC236}">
                <a16:creationId xmlns:a16="http://schemas.microsoft.com/office/drawing/2014/main" id="{1DADE73F-85EC-1241-A5FA-6A1AA563544F}"/>
              </a:ext>
            </a:extLst>
          </p:cNvPr>
          <p:cNvCxnSpPr>
            <a:stCxn id="5" idx="3"/>
            <a:endCxn id="4" idx="1"/>
          </p:cNvCxnSpPr>
          <p:nvPr userDrawn="1"/>
        </p:nvCxnSpPr>
        <p:spPr>
          <a:xfrm>
            <a:off x="3059113" y="4904185"/>
            <a:ext cx="37449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0FADA54-FB2E-8D46-BD32-BFE8F914C443}"/>
              </a:ext>
            </a:extLst>
          </p:cNvPr>
          <p:cNvCxnSpPr/>
          <p:nvPr userDrawn="1"/>
        </p:nvCxnSpPr>
        <p:spPr>
          <a:xfrm>
            <a:off x="323849" y="1160316"/>
            <a:ext cx="57626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1CA875D5-5677-875C-022D-8CA01D566C1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71045"/>
          <a:stretch/>
        </p:blipFill>
        <p:spPr>
          <a:xfrm>
            <a:off x="323850" y="263302"/>
            <a:ext cx="576263" cy="653302"/>
          </a:xfrm>
          <a:prstGeom prst="rect">
            <a:avLst/>
          </a:prstGeom>
        </p:spPr>
      </p:pic>
    </p:spTree>
    <p:extLst>
      <p:ext uri="{BB962C8B-B14F-4D97-AF65-F5344CB8AC3E}">
        <p14:creationId xmlns:p14="http://schemas.microsoft.com/office/powerpoint/2010/main" val="4261905618"/>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itle and Content 1">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0E9C0C2-C909-0E4F-8F14-67BA9F097A0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10471" y="4797999"/>
            <a:ext cx="709679" cy="305675"/>
          </a:xfrm>
          <a:prstGeom prst="rect">
            <a:avLst/>
          </a:prstGeom>
        </p:spPr>
      </p:pic>
      <p:cxnSp>
        <p:nvCxnSpPr>
          <p:cNvPr id="14" name="Straight Connector 13">
            <a:extLst>
              <a:ext uri="{FF2B5EF4-FFF2-40B4-BE49-F238E27FC236}">
                <a16:creationId xmlns:a16="http://schemas.microsoft.com/office/drawing/2014/main" id="{5D1AB8D4-E4DC-AD4B-BEBA-7566873740C9}"/>
              </a:ext>
            </a:extLst>
          </p:cNvPr>
          <p:cNvCxnSpPr/>
          <p:nvPr userDrawn="1"/>
        </p:nvCxnSpPr>
        <p:spPr>
          <a:xfrm>
            <a:off x="3059113" y="4904185"/>
            <a:ext cx="37449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380111" y="273844"/>
            <a:ext cx="7440038" cy="647747"/>
          </a:xfrm>
        </p:spPr>
        <p:txBody>
          <a:bodyPr>
            <a:normAutofit/>
          </a:bodyPr>
          <a:lstStyle>
            <a:lvl1pPr>
              <a:defRPr sz="3000" b="0"/>
            </a:lvl1pPr>
          </a:lstStyle>
          <a:p>
            <a:r>
              <a:rPr lang="en-US"/>
              <a:t>Click to edit Master title style</a:t>
            </a:r>
            <a:endParaRPr lang="en-US" dirty="0"/>
          </a:p>
        </p:txBody>
      </p:sp>
      <p:sp>
        <p:nvSpPr>
          <p:cNvPr id="3" name="Content Placeholder 2"/>
          <p:cNvSpPr>
            <a:spLocks noGrp="1"/>
          </p:cNvSpPr>
          <p:nvPr>
            <p:ph sz="half" idx="1"/>
          </p:nvPr>
        </p:nvSpPr>
        <p:spPr>
          <a:xfrm>
            <a:off x="1380111" y="1276350"/>
            <a:ext cx="4560301" cy="33563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84888" y="1276350"/>
            <a:ext cx="2735262" cy="33563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C75CE65-649B-3A42-903B-457B0659D5C8}" type="datetime3">
              <a:rPr lang="en-CA" smtClean="0"/>
              <a:t>19 March 2024</a:t>
            </a:fld>
            <a:endParaRPr lang="en-US"/>
          </a:p>
        </p:txBody>
      </p:sp>
      <p:sp>
        <p:nvSpPr>
          <p:cNvPr id="6" name="Footer Placeholder 5"/>
          <p:cNvSpPr>
            <a:spLocks noGrp="1"/>
          </p:cNvSpPr>
          <p:nvPr>
            <p:ph type="ftr" sz="quarter" idx="11"/>
          </p:nvPr>
        </p:nvSpPr>
        <p:spPr/>
        <p:txBody>
          <a:bodyPr/>
          <a:lstStyle/>
          <a:p>
            <a:r>
              <a:rPr lang="en-US"/>
              <a:t>Dalhousie Powerpoint Template CHANGE IN MASTER</a:t>
            </a:r>
          </a:p>
        </p:txBody>
      </p:sp>
      <p:sp>
        <p:nvSpPr>
          <p:cNvPr id="7" name="Slide Number Placeholder 6"/>
          <p:cNvSpPr>
            <a:spLocks noGrp="1"/>
          </p:cNvSpPr>
          <p:nvPr>
            <p:ph type="sldNum" sz="quarter" idx="12"/>
          </p:nvPr>
        </p:nvSpPr>
        <p:spPr/>
        <p:txBody>
          <a:bodyPr/>
          <a:lstStyle/>
          <a:p>
            <a:fld id="{EDF96001-7E4F-EB42-8596-9AF1BDDEE6AD}" type="slidenum">
              <a:rPr lang="en-US" smtClean="0"/>
              <a:t>‹#›</a:t>
            </a:fld>
            <a:endParaRPr lang="en-US"/>
          </a:p>
        </p:txBody>
      </p:sp>
      <p:cxnSp>
        <p:nvCxnSpPr>
          <p:cNvPr id="9" name="Straight Connector 8">
            <a:extLst>
              <a:ext uri="{FF2B5EF4-FFF2-40B4-BE49-F238E27FC236}">
                <a16:creationId xmlns:a16="http://schemas.microsoft.com/office/drawing/2014/main" id="{D67B9BA3-5EE6-EA49-8930-FE407160B0D8}"/>
              </a:ext>
            </a:extLst>
          </p:cNvPr>
          <p:cNvCxnSpPr>
            <a:cxnSpLocks/>
          </p:cNvCxnSpPr>
          <p:nvPr userDrawn="1"/>
        </p:nvCxnSpPr>
        <p:spPr>
          <a:xfrm flipV="1">
            <a:off x="1140111" y="268288"/>
            <a:ext cx="0" cy="65330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9DE86EEB-3C56-4E1E-B1BC-5432757407B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71046"/>
          <a:stretch/>
        </p:blipFill>
        <p:spPr>
          <a:xfrm>
            <a:off x="323850" y="263302"/>
            <a:ext cx="576263" cy="653302"/>
          </a:xfrm>
          <a:prstGeom prst="rect">
            <a:avLst/>
          </a:prstGeom>
        </p:spPr>
      </p:pic>
    </p:spTree>
    <p:extLst>
      <p:ext uri="{BB962C8B-B14F-4D97-AF65-F5344CB8AC3E}">
        <p14:creationId xmlns:p14="http://schemas.microsoft.com/office/powerpoint/2010/main" val="1394315799"/>
      </p:ext>
    </p:extLst>
  </p:cSld>
  <p:clrMapOvr>
    <a:masterClrMapping/>
  </p:clrMapOvr>
  <p:extLst>
    <p:ext uri="{DCECCB84-F9BA-43D5-87BE-67443E8EF086}">
      <p15:sldGuideLst xmlns:p15="http://schemas.microsoft.com/office/powerpoint/2012/main">
        <p15:guide id="1" orient="horz" pos="804"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12" name="Round Single Corner Rectangle 11">
            <a:extLst>
              <a:ext uri="{FF2B5EF4-FFF2-40B4-BE49-F238E27FC236}">
                <a16:creationId xmlns:a16="http://schemas.microsoft.com/office/drawing/2014/main" id="{7CF8F5D8-2BA0-A347-A4A6-546E6F432F73}"/>
              </a:ext>
            </a:extLst>
          </p:cNvPr>
          <p:cNvSpPr/>
          <p:nvPr userDrawn="1"/>
        </p:nvSpPr>
        <p:spPr>
          <a:xfrm flipV="1">
            <a:off x="179388" y="0"/>
            <a:ext cx="3024187" cy="4630338"/>
          </a:xfrm>
          <a:prstGeom prst="round1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0E9C0C2-C909-0E4F-8F14-67BA9F097A0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10471" y="4797999"/>
            <a:ext cx="709679" cy="305675"/>
          </a:xfrm>
          <a:prstGeom prst="rect">
            <a:avLst/>
          </a:prstGeom>
        </p:spPr>
      </p:pic>
      <p:cxnSp>
        <p:nvCxnSpPr>
          <p:cNvPr id="14" name="Straight Connector 13">
            <a:extLst>
              <a:ext uri="{FF2B5EF4-FFF2-40B4-BE49-F238E27FC236}">
                <a16:creationId xmlns:a16="http://schemas.microsoft.com/office/drawing/2014/main" id="{5D1AB8D4-E4DC-AD4B-BEBA-7566873740C9}"/>
              </a:ext>
            </a:extLst>
          </p:cNvPr>
          <p:cNvCxnSpPr/>
          <p:nvPr userDrawn="1"/>
        </p:nvCxnSpPr>
        <p:spPr>
          <a:xfrm>
            <a:off x="3059113" y="4904185"/>
            <a:ext cx="37449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323849" y="1431779"/>
            <a:ext cx="2735264" cy="3192608"/>
          </a:xfrm>
        </p:spPr>
        <p:txBody>
          <a:bodyPr anchor="t" anchorCtr="0">
            <a:normAutofit/>
          </a:bodyPr>
          <a:lstStyle>
            <a:lvl1pPr>
              <a:defRPr sz="3000"/>
            </a:lvl1pPr>
          </a:lstStyle>
          <a:p>
            <a:r>
              <a:rPr lang="en-US"/>
              <a:t>Click to edit Master title style</a:t>
            </a:r>
            <a:endParaRPr lang="en-US" dirty="0"/>
          </a:p>
        </p:txBody>
      </p:sp>
      <p:sp>
        <p:nvSpPr>
          <p:cNvPr id="3" name="Content Placeholder 2"/>
          <p:cNvSpPr>
            <a:spLocks noGrp="1"/>
          </p:cNvSpPr>
          <p:nvPr>
            <p:ph sz="half" idx="1"/>
          </p:nvPr>
        </p:nvSpPr>
        <p:spPr>
          <a:xfrm>
            <a:off x="3779838" y="268288"/>
            <a:ext cx="5040310" cy="43644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C75CE65-649B-3A42-903B-457B0659D5C8}" type="datetime3">
              <a:rPr lang="en-CA" smtClean="0"/>
              <a:t>19 March 2024</a:t>
            </a:fld>
            <a:endParaRPr lang="en-US" dirty="0"/>
          </a:p>
        </p:txBody>
      </p:sp>
      <p:sp>
        <p:nvSpPr>
          <p:cNvPr id="6" name="Footer Placeholder 5"/>
          <p:cNvSpPr>
            <a:spLocks noGrp="1"/>
          </p:cNvSpPr>
          <p:nvPr>
            <p:ph type="ftr" sz="quarter" idx="11"/>
          </p:nvPr>
        </p:nvSpPr>
        <p:spPr/>
        <p:txBody>
          <a:bodyPr/>
          <a:lstStyle/>
          <a:p>
            <a:r>
              <a:rPr lang="en-US"/>
              <a:t>Dalhousie Powerpoint Template CHANGE IN MASTER</a:t>
            </a:r>
            <a:endParaRPr lang="en-US" dirty="0"/>
          </a:p>
        </p:txBody>
      </p:sp>
      <p:sp>
        <p:nvSpPr>
          <p:cNvPr id="7" name="Slide Number Placeholder 6"/>
          <p:cNvSpPr>
            <a:spLocks noGrp="1"/>
          </p:cNvSpPr>
          <p:nvPr>
            <p:ph type="sldNum" sz="quarter" idx="12"/>
          </p:nvPr>
        </p:nvSpPr>
        <p:spPr/>
        <p:txBody>
          <a:bodyPr/>
          <a:lstStyle/>
          <a:p>
            <a:fld id="{EDF96001-7E4F-EB42-8596-9AF1BDDEE6AD}" type="slidenum">
              <a:rPr lang="en-US" smtClean="0"/>
              <a:t>‹#›</a:t>
            </a:fld>
            <a:endParaRPr lang="en-US"/>
          </a:p>
        </p:txBody>
      </p:sp>
      <p:cxnSp>
        <p:nvCxnSpPr>
          <p:cNvPr id="16" name="Straight Connector 15">
            <a:extLst>
              <a:ext uri="{FF2B5EF4-FFF2-40B4-BE49-F238E27FC236}">
                <a16:creationId xmlns:a16="http://schemas.microsoft.com/office/drawing/2014/main" id="{B39B0A61-5BDB-B544-8D93-3F427D1EE3E3}"/>
              </a:ext>
            </a:extLst>
          </p:cNvPr>
          <p:cNvCxnSpPr/>
          <p:nvPr userDrawn="1"/>
        </p:nvCxnSpPr>
        <p:spPr>
          <a:xfrm>
            <a:off x="323849" y="1160316"/>
            <a:ext cx="57626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1A269E52-EDE5-872F-AC19-D5D734F8326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71045"/>
          <a:stretch/>
        </p:blipFill>
        <p:spPr>
          <a:xfrm>
            <a:off x="323850" y="263302"/>
            <a:ext cx="576263" cy="653302"/>
          </a:xfrm>
          <a:prstGeom prst="rect">
            <a:avLst/>
          </a:prstGeom>
        </p:spPr>
      </p:pic>
    </p:spTree>
    <p:extLst>
      <p:ext uri="{BB962C8B-B14F-4D97-AF65-F5344CB8AC3E}">
        <p14:creationId xmlns:p14="http://schemas.microsoft.com/office/powerpoint/2010/main" val="2869575549"/>
      </p:ext>
    </p:extLst>
  </p:cSld>
  <p:clrMapOvr>
    <a:masterClrMapping/>
  </p:clrMapOvr>
  <p:extLst>
    <p:ext uri="{DCECCB84-F9BA-43D5-87BE-67443E8EF086}">
      <p15:sldGuideLst xmlns:p15="http://schemas.microsoft.com/office/powerpoint/2012/main">
        <p15:guide id="1" orient="horz" pos="804"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and Text ">
    <p:bg>
      <p:bgPr>
        <a:blipFill dpi="0" rotWithShape="1">
          <a:blip r:embed="rId2" cstate="screen">
            <a:extLst>
              <a:ext uri="{BEBA8EAE-BF5A-486C-A8C5-ECC9F3942E4B}">
                <a14:imgProps xmlns:a14="http://schemas.microsoft.com/office/drawing/2010/main">
                  <a14:imgLayer r:embed="rId3">
                    <a14:imgEffect>
                      <a14:brightnessContrast bright="-51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Round Single Corner Rectangle 13">
            <a:extLst>
              <a:ext uri="{FF2B5EF4-FFF2-40B4-BE49-F238E27FC236}">
                <a16:creationId xmlns:a16="http://schemas.microsoft.com/office/drawing/2014/main" id="{3C8D4D94-74AE-DE44-9E4D-05F00B52972C}"/>
              </a:ext>
            </a:extLst>
          </p:cNvPr>
          <p:cNvSpPr/>
          <p:nvPr userDrawn="1"/>
        </p:nvSpPr>
        <p:spPr>
          <a:xfrm flipV="1">
            <a:off x="0" y="1492248"/>
            <a:ext cx="3924300" cy="2159001"/>
          </a:xfrm>
          <a:prstGeom prst="round1Rect">
            <a:avLst/>
          </a:prstGeom>
          <a:solidFill>
            <a:srgbClr val="FFD400">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902EC365-6933-2E44-8F5F-FEECC838221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110471" y="4797999"/>
            <a:ext cx="709679" cy="305675"/>
          </a:xfrm>
          <a:prstGeom prst="rect">
            <a:avLst/>
          </a:prstGeom>
        </p:spPr>
      </p:pic>
      <p:cxnSp>
        <p:nvCxnSpPr>
          <p:cNvPr id="13" name="Straight Connector 12">
            <a:extLst>
              <a:ext uri="{FF2B5EF4-FFF2-40B4-BE49-F238E27FC236}">
                <a16:creationId xmlns:a16="http://schemas.microsoft.com/office/drawing/2014/main" id="{F99D264C-A10B-5240-B53D-EA016AF14E0B}"/>
              </a:ext>
            </a:extLst>
          </p:cNvPr>
          <p:cNvCxnSpPr/>
          <p:nvPr userDrawn="1"/>
        </p:nvCxnSpPr>
        <p:spPr>
          <a:xfrm>
            <a:off x="3059113" y="4904185"/>
            <a:ext cx="374491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ontent Placeholder 3"/>
          <p:cNvSpPr>
            <a:spLocks noGrp="1"/>
          </p:cNvSpPr>
          <p:nvPr>
            <p:ph sz="half" idx="2"/>
          </p:nvPr>
        </p:nvSpPr>
        <p:spPr>
          <a:xfrm>
            <a:off x="323850" y="1492251"/>
            <a:ext cx="3455988" cy="2159000"/>
          </a:xfrm>
        </p:spPr>
        <p:txBody>
          <a:bodyPr anchor="ctr" anchorCtr="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a:solidFill>
                  <a:schemeClr val="bg1"/>
                </a:solidFill>
              </a:defRPr>
            </a:lvl1pPr>
          </a:lstStyle>
          <a:p>
            <a:fld id="{F759FFA0-4B06-8B40-99D0-B39B782344F5}" type="datetime3">
              <a:rPr lang="en-CA" smtClean="0"/>
              <a:pPr/>
              <a:t>19 March 2024</a:t>
            </a:fld>
            <a:endParaRPr lang="en-US" dirty="0"/>
          </a:p>
        </p:txBody>
      </p:sp>
      <p:sp>
        <p:nvSpPr>
          <p:cNvPr id="8" name="Footer Placeholder 7"/>
          <p:cNvSpPr>
            <a:spLocks noGrp="1"/>
          </p:cNvSpPr>
          <p:nvPr>
            <p:ph type="ftr" sz="quarter" idx="11"/>
          </p:nvPr>
        </p:nvSpPr>
        <p:spPr/>
        <p:txBody>
          <a:bodyPr/>
          <a:lstStyle>
            <a:lvl1pPr>
              <a:defRPr>
                <a:solidFill>
                  <a:schemeClr val="tx1"/>
                </a:solidFill>
              </a:defRPr>
            </a:lvl1pPr>
          </a:lstStyle>
          <a:p>
            <a:r>
              <a:rPr lang="en-US" dirty="0"/>
              <a:t>Dalhousie </a:t>
            </a:r>
            <a:r>
              <a:rPr lang="en-US" dirty="0" err="1"/>
              <a:t>Powerpoint</a:t>
            </a:r>
            <a:r>
              <a:rPr lang="en-US" dirty="0"/>
              <a:t> Template CHANGE IN MASTER</a:t>
            </a:r>
          </a:p>
        </p:txBody>
      </p:sp>
      <p:sp>
        <p:nvSpPr>
          <p:cNvPr id="9" name="Slide Number Placeholder 8"/>
          <p:cNvSpPr>
            <a:spLocks noGrp="1"/>
          </p:cNvSpPr>
          <p:nvPr>
            <p:ph type="sldNum" sz="quarter" idx="12"/>
          </p:nvPr>
        </p:nvSpPr>
        <p:spPr/>
        <p:txBody>
          <a:bodyPr/>
          <a:lstStyle/>
          <a:p>
            <a:fld id="{EDF96001-7E4F-EB42-8596-9AF1BDDEE6AD}" type="slidenum">
              <a:rPr lang="en-US" smtClean="0"/>
              <a:t>‹#›</a:t>
            </a:fld>
            <a:endParaRPr lang="en-US"/>
          </a:p>
        </p:txBody>
      </p:sp>
      <p:cxnSp>
        <p:nvCxnSpPr>
          <p:cNvPr id="10" name="Straight Connector 9">
            <a:extLst>
              <a:ext uri="{FF2B5EF4-FFF2-40B4-BE49-F238E27FC236}">
                <a16:creationId xmlns:a16="http://schemas.microsoft.com/office/drawing/2014/main" id="{C43E152F-226D-4B64-BD90-2EDF2FE15370}"/>
              </a:ext>
            </a:extLst>
          </p:cNvPr>
          <p:cNvCxnSpPr/>
          <p:nvPr userDrawn="1"/>
        </p:nvCxnSpPr>
        <p:spPr>
          <a:xfrm>
            <a:off x="323849" y="1160316"/>
            <a:ext cx="57626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06991F46-E4EB-67D2-4DD4-8676EC15C58E}"/>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r="71045"/>
          <a:stretch/>
        </p:blipFill>
        <p:spPr>
          <a:xfrm>
            <a:off x="323850" y="263302"/>
            <a:ext cx="576263" cy="653302"/>
          </a:xfrm>
          <a:prstGeom prst="rect">
            <a:avLst/>
          </a:prstGeom>
        </p:spPr>
      </p:pic>
    </p:spTree>
    <p:extLst>
      <p:ext uri="{BB962C8B-B14F-4D97-AF65-F5344CB8AC3E}">
        <p14:creationId xmlns:p14="http://schemas.microsoft.com/office/powerpoint/2010/main" val="2940646151"/>
      </p:ext>
    </p:extLst>
  </p:cSld>
  <p:clrMapOvr>
    <a:masterClrMapping/>
  </p:clrMapOvr>
  <p:extLst>
    <p:ext uri="{DCECCB84-F9BA-43D5-87BE-67443E8EF086}">
      <p15:sldGuideLst xmlns:p15="http://schemas.microsoft.com/office/powerpoint/2012/main">
        <p15:guide id="1" orient="horz" pos="940" userDrawn="1">
          <p15:clr>
            <a:srgbClr val="FBAE40"/>
          </p15:clr>
        </p15:guide>
        <p15:guide id="2" orient="horz" pos="230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1_Section Header 2">
    <p:bg>
      <p:bgPr>
        <a:solidFill>
          <a:srgbClr val="FFD400"/>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CFB078D-3897-DC41-B145-FE1C449037D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10471" y="4797999"/>
            <a:ext cx="709679" cy="305675"/>
          </a:xfrm>
          <a:prstGeom prst="rect">
            <a:avLst/>
          </a:prstGeom>
        </p:spPr>
      </p:pic>
      <p:sp>
        <p:nvSpPr>
          <p:cNvPr id="2" name="Title 1"/>
          <p:cNvSpPr>
            <a:spLocks noGrp="1"/>
          </p:cNvSpPr>
          <p:nvPr>
            <p:ph type="title"/>
          </p:nvPr>
        </p:nvSpPr>
        <p:spPr>
          <a:xfrm>
            <a:off x="323850" y="1297239"/>
            <a:ext cx="4176713" cy="2145063"/>
          </a:xfrm>
        </p:spPr>
        <p:txBody>
          <a:bodyPr anchor="b">
            <a:normAutofit/>
          </a:bodyPr>
          <a:lstStyle>
            <a:lvl1pPr>
              <a:defRPr sz="3600" b="0"/>
            </a:lvl1pPr>
          </a:lstStyle>
          <a:p>
            <a:r>
              <a:rPr lang="en-US"/>
              <a:t>Click to edit Master title style</a:t>
            </a:r>
            <a:endParaRPr lang="en-US" dirty="0"/>
          </a:p>
        </p:txBody>
      </p:sp>
      <p:sp>
        <p:nvSpPr>
          <p:cNvPr id="3" name="Text Placeholder 2"/>
          <p:cNvSpPr>
            <a:spLocks noGrp="1"/>
          </p:cNvSpPr>
          <p:nvPr>
            <p:ph type="body" idx="1"/>
          </p:nvPr>
        </p:nvSpPr>
        <p:spPr>
          <a:xfrm>
            <a:off x="323850" y="3442098"/>
            <a:ext cx="4176713" cy="1080000"/>
          </a:xfrm>
        </p:spPr>
        <p:txBody>
          <a:bodyPr/>
          <a:lstStyle>
            <a:lvl1pPr marL="0" indent="0">
              <a:buNone/>
              <a:defRPr sz="1800" b="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1"/>
                </a:solidFill>
              </a:defRPr>
            </a:lvl1pPr>
          </a:lstStyle>
          <a:p>
            <a:fld id="{7AD4694E-5164-9A4A-B69A-3075C5BCA356}" type="datetime3">
              <a:rPr lang="en-CA" smtClean="0"/>
              <a:pPr/>
              <a:t>19 March 2024</a:t>
            </a:fld>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dirty="0"/>
              <a:t>Dalhousie </a:t>
            </a:r>
            <a:r>
              <a:rPr lang="en-US" dirty="0" err="1"/>
              <a:t>Powerpoint</a:t>
            </a:r>
            <a:r>
              <a:rPr lang="en-US" dirty="0"/>
              <a:t> Template CHANGE IN MASTER</a:t>
            </a:r>
          </a:p>
        </p:txBody>
      </p:sp>
      <p:sp>
        <p:nvSpPr>
          <p:cNvPr id="6" name="Slide Number Placeholder 5"/>
          <p:cNvSpPr>
            <a:spLocks noGrp="1"/>
          </p:cNvSpPr>
          <p:nvPr>
            <p:ph type="sldNum" sz="quarter" idx="12"/>
          </p:nvPr>
        </p:nvSpPr>
        <p:spPr/>
        <p:txBody>
          <a:bodyPr/>
          <a:lstStyle/>
          <a:p>
            <a:fld id="{EDF96001-7E4F-EB42-8596-9AF1BDDEE6AD}" type="slidenum">
              <a:rPr lang="en-US" smtClean="0"/>
              <a:t>‹#›</a:t>
            </a:fld>
            <a:endParaRPr lang="en-US" dirty="0"/>
          </a:p>
        </p:txBody>
      </p:sp>
      <p:cxnSp>
        <p:nvCxnSpPr>
          <p:cNvPr id="8" name="Straight Connector 7">
            <a:extLst>
              <a:ext uri="{FF2B5EF4-FFF2-40B4-BE49-F238E27FC236}">
                <a16:creationId xmlns:a16="http://schemas.microsoft.com/office/drawing/2014/main" id="{1DADE73F-85EC-1241-A5FA-6A1AA563544F}"/>
              </a:ext>
            </a:extLst>
          </p:cNvPr>
          <p:cNvCxnSpPr>
            <a:stCxn id="5" idx="3"/>
            <a:endCxn id="4" idx="1"/>
          </p:cNvCxnSpPr>
          <p:nvPr userDrawn="1"/>
        </p:nvCxnSpPr>
        <p:spPr>
          <a:xfrm>
            <a:off x="3059113" y="4904185"/>
            <a:ext cx="37449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0FADA54-FB2E-8D46-BD32-BFE8F914C443}"/>
              </a:ext>
            </a:extLst>
          </p:cNvPr>
          <p:cNvCxnSpPr/>
          <p:nvPr userDrawn="1"/>
        </p:nvCxnSpPr>
        <p:spPr>
          <a:xfrm>
            <a:off x="323849" y="1160316"/>
            <a:ext cx="57626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CC0B18CB-FC9A-AA14-2EAA-E064AA0B5A4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71045"/>
          <a:stretch/>
        </p:blipFill>
        <p:spPr>
          <a:xfrm>
            <a:off x="323850" y="263302"/>
            <a:ext cx="576263" cy="653302"/>
          </a:xfrm>
          <a:prstGeom prst="rect">
            <a:avLst/>
          </a:prstGeom>
        </p:spPr>
      </p:pic>
    </p:spTree>
    <p:extLst>
      <p:ext uri="{BB962C8B-B14F-4D97-AF65-F5344CB8AC3E}">
        <p14:creationId xmlns:p14="http://schemas.microsoft.com/office/powerpoint/2010/main" val="2271842149"/>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Section Header 1">
    <p:bg>
      <p:bgPr>
        <a:blipFill dpi="0" rotWithShape="1">
          <a:blip r:embed="rId2" cstate="screen">
            <a:extLst>
              <a:ext uri="{BEBA8EAE-BF5A-486C-A8C5-ECC9F3942E4B}">
                <a14:imgProps xmlns:a14="http://schemas.microsoft.com/office/drawing/2010/main">
                  <a14:imgLayer r:embed="rId3">
                    <a14:imgEffect>
                      <a14:brightnessContrast bright="-52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6068FE2-A020-243B-1445-02F41E3D4B8D}"/>
              </a:ext>
            </a:extLst>
          </p:cNvPr>
          <p:cNvPicPr>
            <a:picLocks noChangeAspect="1"/>
          </p:cNvPicPr>
          <p:nvPr userDrawn="1"/>
        </p:nvPicPr>
        <p:blipFill>
          <a:blip r:embed="rId4"/>
          <a:stretch>
            <a:fillRect/>
          </a:stretch>
        </p:blipFill>
        <p:spPr>
          <a:xfrm>
            <a:off x="371824" y="940781"/>
            <a:ext cx="6339480" cy="3175350"/>
          </a:xfrm>
          <a:prstGeom prst="rect">
            <a:avLst/>
          </a:prstGeom>
        </p:spPr>
      </p:pic>
      <p:pic>
        <p:nvPicPr>
          <p:cNvPr id="17" name="Picture 16">
            <a:extLst>
              <a:ext uri="{FF2B5EF4-FFF2-40B4-BE49-F238E27FC236}">
                <a16:creationId xmlns:a16="http://schemas.microsoft.com/office/drawing/2014/main" id="{80B602C7-B9F4-F5CD-D0CF-540648B8DE66}"/>
              </a:ext>
            </a:extLst>
          </p:cNvPr>
          <p:cNvPicPr>
            <a:picLocks noChangeAspect="1"/>
          </p:cNvPicPr>
          <p:nvPr userDrawn="1"/>
        </p:nvPicPr>
        <p:blipFill>
          <a:blip r:embed="rId5"/>
          <a:stretch>
            <a:fillRect/>
          </a:stretch>
        </p:blipFill>
        <p:spPr>
          <a:xfrm>
            <a:off x="371825" y="3076549"/>
            <a:ext cx="3797587" cy="1566085"/>
          </a:xfrm>
          <a:prstGeom prst="rect">
            <a:avLst/>
          </a:prstGeom>
        </p:spPr>
      </p:pic>
      <p:sp>
        <p:nvSpPr>
          <p:cNvPr id="18" name="Text Placeholder 11">
            <a:extLst>
              <a:ext uri="{FF2B5EF4-FFF2-40B4-BE49-F238E27FC236}">
                <a16:creationId xmlns:a16="http://schemas.microsoft.com/office/drawing/2014/main" id="{6210DF79-6CDC-7D6A-EBEA-25BA2EF9548E}"/>
              </a:ext>
            </a:extLst>
          </p:cNvPr>
          <p:cNvSpPr>
            <a:spLocks noGrp="1"/>
          </p:cNvSpPr>
          <p:nvPr>
            <p:ph type="body" sz="quarter" idx="15"/>
          </p:nvPr>
        </p:nvSpPr>
        <p:spPr>
          <a:xfrm>
            <a:off x="956751" y="1383912"/>
            <a:ext cx="5195626" cy="1396059"/>
          </a:xfrm>
        </p:spPr>
        <p:txBody>
          <a:bodyPr anchor="ctr">
            <a:normAutofit/>
          </a:bodyPr>
          <a:lstStyle>
            <a:lvl1pPr marL="0" indent="0">
              <a:buFont typeface="Arial" panose="020B0604020202020204" pitchFamily="34" charset="0"/>
              <a:buNone/>
              <a:defRPr sz="3600">
                <a:solidFill>
                  <a:schemeClr val="tx1"/>
                </a:solidFill>
                <a:latin typeface="+mj-lt"/>
              </a:defRPr>
            </a:lvl1pPr>
            <a:lvl2pPr marL="342900" indent="0">
              <a:buFont typeface="Arial" panose="020B0604020202020204" pitchFamily="34" charset="0"/>
              <a:buNone/>
              <a:defRPr sz="2400">
                <a:solidFill>
                  <a:schemeClr val="tx1"/>
                </a:solidFill>
                <a:latin typeface="+mj-lt"/>
              </a:defRPr>
            </a:lvl2pPr>
            <a:lvl3pPr marL="685800" indent="0">
              <a:buFont typeface="Arial" panose="020B0604020202020204" pitchFamily="34" charset="0"/>
              <a:buNone/>
              <a:defRPr sz="1800">
                <a:solidFill>
                  <a:schemeClr val="tx1"/>
                </a:solidFill>
                <a:latin typeface="+mj-lt"/>
              </a:defRPr>
            </a:lvl3pPr>
            <a:lvl4pPr marL="1028700" indent="0">
              <a:buFont typeface="Arial" panose="020B0604020202020204" pitchFamily="34" charset="0"/>
              <a:buNone/>
              <a:defRPr sz="1600">
                <a:solidFill>
                  <a:schemeClr val="tx1"/>
                </a:solidFill>
                <a:latin typeface="+mj-lt"/>
              </a:defRPr>
            </a:lvl4pPr>
            <a:lvl5pPr marL="1371600" indent="0">
              <a:buFont typeface="Arial" panose="020B0604020202020204" pitchFamily="34" charset="0"/>
              <a:buNone/>
              <a:defRPr sz="1600">
                <a:solidFill>
                  <a:schemeClr val="tx1"/>
                </a:solidFill>
                <a:latin typeface="+mj-lt"/>
              </a:defRPr>
            </a:lvl5pPr>
          </a:lstStyle>
          <a:p>
            <a:pPr lvl="0"/>
            <a:r>
              <a:rPr lang="en-US" dirty="0"/>
              <a:t>Click to edit Master text styles</a:t>
            </a:r>
          </a:p>
        </p:txBody>
      </p:sp>
      <p:sp>
        <p:nvSpPr>
          <p:cNvPr id="20" name="Text Placeholder 11">
            <a:extLst>
              <a:ext uri="{FF2B5EF4-FFF2-40B4-BE49-F238E27FC236}">
                <a16:creationId xmlns:a16="http://schemas.microsoft.com/office/drawing/2014/main" id="{9FB22E50-F75B-BFE3-DD74-4D1A58A0DBFF}"/>
              </a:ext>
            </a:extLst>
          </p:cNvPr>
          <p:cNvSpPr>
            <a:spLocks noGrp="1"/>
          </p:cNvSpPr>
          <p:nvPr>
            <p:ph type="body" sz="quarter" idx="16"/>
          </p:nvPr>
        </p:nvSpPr>
        <p:spPr>
          <a:xfrm>
            <a:off x="956751" y="3347524"/>
            <a:ext cx="2757963" cy="715409"/>
          </a:xfrm>
        </p:spPr>
        <p:txBody>
          <a:bodyPr anchor="ctr">
            <a:noAutofit/>
          </a:bodyPr>
          <a:lstStyle>
            <a:lvl1pPr marL="0" indent="0">
              <a:buFont typeface="Arial" panose="020B0604020202020204" pitchFamily="34" charset="0"/>
              <a:buNone/>
              <a:defRPr sz="1800">
                <a:solidFill>
                  <a:schemeClr val="tx1"/>
                </a:solidFill>
              </a:defRPr>
            </a:lvl1pPr>
            <a:lvl2pPr marL="342900" indent="0">
              <a:buFont typeface="Arial" panose="020B0604020202020204" pitchFamily="34" charset="0"/>
              <a:buNone/>
              <a:defRPr sz="2000">
                <a:solidFill>
                  <a:schemeClr val="tx1"/>
                </a:solidFill>
              </a:defRPr>
            </a:lvl2pPr>
            <a:lvl3pPr marL="685800" indent="0">
              <a:buFont typeface="Arial" panose="020B0604020202020204" pitchFamily="34" charset="0"/>
              <a:buNone/>
              <a:defRPr sz="1600">
                <a:solidFill>
                  <a:schemeClr val="tx1"/>
                </a:solidFill>
              </a:defRPr>
            </a:lvl3pPr>
            <a:lvl4pPr marL="1028700" indent="0">
              <a:buFont typeface="Arial" panose="020B0604020202020204" pitchFamily="34" charset="0"/>
              <a:buNone/>
              <a:defRPr sz="1400">
                <a:solidFill>
                  <a:schemeClr val="tx1"/>
                </a:solidFill>
              </a:defRPr>
            </a:lvl4pPr>
            <a:lvl5pPr marL="1371600" indent="0">
              <a:buFont typeface="Arial" panose="020B0604020202020204" pitchFamily="34" charset="0"/>
              <a:buNone/>
              <a:defRPr sz="1400">
                <a:solidFill>
                  <a:schemeClr val="tx1"/>
                </a:solidFill>
              </a:defRPr>
            </a:lvl5pPr>
          </a:lstStyle>
          <a:p>
            <a:pPr lvl="0"/>
            <a:r>
              <a:rPr lang="en-US" dirty="0"/>
              <a:t>Click to edit Master text styles</a:t>
            </a:r>
          </a:p>
        </p:txBody>
      </p:sp>
      <p:pic>
        <p:nvPicPr>
          <p:cNvPr id="3" name="Picture 2">
            <a:extLst>
              <a:ext uri="{FF2B5EF4-FFF2-40B4-BE49-F238E27FC236}">
                <a16:creationId xmlns:a16="http://schemas.microsoft.com/office/drawing/2014/main" id="{CDE52133-4B11-FEEA-AF05-8E7FE7ACFC68}"/>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7019366" y="4324915"/>
            <a:ext cx="1752810" cy="494744"/>
          </a:xfrm>
          <a:prstGeom prst="rect">
            <a:avLst/>
          </a:prstGeom>
        </p:spPr>
      </p:pic>
    </p:spTree>
    <p:extLst>
      <p:ext uri="{BB962C8B-B14F-4D97-AF65-F5344CB8AC3E}">
        <p14:creationId xmlns:p14="http://schemas.microsoft.com/office/powerpoint/2010/main" val="3296757691"/>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6" Type="http://schemas.openxmlformats.org/officeDocument/2006/relationships/theme" Target="../theme/theme2.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3849" y="273844"/>
            <a:ext cx="8496299"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23850" y="1369219"/>
            <a:ext cx="84963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04025" y="4767263"/>
            <a:ext cx="1296988" cy="273844"/>
          </a:xfrm>
          <a:prstGeom prst="rect">
            <a:avLst/>
          </a:prstGeom>
        </p:spPr>
        <p:txBody>
          <a:bodyPr vert="horz" lIns="91440" tIns="45720" rIns="91440" bIns="45720" rtlCol="0" anchor="ctr"/>
          <a:lstStyle>
            <a:lvl1pPr algn="r">
              <a:defRPr sz="700">
                <a:solidFill>
                  <a:srgbClr val="575655"/>
                </a:solidFill>
                <a:latin typeface="+mn-lt"/>
                <a:cs typeface="Arial" panose="020B0604020202020204" pitchFamily="34" charset="0"/>
              </a:defRPr>
            </a:lvl1pPr>
          </a:lstStyle>
          <a:p>
            <a:fld id="{88F78355-16A5-6B43-814C-ACDADC71C5FE}" type="datetime3">
              <a:rPr lang="en-CA" smtClean="0"/>
              <a:pPr/>
              <a:t>19 March 2024</a:t>
            </a:fld>
            <a:endParaRPr lang="en-US" dirty="0"/>
          </a:p>
        </p:txBody>
      </p:sp>
      <p:sp>
        <p:nvSpPr>
          <p:cNvPr id="5" name="Footer Placeholder 4"/>
          <p:cNvSpPr>
            <a:spLocks noGrp="1"/>
          </p:cNvSpPr>
          <p:nvPr>
            <p:ph type="ftr" sz="quarter" idx="3"/>
          </p:nvPr>
        </p:nvSpPr>
        <p:spPr>
          <a:xfrm>
            <a:off x="323849" y="4767263"/>
            <a:ext cx="2735264" cy="273844"/>
          </a:xfrm>
          <a:prstGeom prst="rect">
            <a:avLst/>
          </a:prstGeom>
        </p:spPr>
        <p:txBody>
          <a:bodyPr vert="horz" lIns="91440" tIns="45720" rIns="91440" bIns="45720" rtlCol="0" anchor="ctr"/>
          <a:lstStyle>
            <a:lvl1pPr algn="l">
              <a:defRPr sz="700">
                <a:solidFill>
                  <a:srgbClr val="575655"/>
                </a:solidFill>
                <a:latin typeface="+mn-lt"/>
                <a:cs typeface="Arial" panose="020B0604020202020204" pitchFamily="34" charset="0"/>
              </a:defRPr>
            </a:lvl1pPr>
          </a:lstStyle>
          <a:p>
            <a:r>
              <a:rPr lang="en-US" dirty="0"/>
              <a:t>Dalhousie </a:t>
            </a:r>
            <a:r>
              <a:rPr lang="en-US" dirty="0" err="1"/>
              <a:t>Powerpoint</a:t>
            </a:r>
            <a:r>
              <a:rPr lang="en-US" dirty="0"/>
              <a:t> Template CHANGE IN MASTER</a:t>
            </a:r>
          </a:p>
        </p:txBody>
      </p:sp>
      <p:sp>
        <p:nvSpPr>
          <p:cNvPr id="6" name="Slide Number Placeholder 5"/>
          <p:cNvSpPr>
            <a:spLocks noGrp="1"/>
          </p:cNvSpPr>
          <p:nvPr>
            <p:ph type="sldNum" sz="quarter" idx="4"/>
          </p:nvPr>
        </p:nvSpPr>
        <p:spPr>
          <a:xfrm>
            <a:off x="8110471" y="4767263"/>
            <a:ext cx="709679" cy="273844"/>
          </a:xfrm>
          <a:prstGeom prst="rect">
            <a:avLst/>
          </a:prstGeom>
        </p:spPr>
        <p:txBody>
          <a:bodyPr vert="horz" lIns="91440" tIns="45720" rIns="91440" bIns="45720" rtlCol="0" anchor="ctr"/>
          <a:lstStyle>
            <a:lvl1pPr algn="ctr">
              <a:defRPr sz="900">
                <a:solidFill>
                  <a:schemeClr val="bg1"/>
                </a:solidFill>
                <a:latin typeface="Arial" panose="020B0604020202020204" pitchFamily="34" charset="0"/>
                <a:cs typeface="Arial" panose="020B0604020202020204" pitchFamily="34" charset="0"/>
              </a:defRPr>
            </a:lvl1pPr>
          </a:lstStyle>
          <a:p>
            <a:fld id="{EDF96001-7E4F-EB42-8596-9AF1BDDEE6AD}" type="slidenum">
              <a:rPr lang="en-US" smtClean="0"/>
              <a:pPr/>
              <a:t>‹#›</a:t>
            </a:fld>
            <a:endParaRPr lang="en-US" dirty="0"/>
          </a:p>
        </p:txBody>
      </p:sp>
    </p:spTree>
    <p:extLst>
      <p:ext uri="{BB962C8B-B14F-4D97-AF65-F5344CB8AC3E}">
        <p14:creationId xmlns:p14="http://schemas.microsoft.com/office/powerpoint/2010/main" val="406975855"/>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73" r:id="rId3"/>
    <p:sldLayoutId id="2147483663" r:id="rId4"/>
    <p:sldLayoutId id="2147483664" r:id="rId5"/>
    <p:sldLayoutId id="2147483674" r:id="rId6"/>
    <p:sldLayoutId id="2147483665" r:id="rId7"/>
  </p:sldLayoutIdLst>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Arial" panose="020B0604020202020204" pitchFamily="34" charset="0"/>
        </a:defRPr>
      </a:lvl1pPr>
    </p:titleStyle>
    <p:bodyStyle>
      <a:lvl1pPr marL="0" indent="0" algn="l" defTabSz="685800" rtl="0" eaLnBrk="1" latinLnBrk="0" hangingPunct="1">
        <a:lnSpc>
          <a:spcPct val="90000"/>
        </a:lnSpc>
        <a:spcBef>
          <a:spcPts val="750"/>
        </a:spcBef>
        <a:buFont typeface="Arial" panose="020B0604020202020204" pitchFamily="34" charset="0"/>
        <a:buNone/>
        <a:defRPr sz="2100" kern="1200">
          <a:solidFill>
            <a:srgbClr val="575655"/>
          </a:solidFill>
          <a:latin typeface="+mn-lt"/>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800" kern="1200">
          <a:solidFill>
            <a:srgbClr val="575655"/>
          </a:solidFill>
          <a:latin typeface="+mn-lt"/>
          <a:ea typeface="+mn-ea"/>
          <a:cs typeface="Arial" panose="020B060402020202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1500" kern="1200">
          <a:solidFill>
            <a:srgbClr val="575655"/>
          </a:solidFill>
          <a:latin typeface="+mn-lt"/>
          <a:ea typeface="+mn-ea"/>
          <a:cs typeface="Arial" panose="020B0604020202020204" pitchFamily="34" charset="0"/>
        </a:defRPr>
      </a:lvl3pPr>
      <a:lvl4pPr marL="1028700" indent="0" algn="l" defTabSz="685800" rtl="0" eaLnBrk="1" latinLnBrk="0" hangingPunct="1">
        <a:lnSpc>
          <a:spcPct val="90000"/>
        </a:lnSpc>
        <a:spcBef>
          <a:spcPts val="375"/>
        </a:spcBef>
        <a:buFont typeface="Arial" panose="020B0604020202020204" pitchFamily="34" charset="0"/>
        <a:buNone/>
        <a:defRPr sz="1350" kern="1200">
          <a:solidFill>
            <a:srgbClr val="575655"/>
          </a:solidFill>
          <a:latin typeface="+mn-lt"/>
          <a:ea typeface="+mn-ea"/>
          <a:cs typeface="Arial" panose="020B060402020202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1350" kern="1200">
          <a:solidFill>
            <a:srgbClr val="575655"/>
          </a:solidFill>
          <a:latin typeface="+mn-lt"/>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925" userDrawn="1">
          <p15:clr>
            <a:srgbClr val="F26B43"/>
          </p15:clr>
        </p15:guide>
        <p15:guide id="3" pos="2835" userDrawn="1">
          <p15:clr>
            <a:srgbClr val="F26B43"/>
          </p15:clr>
        </p15:guide>
        <p15:guide id="4" pos="3288" userDrawn="1">
          <p15:clr>
            <a:srgbClr val="F26B43"/>
          </p15:clr>
        </p15:guide>
        <p15:guide id="5" pos="3379" userDrawn="1">
          <p15:clr>
            <a:srgbClr val="F26B43"/>
          </p15:clr>
        </p15:guide>
        <p15:guide id="6" pos="3742" userDrawn="1">
          <p15:clr>
            <a:srgbClr val="F26B43"/>
          </p15:clr>
        </p15:guide>
        <p15:guide id="7" pos="3833" userDrawn="1">
          <p15:clr>
            <a:srgbClr val="F26B43"/>
          </p15:clr>
        </p15:guide>
        <p15:guide id="8" pos="4195" userDrawn="1">
          <p15:clr>
            <a:srgbClr val="F26B43"/>
          </p15:clr>
        </p15:guide>
        <p15:guide id="9" pos="4286" userDrawn="1">
          <p15:clr>
            <a:srgbClr val="F26B43"/>
          </p15:clr>
        </p15:guide>
        <p15:guide id="10" pos="4649" userDrawn="1">
          <p15:clr>
            <a:srgbClr val="F26B43"/>
          </p15:clr>
        </p15:guide>
        <p15:guide id="11" pos="4740" userDrawn="1">
          <p15:clr>
            <a:srgbClr val="F26B43"/>
          </p15:clr>
        </p15:guide>
        <p15:guide id="12" pos="5103" userDrawn="1">
          <p15:clr>
            <a:srgbClr val="F26B43"/>
          </p15:clr>
        </p15:guide>
        <p15:guide id="13" pos="5193" userDrawn="1">
          <p15:clr>
            <a:srgbClr val="F26B43"/>
          </p15:clr>
        </p15:guide>
        <p15:guide id="14" pos="5556" userDrawn="1">
          <p15:clr>
            <a:srgbClr val="F26B43"/>
          </p15:clr>
        </p15:guide>
        <p15:guide id="15" pos="5647" userDrawn="1">
          <p15:clr>
            <a:srgbClr val="F26B43"/>
          </p15:clr>
        </p15:guide>
        <p15:guide id="16" pos="2472" userDrawn="1">
          <p15:clr>
            <a:srgbClr val="F26B43"/>
          </p15:clr>
        </p15:guide>
        <p15:guide id="17" pos="2381" userDrawn="1">
          <p15:clr>
            <a:srgbClr val="F26B43"/>
          </p15:clr>
        </p15:guide>
        <p15:guide id="18" pos="2018" userDrawn="1">
          <p15:clr>
            <a:srgbClr val="F26B43"/>
          </p15:clr>
        </p15:guide>
        <p15:guide id="19" pos="1927" userDrawn="1">
          <p15:clr>
            <a:srgbClr val="F26B43"/>
          </p15:clr>
        </p15:guide>
        <p15:guide id="20" pos="1565" userDrawn="1">
          <p15:clr>
            <a:srgbClr val="F26B43"/>
          </p15:clr>
        </p15:guide>
        <p15:guide id="21" pos="1474" userDrawn="1">
          <p15:clr>
            <a:srgbClr val="F26B43"/>
          </p15:clr>
        </p15:guide>
        <p15:guide id="22" pos="1111" userDrawn="1">
          <p15:clr>
            <a:srgbClr val="F26B43"/>
          </p15:clr>
        </p15:guide>
        <p15:guide id="23" pos="1020" userDrawn="1">
          <p15:clr>
            <a:srgbClr val="F26B43"/>
          </p15:clr>
        </p15:guide>
        <p15:guide id="24" pos="204" userDrawn="1">
          <p15:clr>
            <a:srgbClr val="F26B43"/>
          </p15:clr>
        </p15:guide>
        <p15:guide id="25" pos="567" userDrawn="1">
          <p15:clr>
            <a:srgbClr val="F26B43"/>
          </p15:clr>
        </p15:guide>
        <p15:guide id="26" pos="657" userDrawn="1">
          <p15:clr>
            <a:srgbClr val="F26B43"/>
          </p15:clr>
        </p15:guide>
        <p15:guide id="27" pos="113" userDrawn="1">
          <p15:clr>
            <a:srgbClr val="F26B43"/>
          </p15:clr>
        </p15:guide>
        <p15:guide id="28" orient="horz" pos="3185" userDrawn="1">
          <p15:clr>
            <a:srgbClr val="F26B43"/>
          </p15:clr>
        </p15:guide>
        <p15:guide id="29" orient="horz" pos="2981" userDrawn="1">
          <p15:clr>
            <a:srgbClr val="F26B43"/>
          </p15:clr>
        </p15:guide>
        <p15:guide id="30" orient="horz" pos="2913" userDrawn="1">
          <p15:clr>
            <a:srgbClr val="F26B43"/>
          </p15:clr>
        </p15:guide>
        <p15:guide id="31" orient="horz" pos="16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3849" y="273844"/>
            <a:ext cx="8496299" cy="9941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23850" y="1369219"/>
            <a:ext cx="8496300" cy="326350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804025" y="4767263"/>
            <a:ext cx="1296988" cy="273844"/>
          </a:xfrm>
          <a:prstGeom prst="rect">
            <a:avLst/>
          </a:prstGeom>
        </p:spPr>
        <p:txBody>
          <a:bodyPr vert="horz" lIns="91440" tIns="45720" rIns="91440" bIns="45720" rtlCol="0" anchor="ctr"/>
          <a:lstStyle>
            <a:lvl1pPr algn="r">
              <a:defRPr sz="700">
                <a:solidFill>
                  <a:srgbClr val="575655"/>
                </a:solidFill>
                <a:latin typeface="+mn-lt"/>
                <a:cs typeface="Arial" panose="020B0604020202020204" pitchFamily="34" charset="0"/>
              </a:defRPr>
            </a:lvl1pPr>
          </a:lstStyle>
          <a:p>
            <a:fld id="{88F78355-16A5-6B43-814C-ACDADC71C5FE}" type="datetime3">
              <a:rPr lang="en-CA" smtClean="0"/>
              <a:pPr/>
              <a:t>19 March 2024</a:t>
            </a:fld>
            <a:endParaRPr lang="en-US" dirty="0"/>
          </a:p>
        </p:txBody>
      </p:sp>
      <p:sp>
        <p:nvSpPr>
          <p:cNvPr id="5" name="Footer Placeholder 4"/>
          <p:cNvSpPr>
            <a:spLocks noGrp="1"/>
          </p:cNvSpPr>
          <p:nvPr>
            <p:ph type="ftr" sz="quarter" idx="3"/>
          </p:nvPr>
        </p:nvSpPr>
        <p:spPr>
          <a:xfrm>
            <a:off x="323849" y="4767263"/>
            <a:ext cx="2735264" cy="273844"/>
          </a:xfrm>
          <a:prstGeom prst="rect">
            <a:avLst/>
          </a:prstGeom>
        </p:spPr>
        <p:txBody>
          <a:bodyPr vert="horz" lIns="91440" tIns="45720" rIns="91440" bIns="45720" rtlCol="0" anchor="ctr"/>
          <a:lstStyle>
            <a:lvl1pPr algn="l">
              <a:defRPr sz="700">
                <a:solidFill>
                  <a:srgbClr val="575655"/>
                </a:solidFill>
                <a:latin typeface="+mn-lt"/>
                <a:cs typeface="Arial" panose="020B0604020202020204" pitchFamily="34" charset="0"/>
              </a:defRPr>
            </a:lvl1pPr>
          </a:lstStyle>
          <a:p>
            <a:r>
              <a:rPr lang="en-US" dirty="0"/>
              <a:t>Dalhousie </a:t>
            </a:r>
            <a:r>
              <a:rPr lang="en-US" dirty="0" err="1"/>
              <a:t>Powerpoint</a:t>
            </a:r>
            <a:r>
              <a:rPr lang="en-US" dirty="0"/>
              <a:t> Template CHANGE IN MASTER</a:t>
            </a:r>
          </a:p>
        </p:txBody>
      </p:sp>
      <p:sp>
        <p:nvSpPr>
          <p:cNvPr id="6" name="Slide Number Placeholder 5"/>
          <p:cNvSpPr>
            <a:spLocks noGrp="1"/>
          </p:cNvSpPr>
          <p:nvPr>
            <p:ph type="sldNum" sz="quarter" idx="4"/>
          </p:nvPr>
        </p:nvSpPr>
        <p:spPr>
          <a:xfrm>
            <a:off x="8110471" y="4767263"/>
            <a:ext cx="709679" cy="273844"/>
          </a:xfrm>
          <a:prstGeom prst="rect">
            <a:avLst/>
          </a:prstGeom>
        </p:spPr>
        <p:txBody>
          <a:bodyPr vert="horz" lIns="91440" tIns="45720" rIns="91440" bIns="45720" rtlCol="0" anchor="ctr"/>
          <a:lstStyle>
            <a:lvl1pPr algn="ctr">
              <a:defRPr sz="900">
                <a:solidFill>
                  <a:schemeClr val="bg1"/>
                </a:solidFill>
                <a:latin typeface="Arial" panose="020B0604020202020204" pitchFamily="34" charset="0"/>
                <a:cs typeface="Arial" panose="020B0604020202020204" pitchFamily="34" charset="0"/>
              </a:defRPr>
            </a:lvl1pPr>
          </a:lstStyle>
          <a:p>
            <a:fld id="{EDF96001-7E4F-EB42-8596-9AF1BDDEE6AD}" type="slidenum">
              <a:rPr lang="en-US" smtClean="0"/>
              <a:pPr/>
              <a:t>‹#›</a:t>
            </a:fld>
            <a:endParaRPr lang="en-US" dirty="0"/>
          </a:p>
        </p:txBody>
      </p:sp>
    </p:spTree>
    <p:extLst>
      <p:ext uri="{BB962C8B-B14F-4D97-AF65-F5344CB8AC3E}">
        <p14:creationId xmlns:p14="http://schemas.microsoft.com/office/powerpoint/2010/main" val="1707729541"/>
      </p:ext>
    </p:extLst>
  </p:cSld>
  <p:clrMap bg1="lt1" tx1="dk1" bg2="lt2" tx2="dk2" accent1="accent1" accent2="accent2" accent3="accent3" accent4="accent4" accent5="accent5" accent6="accent6" hlink="hlink" folHlink="folHlink"/>
  <p:sldLayoutIdLst>
    <p:sldLayoutId id="2147483696" r:id="rId1"/>
    <p:sldLayoutId id="2147483691" r:id="rId2"/>
    <p:sldLayoutId id="2147483697" r:id="rId3"/>
    <p:sldLayoutId id="2147483685" r:id="rId4"/>
    <p:sldLayoutId id="2147483683" r:id="rId5"/>
    <p:sldLayoutId id="2147483693" r:id="rId6"/>
    <p:sldLayoutId id="2147483677" r:id="rId7"/>
    <p:sldLayoutId id="2147483690" r:id="rId8"/>
    <p:sldLayoutId id="2147483686" r:id="rId9"/>
    <p:sldLayoutId id="2147483684" r:id="rId10"/>
    <p:sldLayoutId id="2147483687" r:id="rId11"/>
    <p:sldLayoutId id="2147483695" r:id="rId12"/>
    <p:sldLayoutId id="2147483688" r:id="rId13"/>
    <p:sldLayoutId id="2147483689" r:id="rId14"/>
    <p:sldLayoutId id="2147483694" r:id="rId15"/>
  </p:sldLayoutIdLst>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Arial" panose="020B0604020202020204" pitchFamily="34" charset="0"/>
        </a:defRPr>
      </a:lvl1pPr>
    </p:titleStyle>
    <p:bodyStyle>
      <a:lvl1pPr marL="0" indent="0" algn="l" defTabSz="685800" rtl="0" eaLnBrk="1" latinLnBrk="0" hangingPunct="1">
        <a:lnSpc>
          <a:spcPct val="90000"/>
        </a:lnSpc>
        <a:spcBef>
          <a:spcPts val="750"/>
        </a:spcBef>
        <a:buFont typeface="Arial" panose="020B0604020202020204" pitchFamily="34" charset="0"/>
        <a:buNone/>
        <a:defRPr sz="2100" kern="1200">
          <a:solidFill>
            <a:srgbClr val="575655"/>
          </a:solidFill>
          <a:latin typeface="+mn-lt"/>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800" kern="1200">
          <a:solidFill>
            <a:srgbClr val="575655"/>
          </a:solidFill>
          <a:latin typeface="+mn-lt"/>
          <a:ea typeface="+mn-ea"/>
          <a:cs typeface="Arial" panose="020B060402020202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1500" kern="1200">
          <a:solidFill>
            <a:srgbClr val="575655"/>
          </a:solidFill>
          <a:latin typeface="+mn-lt"/>
          <a:ea typeface="+mn-ea"/>
          <a:cs typeface="Arial" panose="020B0604020202020204" pitchFamily="34" charset="0"/>
        </a:defRPr>
      </a:lvl3pPr>
      <a:lvl4pPr marL="1028700" indent="0" algn="l" defTabSz="685800" rtl="0" eaLnBrk="1" latinLnBrk="0" hangingPunct="1">
        <a:lnSpc>
          <a:spcPct val="90000"/>
        </a:lnSpc>
        <a:spcBef>
          <a:spcPts val="375"/>
        </a:spcBef>
        <a:buFont typeface="Arial" panose="020B0604020202020204" pitchFamily="34" charset="0"/>
        <a:buNone/>
        <a:defRPr sz="1350" kern="1200">
          <a:solidFill>
            <a:srgbClr val="575655"/>
          </a:solidFill>
          <a:latin typeface="+mn-lt"/>
          <a:ea typeface="+mn-ea"/>
          <a:cs typeface="Arial" panose="020B060402020202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1350" kern="1200">
          <a:solidFill>
            <a:srgbClr val="575655"/>
          </a:solidFill>
          <a:latin typeface="+mn-lt"/>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925" userDrawn="1">
          <p15:clr>
            <a:srgbClr val="F26B43"/>
          </p15:clr>
        </p15:guide>
        <p15:guide id="3" pos="2835" userDrawn="1">
          <p15:clr>
            <a:srgbClr val="F26B43"/>
          </p15:clr>
        </p15:guide>
        <p15:guide id="4" pos="3288" userDrawn="1">
          <p15:clr>
            <a:srgbClr val="F26B43"/>
          </p15:clr>
        </p15:guide>
        <p15:guide id="5" pos="3379" userDrawn="1">
          <p15:clr>
            <a:srgbClr val="F26B43"/>
          </p15:clr>
        </p15:guide>
        <p15:guide id="6" pos="3742" userDrawn="1">
          <p15:clr>
            <a:srgbClr val="F26B43"/>
          </p15:clr>
        </p15:guide>
        <p15:guide id="7" pos="3833" userDrawn="1">
          <p15:clr>
            <a:srgbClr val="F26B43"/>
          </p15:clr>
        </p15:guide>
        <p15:guide id="8" pos="4195" userDrawn="1">
          <p15:clr>
            <a:srgbClr val="F26B43"/>
          </p15:clr>
        </p15:guide>
        <p15:guide id="9" pos="4286" userDrawn="1">
          <p15:clr>
            <a:srgbClr val="F26B43"/>
          </p15:clr>
        </p15:guide>
        <p15:guide id="10" pos="4649" userDrawn="1">
          <p15:clr>
            <a:srgbClr val="F26B43"/>
          </p15:clr>
        </p15:guide>
        <p15:guide id="11" pos="4740" userDrawn="1">
          <p15:clr>
            <a:srgbClr val="F26B43"/>
          </p15:clr>
        </p15:guide>
        <p15:guide id="12" pos="5103" userDrawn="1">
          <p15:clr>
            <a:srgbClr val="F26B43"/>
          </p15:clr>
        </p15:guide>
        <p15:guide id="13" pos="5193" userDrawn="1">
          <p15:clr>
            <a:srgbClr val="F26B43"/>
          </p15:clr>
        </p15:guide>
        <p15:guide id="14" pos="5556" userDrawn="1">
          <p15:clr>
            <a:srgbClr val="F26B43"/>
          </p15:clr>
        </p15:guide>
        <p15:guide id="15" pos="5647" userDrawn="1">
          <p15:clr>
            <a:srgbClr val="F26B43"/>
          </p15:clr>
        </p15:guide>
        <p15:guide id="16" pos="2472" userDrawn="1">
          <p15:clr>
            <a:srgbClr val="F26B43"/>
          </p15:clr>
        </p15:guide>
        <p15:guide id="17" pos="2381" userDrawn="1">
          <p15:clr>
            <a:srgbClr val="F26B43"/>
          </p15:clr>
        </p15:guide>
        <p15:guide id="18" pos="2018" userDrawn="1">
          <p15:clr>
            <a:srgbClr val="F26B43"/>
          </p15:clr>
        </p15:guide>
        <p15:guide id="19" pos="1927" userDrawn="1">
          <p15:clr>
            <a:srgbClr val="F26B43"/>
          </p15:clr>
        </p15:guide>
        <p15:guide id="20" pos="1565" userDrawn="1">
          <p15:clr>
            <a:srgbClr val="F26B43"/>
          </p15:clr>
        </p15:guide>
        <p15:guide id="21" pos="1474" userDrawn="1">
          <p15:clr>
            <a:srgbClr val="F26B43"/>
          </p15:clr>
        </p15:guide>
        <p15:guide id="22" pos="1111" userDrawn="1">
          <p15:clr>
            <a:srgbClr val="F26B43"/>
          </p15:clr>
        </p15:guide>
        <p15:guide id="23" pos="1020" userDrawn="1">
          <p15:clr>
            <a:srgbClr val="F26B43"/>
          </p15:clr>
        </p15:guide>
        <p15:guide id="24" pos="204" userDrawn="1">
          <p15:clr>
            <a:srgbClr val="F26B43"/>
          </p15:clr>
        </p15:guide>
        <p15:guide id="25" pos="567" userDrawn="1">
          <p15:clr>
            <a:srgbClr val="F26B43"/>
          </p15:clr>
        </p15:guide>
        <p15:guide id="26" pos="657" userDrawn="1">
          <p15:clr>
            <a:srgbClr val="F26B43"/>
          </p15:clr>
        </p15:guide>
        <p15:guide id="27" pos="113" userDrawn="1">
          <p15:clr>
            <a:srgbClr val="F26B43"/>
          </p15:clr>
        </p15:guide>
        <p15:guide id="28" orient="horz" pos="3185" userDrawn="1">
          <p15:clr>
            <a:srgbClr val="F26B43"/>
          </p15:clr>
        </p15:guide>
        <p15:guide id="29" orient="horz" pos="2981" userDrawn="1">
          <p15:clr>
            <a:srgbClr val="F26B43"/>
          </p15:clr>
        </p15:guide>
        <p15:guide id="30" orient="horz" pos="2913" userDrawn="1">
          <p15:clr>
            <a:srgbClr val="F26B43"/>
          </p15:clr>
        </p15:guide>
        <p15:guide id="31" orient="horz" pos="16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3D88F27-AFFA-53A0-2A73-DFEE6956823E}"/>
              </a:ext>
            </a:extLst>
          </p:cNvPr>
          <p:cNvSpPr>
            <a:spLocks noGrp="1"/>
          </p:cNvSpPr>
          <p:nvPr>
            <p:ph type="title" idx="4294967295"/>
          </p:nvPr>
        </p:nvSpPr>
        <p:spPr>
          <a:xfrm>
            <a:off x="692150" y="1384300"/>
            <a:ext cx="5986463" cy="139541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CA" sz="3600" b="0" i="0" u="none" strike="noStrike" kern="1200" cap="none" spc="0" normalizeH="0" baseline="0" noProof="0" dirty="0">
                <a:ln>
                  <a:noFill/>
                </a:ln>
                <a:solidFill>
                  <a:schemeClr val="tx1"/>
                </a:solidFill>
                <a:effectLst/>
                <a:uLnTx/>
                <a:uFillTx/>
                <a:latin typeface="+mj-lt"/>
                <a:ea typeface="+mn-ea"/>
                <a:cs typeface="Arial" panose="020B0604020202020204" pitchFamily="34" charset="0"/>
              </a:rPr>
              <a:t>Aligning Professional Accreditation expectations with UDL</a:t>
            </a:r>
            <a:endParaRPr kumimoji="0" lang="en-US" sz="3600" b="0" i="0" u="none" strike="noStrike" kern="1200" cap="none" spc="0" normalizeH="0" baseline="0" noProof="0" dirty="0">
              <a:ln>
                <a:noFill/>
              </a:ln>
              <a:solidFill>
                <a:schemeClr val="tx1"/>
              </a:solidFill>
              <a:effectLst/>
              <a:uLnTx/>
              <a:uFillTx/>
              <a:latin typeface="+mj-lt"/>
              <a:ea typeface="+mn-ea"/>
              <a:cs typeface="Arial" panose="020B0604020202020204" pitchFamily="34" charset="0"/>
            </a:endParaRPr>
          </a:p>
        </p:txBody>
      </p:sp>
      <p:sp>
        <p:nvSpPr>
          <p:cNvPr id="8" name="Text Placeholder 7">
            <a:extLst>
              <a:ext uri="{FF2B5EF4-FFF2-40B4-BE49-F238E27FC236}">
                <a16:creationId xmlns:a16="http://schemas.microsoft.com/office/drawing/2014/main" id="{3F790B2C-AB7E-1ACC-A3A8-B24E68E53B7A}"/>
              </a:ext>
            </a:extLst>
          </p:cNvPr>
          <p:cNvSpPr>
            <a:spLocks noGrp="1"/>
          </p:cNvSpPr>
          <p:nvPr>
            <p:ph type="body" sz="quarter" idx="16"/>
          </p:nvPr>
        </p:nvSpPr>
        <p:spPr>
          <a:xfrm>
            <a:off x="692727" y="3297382"/>
            <a:ext cx="3297382" cy="983673"/>
          </a:xfrm>
        </p:spPr>
        <p:txBody>
          <a:bodyPr/>
          <a:lstStyle/>
          <a:p>
            <a:r>
              <a:rPr lang="en-CA" dirty="0"/>
              <a:t>Marion Brown, MSW, PhD, RSW</a:t>
            </a:r>
          </a:p>
          <a:p>
            <a:r>
              <a:rPr lang="en-CA" dirty="0"/>
              <a:t>Associate Dean Academic</a:t>
            </a:r>
            <a:endParaRPr lang="en-US" dirty="0"/>
          </a:p>
          <a:p>
            <a:endParaRPr lang="en-US" dirty="0"/>
          </a:p>
        </p:txBody>
      </p:sp>
    </p:spTree>
    <p:extLst>
      <p:ext uri="{BB962C8B-B14F-4D97-AF65-F5344CB8AC3E}">
        <p14:creationId xmlns:p14="http://schemas.microsoft.com/office/powerpoint/2010/main" val="2483849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38D7FC0-7E50-7044-84D7-990664E8C498}"/>
              </a:ext>
            </a:extLst>
          </p:cNvPr>
          <p:cNvSpPr>
            <a:spLocks noGrp="1"/>
          </p:cNvSpPr>
          <p:nvPr>
            <p:ph type="title"/>
          </p:nvPr>
        </p:nvSpPr>
        <p:spPr/>
        <p:txBody>
          <a:bodyPr>
            <a:normAutofit/>
          </a:bodyPr>
          <a:lstStyle/>
          <a:p>
            <a:r>
              <a:rPr lang="en-CA" sz="3600" dirty="0"/>
              <a:t>Accredited Health Programs</a:t>
            </a:r>
            <a:endParaRPr lang="en-US" sz="3600" dirty="0"/>
          </a:p>
        </p:txBody>
      </p:sp>
      <p:sp>
        <p:nvSpPr>
          <p:cNvPr id="8" name="Content Placeholder 7">
            <a:extLst>
              <a:ext uri="{FF2B5EF4-FFF2-40B4-BE49-F238E27FC236}">
                <a16:creationId xmlns:a16="http://schemas.microsoft.com/office/drawing/2014/main" id="{D4370A5D-5B92-5B40-AAB8-31A96BAA287B}"/>
              </a:ext>
            </a:extLst>
          </p:cNvPr>
          <p:cNvSpPr>
            <a:spLocks noGrp="1"/>
          </p:cNvSpPr>
          <p:nvPr>
            <p:ph sz="half" idx="1"/>
          </p:nvPr>
        </p:nvSpPr>
        <p:spPr>
          <a:xfrm>
            <a:off x="564543" y="1276350"/>
            <a:ext cx="7362907" cy="3356373"/>
          </a:xfrm>
        </p:spPr>
        <p:txBody>
          <a:bodyPr>
            <a:normAutofit/>
          </a:bodyPr>
          <a:lstStyle/>
          <a:p>
            <a:r>
              <a:rPr lang="en-CA" sz="2800" dirty="0">
                <a:solidFill>
                  <a:schemeClr val="tx1"/>
                </a:solidFill>
                <a:latin typeface="Calibri" panose="020F0502020204030204" pitchFamily="34" charset="0"/>
                <a:cs typeface="Calibri" panose="020F0502020204030204" pitchFamily="34" charset="0"/>
              </a:rPr>
              <a:t>Priorities:</a:t>
            </a:r>
          </a:p>
          <a:p>
            <a:pPr marL="342900" indent="-342900">
              <a:buFont typeface="Arial" panose="020B0604020202020204" pitchFamily="34" charset="0"/>
              <a:buChar char="•"/>
            </a:pPr>
            <a:r>
              <a:rPr lang="en-CA" sz="2800" dirty="0">
                <a:solidFill>
                  <a:schemeClr val="tx1"/>
                </a:solidFill>
                <a:latin typeface="Calibri" panose="020F0502020204030204" pitchFamily="34" charset="0"/>
                <a:cs typeface="Calibri" panose="020F0502020204030204" pitchFamily="34" charset="0"/>
              </a:rPr>
              <a:t>Standardized assessment of competencies</a:t>
            </a:r>
          </a:p>
          <a:p>
            <a:pPr marL="342900" indent="-342900">
              <a:buFont typeface="Arial" panose="020B0604020202020204" pitchFamily="34" charset="0"/>
              <a:buChar char="•"/>
            </a:pPr>
            <a:r>
              <a:rPr lang="en-CA" sz="2800" dirty="0">
                <a:solidFill>
                  <a:schemeClr val="tx1"/>
                </a:solidFill>
                <a:latin typeface="Calibri" panose="020F0502020204030204" pitchFamily="34" charset="0"/>
                <a:cs typeface="Calibri" panose="020F0502020204030204" pitchFamily="34" charset="0"/>
              </a:rPr>
              <a:t>Objectivity, clarity &amp; consistency in evaluation</a:t>
            </a:r>
          </a:p>
          <a:p>
            <a:pPr marL="342900" indent="-342900">
              <a:buFont typeface="Arial" panose="020B0604020202020204" pitchFamily="34" charset="0"/>
              <a:buChar char="•"/>
            </a:pPr>
            <a:endParaRPr lang="en-CA" dirty="0">
              <a:solidFill>
                <a:schemeClr val="tx1"/>
              </a:solidFill>
              <a:latin typeface="Calibri" panose="020F0502020204030204" pitchFamily="34" charset="0"/>
              <a:cs typeface="Calibri" panose="020F0502020204030204" pitchFamily="34" charset="0"/>
            </a:endParaRPr>
          </a:p>
          <a:p>
            <a:endParaRPr lang="en-US" dirty="0">
              <a:solidFill>
                <a:schemeClr val="tx1"/>
              </a:solidFill>
              <a:latin typeface="Calibri" panose="020F0502020204030204" pitchFamily="34" charset="0"/>
              <a:cs typeface="Calibri" panose="020F0502020204030204" pitchFamily="34" charset="0"/>
            </a:endParaRPr>
          </a:p>
          <a:p>
            <a:endParaRPr lang="en-US" dirty="0">
              <a:solidFill>
                <a:schemeClr val="tx1"/>
              </a:solidFill>
              <a:latin typeface="Calibri" panose="020F0502020204030204" pitchFamily="34" charset="0"/>
              <a:cs typeface="Calibri" panose="020F0502020204030204" pitchFamily="34" charset="0"/>
            </a:endParaRPr>
          </a:p>
        </p:txBody>
      </p:sp>
      <p:sp>
        <p:nvSpPr>
          <p:cNvPr id="4" name="Date Placeholder 3">
            <a:extLst>
              <a:ext uri="{FF2B5EF4-FFF2-40B4-BE49-F238E27FC236}">
                <a16:creationId xmlns:a16="http://schemas.microsoft.com/office/drawing/2014/main" id="{F8B94EC3-B8A5-A74C-B6FA-130A987557B9}"/>
              </a:ext>
            </a:extLst>
          </p:cNvPr>
          <p:cNvSpPr>
            <a:spLocks noGrp="1"/>
          </p:cNvSpPr>
          <p:nvPr>
            <p:ph type="dt" sz="half" idx="10"/>
          </p:nvPr>
        </p:nvSpPr>
        <p:spPr/>
        <p:txBody>
          <a:bodyPr/>
          <a:lstStyle/>
          <a:p>
            <a:fld id="{7AD4694E-5164-9A4A-B69A-3075C5BCA356}" type="datetime3">
              <a:rPr lang="en-CA" smtClean="0"/>
              <a:pPr/>
              <a:t>19 March 2024</a:t>
            </a:fld>
            <a:endParaRPr lang="en-US" dirty="0"/>
          </a:p>
        </p:txBody>
      </p:sp>
      <p:sp>
        <p:nvSpPr>
          <p:cNvPr id="6" name="Slide Number Placeholder 5">
            <a:extLst>
              <a:ext uri="{FF2B5EF4-FFF2-40B4-BE49-F238E27FC236}">
                <a16:creationId xmlns:a16="http://schemas.microsoft.com/office/drawing/2014/main" id="{E3806830-CDF5-7C49-BB70-1E6BD2E13EAE}"/>
              </a:ext>
            </a:extLst>
          </p:cNvPr>
          <p:cNvSpPr>
            <a:spLocks noGrp="1"/>
          </p:cNvSpPr>
          <p:nvPr>
            <p:ph type="sldNum" sz="quarter" idx="12"/>
          </p:nvPr>
        </p:nvSpPr>
        <p:spPr/>
        <p:txBody>
          <a:bodyPr/>
          <a:lstStyle/>
          <a:p>
            <a:fld id="{EDF96001-7E4F-EB42-8596-9AF1BDDEE6AD}" type="slidenum">
              <a:rPr lang="en-US" smtClean="0"/>
              <a:t>2</a:t>
            </a:fld>
            <a:endParaRPr lang="en-US"/>
          </a:p>
        </p:txBody>
      </p:sp>
    </p:spTree>
    <p:extLst>
      <p:ext uri="{BB962C8B-B14F-4D97-AF65-F5344CB8AC3E}">
        <p14:creationId xmlns:p14="http://schemas.microsoft.com/office/powerpoint/2010/main" val="7099954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38D7FC0-7E50-7044-84D7-990664E8C498}"/>
              </a:ext>
            </a:extLst>
          </p:cNvPr>
          <p:cNvSpPr>
            <a:spLocks noGrp="1"/>
          </p:cNvSpPr>
          <p:nvPr>
            <p:ph type="title"/>
          </p:nvPr>
        </p:nvSpPr>
        <p:spPr/>
        <p:txBody>
          <a:bodyPr>
            <a:normAutofit/>
          </a:bodyPr>
          <a:lstStyle/>
          <a:p>
            <a:r>
              <a:rPr lang="en-CA" sz="3600" dirty="0"/>
              <a:t>Health Education at Dalhousie</a:t>
            </a:r>
            <a:endParaRPr lang="en-US" sz="3600" dirty="0"/>
          </a:p>
        </p:txBody>
      </p:sp>
      <p:sp>
        <p:nvSpPr>
          <p:cNvPr id="8" name="Content Placeholder 7">
            <a:extLst>
              <a:ext uri="{FF2B5EF4-FFF2-40B4-BE49-F238E27FC236}">
                <a16:creationId xmlns:a16="http://schemas.microsoft.com/office/drawing/2014/main" id="{D4370A5D-5B92-5B40-AAB8-31A96BAA287B}"/>
              </a:ext>
            </a:extLst>
          </p:cNvPr>
          <p:cNvSpPr>
            <a:spLocks noGrp="1"/>
          </p:cNvSpPr>
          <p:nvPr>
            <p:ph sz="half" idx="1"/>
          </p:nvPr>
        </p:nvSpPr>
        <p:spPr>
          <a:xfrm>
            <a:off x="564543" y="1276350"/>
            <a:ext cx="7362907" cy="3356373"/>
          </a:xfrm>
        </p:spPr>
        <p:txBody>
          <a:bodyPr>
            <a:normAutofit/>
          </a:bodyPr>
          <a:lstStyle/>
          <a:p>
            <a:r>
              <a:rPr lang="en-CA" sz="2800" dirty="0">
                <a:solidFill>
                  <a:schemeClr val="tx1"/>
                </a:solidFill>
                <a:latin typeface="Calibri" panose="020F0502020204030204" pitchFamily="34" charset="0"/>
                <a:cs typeface="Calibri" panose="020F0502020204030204" pitchFamily="34" charset="0"/>
              </a:rPr>
              <a:t>Priorities:</a:t>
            </a:r>
          </a:p>
          <a:p>
            <a:pPr marL="342900" indent="-342900">
              <a:buFont typeface="Arial" panose="020B0604020202020204" pitchFamily="34" charset="0"/>
              <a:buChar char="•"/>
            </a:pPr>
            <a:r>
              <a:rPr lang="en-CA" sz="2800" dirty="0">
                <a:solidFill>
                  <a:schemeClr val="tx1"/>
                </a:solidFill>
                <a:latin typeface="Calibri" panose="020F0502020204030204" pitchFamily="34" charset="0"/>
                <a:cs typeface="Calibri" panose="020F0502020204030204" pitchFamily="34" charset="0"/>
              </a:rPr>
              <a:t>Preparation for licensing exams</a:t>
            </a:r>
          </a:p>
          <a:p>
            <a:pPr marL="342900" indent="-342900">
              <a:buFont typeface="Arial" panose="020B0604020202020204" pitchFamily="34" charset="0"/>
              <a:buChar char="•"/>
            </a:pPr>
            <a:r>
              <a:rPr lang="en-CA" sz="2800" dirty="0">
                <a:solidFill>
                  <a:schemeClr val="tx1"/>
                </a:solidFill>
                <a:latin typeface="Calibri" panose="020F0502020204030204" pitchFamily="34" charset="0"/>
                <a:cs typeface="Calibri" panose="020F0502020204030204" pitchFamily="34" charset="0"/>
              </a:rPr>
              <a:t>Universal Design for Learning</a:t>
            </a:r>
          </a:p>
          <a:p>
            <a:pPr marL="342900" indent="-342900">
              <a:buFont typeface="Arial" panose="020B0604020202020204" pitchFamily="34" charset="0"/>
              <a:buChar char="•"/>
            </a:pPr>
            <a:r>
              <a:rPr lang="en-CA" sz="2800" dirty="0">
                <a:solidFill>
                  <a:schemeClr val="tx1"/>
                </a:solidFill>
                <a:latin typeface="Calibri" panose="020F0502020204030204" pitchFamily="34" charset="0"/>
                <a:cs typeface="Calibri" panose="020F0502020204030204" pitchFamily="34" charset="0"/>
              </a:rPr>
              <a:t>Culturally Responsive Pedagogies</a:t>
            </a:r>
          </a:p>
          <a:p>
            <a:endParaRPr lang="en-US" sz="2800" dirty="0">
              <a:solidFill>
                <a:schemeClr val="tx1"/>
              </a:solidFill>
              <a:latin typeface="Calibri" panose="020F0502020204030204" pitchFamily="34" charset="0"/>
              <a:cs typeface="Calibri" panose="020F0502020204030204" pitchFamily="34" charset="0"/>
            </a:endParaRPr>
          </a:p>
          <a:p>
            <a:endParaRPr lang="en-US" dirty="0">
              <a:solidFill>
                <a:schemeClr val="tx1"/>
              </a:solidFill>
              <a:latin typeface="Calibri" panose="020F0502020204030204" pitchFamily="34" charset="0"/>
              <a:cs typeface="Calibri" panose="020F0502020204030204" pitchFamily="34" charset="0"/>
            </a:endParaRPr>
          </a:p>
        </p:txBody>
      </p:sp>
      <p:sp>
        <p:nvSpPr>
          <p:cNvPr id="4" name="Date Placeholder 3">
            <a:extLst>
              <a:ext uri="{FF2B5EF4-FFF2-40B4-BE49-F238E27FC236}">
                <a16:creationId xmlns:a16="http://schemas.microsoft.com/office/drawing/2014/main" id="{F8B94EC3-B8A5-A74C-B6FA-130A987557B9}"/>
              </a:ext>
            </a:extLst>
          </p:cNvPr>
          <p:cNvSpPr>
            <a:spLocks noGrp="1"/>
          </p:cNvSpPr>
          <p:nvPr>
            <p:ph type="dt" sz="half" idx="10"/>
          </p:nvPr>
        </p:nvSpPr>
        <p:spPr/>
        <p:txBody>
          <a:bodyPr/>
          <a:lstStyle/>
          <a:p>
            <a:fld id="{7AD4694E-5164-9A4A-B69A-3075C5BCA356}" type="datetime3">
              <a:rPr lang="en-CA" smtClean="0"/>
              <a:pPr/>
              <a:t>19 March 2024</a:t>
            </a:fld>
            <a:endParaRPr lang="en-US" dirty="0"/>
          </a:p>
        </p:txBody>
      </p:sp>
      <p:sp>
        <p:nvSpPr>
          <p:cNvPr id="6" name="Slide Number Placeholder 5">
            <a:extLst>
              <a:ext uri="{FF2B5EF4-FFF2-40B4-BE49-F238E27FC236}">
                <a16:creationId xmlns:a16="http://schemas.microsoft.com/office/drawing/2014/main" id="{E3806830-CDF5-7C49-BB70-1E6BD2E13EAE}"/>
              </a:ext>
            </a:extLst>
          </p:cNvPr>
          <p:cNvSpPr>
            <a:spLocks noGrp="1"/>
          </p:cNvSpPr>
          <p:nvPr>
            <p:ph type="sldNum" sz="quarter" idx="12"/>
          </p:nvPr>
        </p:nvSpPr>
        <p:spPr/>
        <p:txBody>
          <a:bodyPr/>
          <a:lstStyle/>
          <a:p>
            <a:fld id="{EDF96001-7E4F-EB42-8596-9AF1BDDEE6AD}" type="slidenum">
              <a:rPr lang="en-US" smtClean="0"/>
              <a:t>3</a:t>
            </a:fld>
            <a:endParaRPr lang="en-US"/>
          </a:p>
        </p:txBody>
      </p:sp>
    </p:spTree>
    <p:extLst>
      <p:ext uri="{BB962C8B-B14F-4D97-AF65-F5344CB8AC3E}">
        <p14:creationId xmlns:p14="http://schemas.microsoft.com/office/powerpoint/2010/main" val="11498731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38D7FC0-7E50-7044-84D7-990664E8C498}"/>
              </a:ext>
            </a:extLst>
          </p:cNvPr>
          <p:cNvSpPr>
            <a:spLocks noGrp="1"/>
          </p:cNvSpPr>
          <p:nvPr>
            <p:ph type="title"/>
          </p:nvPr>
        </p:nvSpPr>
        <p:spPr/>
        <p:txBody>
          <a:bodyPr>
            <a:normAutofit/>
          </a:bodyPr>
          <a:lstStyle/>
          <a:p>
            <a:r>
              <a:rPr lang="en-CA" sz="4000" dirty="0"/>
              <a:t>Concern</a:t>
            </a:r>
            <a:endParaRPr lang="en-US" sz="4000" dirty="0"/>
          </a:p>
        </p:txBody>
      </p:sp>
      <mc:AlternateContent xmlns:mc="http://schemas.openxmlformats.org/markup-compatibility/2006" xmlns:a14="http://schemas.microsoft.com/office/drawing/2010/main">
        <mc:Choice Requires="a14">
          <p:sp>
            <p:nvSpPr>
              <p:cNvPr id="8" name="Content Placeholder 7">
                <a:extLst>
                  <a:ext uri="{FF2B5EF4-FFF2-40B4-BE49-F238E27FC236}">
                    <a16:creationId xmlns:a16="http://schemas.microsoft.com/office/drawing/2014/main" id="{D4370A5D-5B92-5B40-AAB8-31A96BAA287B}"/>
                  </a:ext>
                </a:extLst>
              </p:cNvPr>
              <p:cNvSpPr>
                <a:spLocks noGrp="1"/>
              </p:cNvSpPr>
              <p:nvPr>
                <p:ph sz="half" idx="1"/>
              </p:nvPr>
            </p:nvSpPr>
            <p:spPr>
              <a:xfrm>
                <a:off x="564543" y="1276350"/>
                <a:ext cx="7362907" cy="3356373"/>
              </a:xfrm>
            </p:spPr>
            <p:txBody>
              <a:bodyPr>
                <a:normAutofit/>
              </a:bodyPr>
              <a:lstStyle/>
              <a:p>
                <a:endParaRPr lang="en-CA" dirty="0">
                  <a:solidFill>
                    <a:schemeClr val="tx1"/>
                  </a:solidFill>
                  <a:latin typeface="Calibri" panose="020F0502020204030204" pitchFamily="34" charset="0"/>
                  <a:cs typeface="Calibri" panose="020F0502020204030204" pitchFamily="34" charset="0"/>
                </a:endParaRPr>
              </a:p>
              <a:p>
                <a:pPr algn="ctr"/>
                <a:r>
                  <a:rPr lang="en-CA" sz="2800" dirty="0">
                    <a:solidFill>
                      <a:schemeClr val="tx1"/>
                    </a:solidFill>
                    <a:latin typeface="Calibri" panose="020F0502020204030204" pitchFamily="34" charset="0"/>
                    <a:cs typeface="Calibri" panose="020F0502020204030204" pitchFamily="34" charset="0"/>
                  </a:rPr>
                  <a:t>One-size-fits-all </a:t>
                </a:r>
                <a:endParaRPr lang="en-CA" sz="2800" i="1" dirty="0">
                  <a:solidFill>
                    <a:schemeClr val="tx1"/>
                  </a:solidFill>
                  <a:latin typeface="Cambria Math" panose="02040503050406030204" pitchFamily="18" charset="0"/>
                  <a:ea typeface="Cambria Math" panose="02040503050406030204" pitchFamily="18" charset="0"/>
                  <a:cs typeface="Calibri" panose="020F0502020204030204" pitchFamily="34" charset="0"/>
                </a:endParaRPr>
              </a:p>
              <a:p>
                <a:pPr algn="ctr"/>
                <a14:m>
                  <m:oMathPara xmlns:m="http://schemas.openxmlformats.org/officeDocument/2006/math">
                    <m:oMathParaPr>
                      <m:jc m:val="centerGroup"/>
                    </m:oMathParaPr>
                    <m:oMath xmlns:m="http://schemas.openxmlformats.org/officeDocument/2006/math">
                      <m:r>
                        <a:rPr lang="en-CA" sz="2800" i="1" smtClean="0">
                          <a:solidFill>
                            <a:schemeClr val="tx1"/>
                          </a:solidFill>
                          <a:latin typeface="Cambria Math" panose="02040503050406030204" pitchFamily="18" charset="0"/>
                          <a:ea typeface="Cambria Math" panose="02040503050406030204" pitchFamily="18" charset="0"/>
                          <a:cs typeface="Calibri" panose="020F0502020204030204" pitchFamily="34" charset="0"/>
                        </a:rPr>
                        <m:t>≠</m:t>
                      </m:r>
                      <m:r>
                        <a:rPr lang="en-CA" sz="2800" b="0" i="1" smtClean="0">
                          <a:solidFill>
                            <a:schemeClr val="tx1"/>
                          </a:solidFill>
                          <a:latin typeface="Cambria Math" panose="02040503050406030204" pitchFamily="18" charset="0"/>
                          <a:ea typeface="Cambria Math" panose="02040503050406030204" pitchFamily="18" charset="0"/>
                          <a:cs typeface="Calibri" panose="020F0502020204030204" pitchFamily="34" charset="0"/>
                        </a:rPr>
                        <m:t> </m:t>
                      </m:r>
                    </m:oMath>
                  </m:oMathPara>
                </a14:m>
                <a:endParaRPr lang="en-CA" sz="2800" dirty="0">
                  <a:solidFill>
                    <a:schemeClr val="tx1"/>
                  </a:solidFill>
                  <a:latin typeface="Calibri" panose="020F0502020204030204" pitchFamily="34" charset="0"/>
                  <a:cs typeface="Calibri" panose="020F0502020204030204" pitchFamily="34" charset="0"/>
                </a:endParaRPr>
              </a:p>
              <a:p>
                <a:pPr algn="ctr"/>
                <a:r>
                  <a:rPr lang="en-CA" sz="2800" dirty="0">
                    <a:solidFill>
                      <a:schemeClr val="tx1"/>
                    </a:solidFill>
                    <a:latin typeface="Calibri" panose="020F0502020204030204" pitchFamily="34" charset="0"/>
                    <a:cs typeface="Calibri" panose="020F0502020204030204" pitchFamily="34" charset="0"/>
                  </a:rPr>
                  <a:t>multiple, diverse opportunities </a:t>
                </a:r>
              </a:p>
              <a:p>
                <a:pPr algn="ctr"/>
                <a:r>
                  <a:rPr lang="en-CA" sz="2800" dirty="0">
                    <a:solidFill>
                      <a:schemeClr val="tx1"/>
                    </a:solidFill>
                    <a:latin typeface="Calibri" panose="020F0502020204030204" pitchFamily="34" charset="0"/>
                    <a:cs typeface="Calibri" panose="020F0502020204030204" pitchFamily="34" charset="0"/>
                  </a:rPr>
                  <a:t>head, heart &amp; hand </a:t>
                </a:r>
              </a:p>
              <a:p>
                <a:pPr algn="ctr"/>
                <a:r>
                  <a:rPr lang="en-CA" sz="2800">
                    <a:solidFill>
                      <a:schemeClr val="tx1"/>
                    </a:solidFill>
                    <a:latin typeface="Calibri" panose="020F0502020204030204" pitchFamily="34" charset="0"/>
                    <a:cs typeface="Calibri" panose="020F0502020204030204" pitchFamily="34" charset="0"/>
                  </a:rPr>
                  <a:t>teacher-learner </a:t>
                </a:r>
                <a:r>
                  <a:rPr lang="en-CA" sz="2800" dirty="0">
                    <a:solidFill>
                      <a:schemeClr val="tx1"/>
                    </a:solidFill>
                    <a:latin typeface="Calibri" panose="020F0502020204030204" pitchFamily="34" charset="0"/>
                    <a:cs typeface="Calibri" panose="020F0502020204030204" pitchFamily="34" charset="0"/>
                  </a:rPr>
                  <a:t>relationship</a:t>
                </a:r>
              </a:p>
              <a:p>
                <a:endParaRPr lang="en-CA" sz="2800" dirty="0">
                  <a:solidFill>
                    <a:schemeClr val="tx1"/>
                  </a:solidFill>
                  <a:latin typeface="Calibri" panose="020F0502020204030204" pitchFamily="34" charset="0"/>
                  <a:cs typeface="Calibri" panose="020F0502020204030204" pitchFamily="34" charset="0"/>
                </a:endParaRPr>
              </a:p>
              <a:p>
                <a:endParaRPr lang="en-US" dirty="0">
                  <a:solidFill>
                    <a:schemeClr val="tx1"/>
                  </a:solidFill>
                  <a:latin typeface="Calibri" panose="020F0502020204030204" pitchFamily="34" charset="0"/>
                  <a:cs typeface="Calibri" panose="020F0502020204030204" pitchFamily="34" charset="0"/>
                </a:endParaRPr>
              </a:p>
              <a:p>
                <a:endParaRPr lang="en-US" dirty="0">
                  <a:solidFill>
                    <a:schemeClr val="tx1"/>
                  </a:solidFill>
                  <a:latin typeface="Calibri" panose="020F0502020204030204" pitchFamily="34" charset="0"/>
                  <a:cs typeface="Calibri" panose="020F0502020204030204" pitchFamily="34" charset="0"/>
                </a:endParaRPr>
              </a:p>
            </p:txBody>
          </p:sp>
        </mc:Choice>
        <mc:Fallback xmlns="">
          <p:sp>
            <p:nvSpPr>
              <p:cNvPr id="8" name="Content Placeholder 7">
                <a:extLst>
                  <a:ext uri="{FF2B5EF4-FFF2-40B4-BE49-F238E27FC236}">
                    <a16:creationId xmlns:a16="http://schemas.microsoft.com/office/drawing/2014/main" id="{D4370A5D-5B92-5B40-AAB8-31A96BAA287B}"/>
                  </a:ext>
                </a:extLst>
              </p:cNvPr>
              <p:cNvSpPr>
                <a:spLocks noGrp="1" noRot="1" noChangeAspect="1" noMove="1" noResize="1" noEditPoints="1" noAdjustHandles="1" noChangeArrowheads="1" noChangeShapeType="1" noTextEdit="1"/>
              </p:cNvSpPr>
              <p:nvPr>
                <p:ph sz="half" idx="1"/>
              </p:nvPr>
            </p:nvSpPr>
            <p:spPr>
              <a:xfrm>
                <a:off x="564543" y="1276350"/>
                <a:ext cx="7362907" cy="3356373"/>
              </a:xfrm>
              <a:blipFill>
                <a:blip r:embed="rId3"/>
                <a:stretch>
                  <a:fillRect/>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F8B94EC3-B8A5-A74C-B6FA-130A987557B9}"/>
              </a:ext>
            </a:extLst>
          </p:cNvPr>
          <p:cNvSpPr>
            <a:spLocks noGrp="1"/>
          </p:cNvSpPr>
          <p:nvPr>
            <p:ph type="dt" sz="half" idx="10"/>
          </p:nvPr>
        </p:nvSpPr>
        <p:spPr/>
        <p:txBody>
          <a:bodyPr/>
          <a:lstStyle/>
          <a:p>
            <a:fld id="{7AD4694E-5164-9A4A-B69A-3075C5BCA356}" type="datetime3">
              <a:rPr lang="en-CA" smtClean="0"/>
              <a:pPr/>
              <a:t>19 March 2024</a:t>
            </a:fld>
            <a:endParaRPr lang="en-US" dirty="0"/>
          </a:p>
        </p:txBody>
      </p:sp>
      <p:sp>
        <p:nvSpPr>
          <p:cNvPr id="6" name="Slide Number Placeholder 5">
            <a:extLst>
              <a:ext uri="{FF2B5EF4-FFF2-40B4-BE49-F238E27FC236}">
                <a16:creationId xmlns:a16="http://schemas.microsoft.com/office/drawing/2014/main" id="{E3806830-CDF5-7C49-BB70-1E6BD2E13EAE}"/>
              </a:ext>
            </a:extLst>
          </p:cNvPr>
          <p:cNvSpPr>
            <a:spLocks noGrp="1"/>
          </p:cNvSpPr>
          <p:nvPr>
            <p:ph type="sldNum" sz="quarter" idx="12"/>
          </p:nvPr>
        </p:nvSpPr>
        <p:spPr/>
        <p:txBody>
          <a:bodyPr/>
          <a:lstStyle/>
          <a:p>
            <a:fld id="{EDF96001-7E4F-EB42-8596-9AF1BDDEE6AD}" type="slidenum">
              <a:rPr lang="en-US" smtClean="0"/>
              <a:t>4</a:t>
            </a:fld>
            <a:endParaRPr lang="en-US"/>
          </a:p>
        </p:txBody>
      </p:sp>
    </p:spTree>
    <p:extLst>
      <p:ext uri="{BB962C8B-B14F-4D97-AF65-F5344CB8AC3E}">
        <p14:creationId xmlns:p14="http://schemas.microsoft.com/office/powerpoint/2010/main" val="21341359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38D7FC0-7E50-7044-84D7-990664E8C498}"/>
              </a:ext>
            </a:extLst>
          </p:cNvPr>
          <p:cNvSpPr>
            <a:spLocks noGrp="1"/>
          </p:cNvSpPr>
          <p:nvPr>
            <p:ph type="title"/>
          </p:nvPr>
        </p:nvSpPr>
        <p:spPr/>
        <p:txBody>
          <a:bodyPr>
            <a:normAutofit/>
          </a:bodyPr>
          <a:lstStyle/>
          <a:p>
            <a:r>
              <a:rPr lang="en-CA" sz="3600" dirty="0"/>
              <a:t>What to do?</a:t>
            </a:r>
            <a:endParaRPr lang="en-US" sz="3600" dirty="0"/>
          </a:p>
        </p:txBody>
      </p:sp>
      <p:sp>
        <p:nvSpPr>
          <p:cNvPr id="8" name="Content Placeholder 7">
            <a:extLst>
              <a:ext uri="{FF2B5EF4-FFF2-40B4-BE49-F238E27FC236}">
                <a16:creationId xmlns:a16="http://schemas.microsoft.com/office/drawing/2014/main" id="{D4370A5D-5B92-5B40-AAB8-31A96BAA287B}"/>
              </a:ext>
            </a:extLst>
          </p:cNvPr>
          <p:cNvSpPr>
            <a:spLocks noGrp="1"/>
          </p:cNvSpPr>
          <p:nvPr>
            <p:ph sz="half" idx="1"/>
          </p:nvPr>
        </p:nvSpPr>
        <p:spPr>
          <a:xfrm>
            <a:off x="564543" y="1276350"/>
            <a:ext cx="7362907" cy="3356373"/>
          </a:xfrm>
        </p:spPr>
        <p:txBody>
          <a:bodyPr>
            <a:normAutofit fontScale="85000" lnSpcReduction="20000"/>
          </a:bodyPr>
          <a:lstStyle/>
          <a:p>
            <a:r>
              <a:rPr lang="en-US" sz="2800" dirty="0">
                <a:solidFill>
                  <a:schemeClr val="tx1"/>
                </a:solidFill>
                <a:latin typeface="Calibri" panose="020F0502020204030204" pitchFamily="34" charset="0"/>
                <a:cs typeface="Calibri" panose="020F0502020204030204" pitchFamily="34" charset="0"/>
              </a:rPr>
              <a:t>Reflect on reactions</a:t>
            </a:r>
          </a:p>
          <a:p>
            <a:endParaRPr lang="en-US" sz="2800" dirty="0">
              <a:solidFill>
                <a:schemeClr val="tx1"/>
              </a:solidFill>
              <a:latin typeface="Calibri" panose="020F0502020204030204" pitchFamily="34" charset="0"/>
              <a:cs typeface="Calibri" panose="020F0502020204030204" pitchFamily="34" charset="0"/>
            </a:endParaRPr>
          </a:p>
          <a:p>
            <a:r>
              <a:rPr lang="en-US" sz="2800" dirty="0">
                <a:solidFill>
                  <a:schemeClr val="tx1"/>
                </a:solidFill>
                <a:latin typeface="Calibri" panose="020F0502020204030204" pitchFamily="34" charset="0"/>
                <a:cs typeface="Calibri" panose="020F0502020204030204" pitchFamily="34" charset="0"/>
              </a:rPr>
              <a:t>Unpack assumptions</a:t>
            </a:r>
          </a:p>
          <a:p>
            <a:endParaRPr lang="en-US" sz="2800" dirty="0">
              <a:solidFill>
                <a:schemeClr val="tx1"/>
              </a:solidFill>
              <a:latin typeface="Calibri" panose="020F0502020204030204" pitchFamily="34" charset="0"/>
              <a:cs typeface="Calibri" panose="020F0502020204030204" pitchFamily="34" charset="0"/>
            </a:endParaRPr>
          </a:p>
          <a:p>
            <a:r>
              <a:rPr lang="en-US" sz="2800" dirty="0">
                <a:solidFill>
                  <a:schemeClr val="tx1"/>
                </a:solidFill>
                <a:latin typeface="Calibri" panose="020F0502020204030204" pitchFamily="34" charset="0"/>
                <a:cs typeface="Calibri" panose="020F0502020204030204" pitchFamily="34" charset="0"/>
              </a:rPr>
              <a:t>Think &amp; create beyond</a:t>
            </a:r>
          </a:p>
          <a:p>
            <a:endParaRPr lang="en-US" sz="2800" dirty="0">
              <a:solidFill>
                <a:schemeClr val="tx1"/>
              </a:solidFill>
              <a:latin typeface="Calibri" panose="020F0502020204030204" pitchFamily="34" charset="0"/>
              <a:cs typeface="Calibri" panose="020F0502020204030204" pitchFamily="34" charset="0"/>
            </a:endParaRPr>
          </a:p>
          <a:p>
            <a:r>
              <a:rPr lang="en-US" sz="2800" dirty="0">
                <a:solidFill>
                  <a:schemeClr val="tx1"/>
                </a:solidFill>
                <a:latin typeface="Calibri" panose="020F0502020204030204" pitchFamily="34" charset="0"/>
                <a:cs typeface="Calibri" panose="020F0502020204030204" pitchFamily="34" charset="0"/>
              </a:rPr>
              <a:t>Connect to the bigger picture</a:t>
            </a:r>
          </a:p>
          <a:p>
            <a:endParaRPr lang="en-US" sz="2800" dirty="0">
              <a:solidFill>
                <a:schemeClr val="tx1"/>
              </a:solidFill>
              <a:latin typeface="Calibri" panose="020F0502020204030204" pitchFamily="34" charset="0"/>
              <a:cs typeface="Calibri" panose="020F0502020204030204" pitchFamily="34" charset="0"/>
            </a:endParaRPr>
          </a:p>
          <a:p>
            <a:r>
              <a:rPr lang="en-US" sz="2800" dirty="0">
                <a:solidFill>
                  <a:schemeClr val="tx1"/>
                </a:solidFill>
                <a:latin typeface="Calibri" panose="020F0502020204030204" pitchFamily="34" charset="0"/>
                <a:cs typeface="Calibri" panose="020F0502020204030204" pitchFamily="34" charset="0"/>
              </a:rPr>
              <a:t>Advocate for change</a:t>
            </a:r>
          </a:p>
          <a:p>
            <a:endParaRPr lang="en-US" dirty="0">
              <a:solidFill>
                <a:schemeClr val="tx1"/>
              </a:solidFill>
              <a:latin typeface="Calibri" panose="020F0502020204030204" pitchFamily="34" charset="0"/>
              <a:cs typeface="Calibri" panose="020F0502020204030204" pitchFamily="34" charset="0"/>
            </a:endParaRPr>
          </a:p>
          <a:p>
            <a:endParaRPr lang="en-CA" dirty="0">
              <a:solidFill>
                <a:schemeClr val="tx1"/>
              </a:solidFill>
              <a:latin typeface="Calibri" panose="020F0502020204030204" pitchFamily="34" charset="0"/>
              <a:cs typeface="Calibri" panose="020F0502020204030204" pitchFamily="34" charset="0"/>
            </a:endParaRPr>
          </a:p>
        </p:txBody>
      </p:sp>
      <p:sp>
        <p:nvSpPr>
          <p:cNvPr id="4" name="Date Placeholder 3">
            <a:extLst>
              <a:ext uri="{FF2B5EF4-FFF2-40B4-BE49-F238E27FC236}">
                <a16:creationId xmlns:a16="http://schemas.microsoft.com/office/drawing/2014/main" id="{F8B94EC3-B8A5-A74C-B6FA-130A987557B9}"/>
              </a:ext>
            </a:extLst>
          </p:cNvPr>
          <p:cNvSpPr>
            <a:spLocks noGrp="1"/>
          </p:cNvSpPr>
          <p:nvPr>
            <p:ph type="dt" sz="half" idx="10"/>
          </p:nvPr>
        </p:nvSpPr>
        <p:spPr/>
        <p:txBody>
          <a:bodyPr/>
          <a:lstStyle/>
          <a:p>
            <a:fld id="{7AD4694E-5164-9A4A-B69A-3075C5BCA356}" type="datetime3">
              <a:rPr lang="en-CA" smtClean="0"/>
              <a:pPr/>
              <a:t>19 March 2024</a:t>
            </a:fld>
            <a:endParaRPr lang="en-US" dirty="0"/>
          </a:p>
        </p:txBody>
      </p:sp>
      <p:sp>
        <p:nvSpPr>
          <p:cNvPr id="6" name="Slide Number Placeholder 5">
            <a:extLst>
              <a:ext uri="{FF2B5EF4-FFF2-40B4-BE49-F238E27FC236}">
                <a16:creationId xmlns:a16="http://schemas.microsoft.com/office/drawing/2014/main" id="{E3806830-CDF5-7C49-BB70-1E6BD2E13EAE}"/>
              </a:ext>
            </a:extLst>
          </p:cNvPr>
          <p:cNvSpPr>
            <a:spLocks noGrp="1"/>
          </p:cNvSpPr>
          <p:nvPr>
            <p:ph type="sldNum" sz="quarter" idx="12"/>
          </p:nvPr>
        </p:nvSpPr>
        <p:spPr/>
        <p:txBody>
          <a:bodyPr/>
          <a:lstStyle/>
          <a:p>
            <a:fld id="{EDF96001-7E4F-EB42-8596-9AF1BDDEE6AD}" type="slidenum">
              <a:rPr lang="en-US" smtClean="0"/>
              <a:t>5</a:t>
            </a:fld>
            <a:endParaRPr lang="en-US"/>
          </a:p>
        </p:txBody>
      </p:sp>
    </p:spTree>
    <p:extLst>
      <p:ext uri="{BB962C8B-B14F-4D97-AF65-F5344CB8AC3E}">
        <p14:creationId xmlns:p14="http://schemas.microsoft.com/office/powerpoint/2010/main" val="8867335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78EF2-BF54-C19B-77B0-1C579F3DB94D}"/>
              </a:ext>
            </a:extLst>
          </p:cNvPr>
          <p:cNvSpPr>
            <a:spLocks noGrp="1"/>
          </p:cNvSpPr>
          <p:nvPr>
            <p:ph type="title"/>
          </p:nvPr>
        </p:nvSpPr>
        <p:spPr/>
        <p:txBody>
          <a:bodyPr/>
          <a:lstStyle/>
          <a:p>
            <a:pPr algn="ctr"/>
            <a:r>
              <a:rPr lang="en-US" dirty="0">
                <a:solidFill>
                  <a:schemeClr val="tx1"/>
                </a:solidFill>
              </a:rPr>
              <a:t>Thank you </a:t>
            </a:r>
          </a:p>
        </p:txBody>
      </p:sp>
      <p:sp>
        <p:nvSpPr>
          <p:cNvPr id="7" name="Slide Number Placeholder 4">
            <a:extLst>
              <a:ext uri="{FF2B5EF4-FFF2-40B4-BE49-F238E27FC236}">
                <a16:creationId xmlns:a16="http://schemas.microsoft.com/office/drawing/2014/main" id="{F3F6922A-86EF-8D70-D2E7-86B3D5306481}"/>
              </a:ext>
            </a:extLst>
          </p:cNvPr>
          <p:cNvSpPr txBox="1">
            <a:spLocks/>
          </p:cNvSpPr>
          <p:nvPr/>
        </p:nvSpPr>
        <p:spPr>
          <a:xfrm>
            <a:off x="8113246" y="4767263"/>
            <a:ext cx="709612" cy="274637"/>
          </a:xfrm>
          <a:prstGeom prst="rect">
            <a:avLst/>
          </a:prstGeom>
        </p:spPr>
        <p:txBody>
          <a:bodyPr vert="horz" lIns="91440" tIns="45720" rIns="91440" bIns="45720" rtlCol="0" anchor="ctr"/>
          <a:lstStyle>
            <a:defPPr>
              <a:defRPr lang="en-US"/>
            </a:defPPr>
            <a:lvl1pPr marL="0" algn="ctr" defTabSz="4572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DF96001-7E4F-EB42-8596-9AF1BDDEE6AD}" type="slidenum">
              <a:rPr lang="en-US" smtClean="0"/>
              <a:pPr/>
              <a:t>6</a:t>
            </a:fld>
            <a:endParaRPr lang="en-US" dirty="0"/>
          </a:p>
        </p:txBody>
      </p:sp>
    </p:spTree>
    <p:extLst>
      <p:ext uri="{BB962C8B-B14F-4D97-AF65-F5344CB8AC3E}">
        <p14:creationId xmlns:p14="http://schemas.microsoft.com/office/powerpoint/2010/main" val="419239955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Dal Franklin">
      <a:majorFont>
        <a:latin typeface="Franklin Gothic Demi"/>
        <a:ea typeface=""/>
        <a:cs typeface=""/>
      </a:majorFont>
      <a:minorFont>
        <a:latin typeface="Franklin Gothic Book"/>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lhousie PowerPoint Template" id="{14694951-7738-B44C-8E4B-3DB3470E8F6F}" vid="{8DD4A37A-287D-6C42-A49D-CF3DDE56DD77}"/>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Dal Franklin">
      <a:majorFont>
        <a:latin typeface="Franklin Gothic Demi"/>
        <a:ea typeface=""/>
        <a:cs typeface=""/>
      </a:majorFont>
      <a:minorFont>
        <a:latin typeface="Franklin Gothic Book"/>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lhousie PowerPoint Template" id="{14694951-7738-B44C-8E4B-3DB3470E8F6F}" vid="{694BA024-26CA-064C-A5F8-9D9869613E0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function xmlns="3a94a719-c89c-4f45-a489-299f449afbe2">
      <Value>Branding and Creative Design</Value>
    </function>
    <contentOwner xmlns="3a94a719-c89c-4f45-a489-299f449afbe2">
      <UserInfo>
        <DisplayName>i:0#.f|membership|jl369436@dal.ca,#i:0#.f|membership|jl369436@dal.ca,#Julie.Hallett@dal.ca,#,#Julie Hallett,#,#Comms, Mktg &amp; Creative Services,#</DisplayName>
        <AccountId>24</AccountId>
        <AccountType/>
      </UserInfo>
    </contentOwner>
    <contentTopic xmlns="3a94a719-c89c-4f45-a489-299f449afbe2">
      <Value>Presentations</Value>
    </contentTopic>
    <contentCategory xmlns="3a94a719-c89c-4f45-a489-299f449afbe2">Resource</contentCategory>
    <audience xmlns="3a94a719-c89c-4f45-a489-299f449afbe2" xsi:nil="true"/>
    <Page xmlns="675d6f6c-1a45-4627-a849-6e1dffd780e9">presentation-templates</Pag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EDE4DF90532CF4490F768E89AD26B22" ma:contentTypeVersion="14" ma:contentTypeDescription="Create a new document." ma:contentTypeScope="" ma:versionID="07cb0b2bb3e3b9c44399636bc70d0e21">
  <xsd:schema xmlns:xsd="http://www.w3.org/2001/XMLSchema" xmlns:xs="http://www.w3.org/2001/XMLSchema" xmlns:p="http://schemas.microsoft.com/office/2006/metadata/properties" xmlns:ns2="3a94a719-c89c-4f45-a489-299f449afbe2" xmlns:ns3="675d6f6c-1a45-4627-a849-6e1dffd780e9" targetNamespace="http://schemas.microsoft.com/office/2006/metadata/properties" ma:root="true" ma:fieldsID="64763892c591fc2d6d013bd7ed39719f" ns2:_="" ns3:_="">
    <xsd:import namespace="3a94a719-c89c-4f45-a489-299f449afbe2"/>
    <xsd:import namespace="675d6f6c-1a45-4627-a849-6e1dffd780e9"/>
    <xsd:element name="properties">
      <xsd:complexType>
        <xsd:sequence>
          <xsd:element name="documentManagement">
            <xsd:complexType>
              <xsd:all>
                <xsd:element ref="ns2:contentOwner"/>
                <xsd:element ref="ns2:contentCategory" minOccurs="0"/>
                <xsd:element ref="ns2:contentTopic" minOccurs="0"/>
                <xsd:element ref="ns2:function" minOccurs="0"/>
                <xsd:element ref="ns2:audience"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Page"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a94a719-c89c-4f45-a489-299f449afbe2" elementFormDefault="qualified">
    <xsd:import namespace="http://schemas.microsoft.com/office/2006/documentManagement/types"/>
    <xsd:import namespace="http://schemas.microsoft.com/office/infopath/2007/PartnerControls"/>
    <xsd:element name="contentOwner" ma:index="8" ma:displayName="Content Owner(s)" ma:description="Identify the person(s) who own the content added to this site" ma:list="UserInfo" ma:SharePointGroup="0" ma:internalName="contentOwner" ma:showField="ImnName">
      <xsd:complexType>
        <xsd:complexContent>
          <xsd:extension base="dms:UserMulti">
            <xsd:sequence>
              <xsd:element name="UserInfo" minOccurs="0" maxOccurs="unbounded">
                <xsd:complexType>
                  <xsd:sequence>
                    <xsd:element name="DisplayName" type="xsd:string" minOccurs="0"/>
                    <xsd:element name="AccountId" type="dms:UserId" minOccurs="0"/>
                    <xsd:element name="AccountType" type="xsd:string" minOccurs="0"/>
                  </xsd:sequence>
                </xsd:complexType>
              </xsd:element>
            </xsd:sequence>
          </xsd:extension>
        </xsd:complexContent>
      </xsd:complexType>
    </xsd:element>
    <xsd:element name="contentCategory" ma:index="9" nillable="true" ma:displayName="Content Category" ma:description="Category of the content item" ma:format="RadioButtons" ma:internalName="contentCategory">
      <xsd:simpleType>
        <xsd:restriction base="dms:Choice">
          <xsd:enumeration value="Documentation"/>
          <xsd:enumeration value="Form"/>
          <xsd:enumeration value="Guideline"/>
          <xsd:enumeration value="Information"/>
          <xsd:enumeration value="Resource"/>
        </xsd:restriction>
      </xsd:simpleType>
    </xsd:element>
    <xsd:element name="contentTopic" ma:index="10" nillable="true" ma:displayName="Content Topic(s)" ma:description="Topic(s) of the content" ma:internalName="contentTopic">
      <xsd:complexType>
        <xsd:complexContent>
          <xsd:extension base="dms:MultiChoice">
            <xsd:sequence>
              <xsd:element name="Value" maxOccurs="unbounded" minOccurs="0" nillable="true">
                <xsd:simpleType>
                  <xsd:restriction base="dms:Choice">
                    <xsd:enumeration value="Advertising"/>
                    <xsd:enumeration value="Branding"/>
                    <xsd:enumeration value="Communications"/>
                    <xsd:enumeration value="Dal.ca Web"/>
                    <xsd:enumeration value="Editorial"/>
                    <xsd:enumeration value="Events"/>
                    <xsd:enumeration value="Graphic Design"/>
                    <xsd:enumeration value="Logos"/>
                    <xsd:enumeration value="Media Relations"/>
                    <xsd:enumeration value="Newsletters"/>
                    <xsd:enumeration value="Photography"/>
                    <xsd:enumeration value="Presentations"/>
                    <xsd:enumeration value="Project Planning"/>
                    <xsd:enumeration value="Publications"/>
                    <xsd:enumeration value="Social Media"/>
                    <xsd:enumeration value="Training"/>
                    <xsd:enumeration value="Videography"/>
                  </xsd:restriction>
                </xsd:simpleType>
              </xsd:element>
            </xsd:sequence>
          </xsd:extension>
        </xsd:complexContent>
      </xsd:complexType>
    </xsd:element>
    <xsd:element name="function" ma:index="11" nillable="true" ma:displayName="Function(s)" ma:description="Function(s) within CMC that deliver(s) the support or resource" ma:internalName="function">
      <xsd:complexType>
        <xsd:complexContent>
          <xsd:extension base="dms:MultiChoice">
            <xsd:sequence>
              <xsd:element name="Value" maxOccurs="unbounded" minOccurs="0" nillable="true">
                <xsd:simpleType>
                  <xsd:restriction base="dms:Choice">
                    <xsd:enumeration value="Branding and Creative Design"/>
                    <xsd:enumeration value="Digital and Web"/>
                    <xsd:enumeration value="Marketing and Advertising"/>
                    <xsd:enumeration value="Media and Communications"/>
                  </xsd:restriction>
                </xsd:simpleType>
              </xsd:element>
            </xsd:sequence>
          </xsd:extension>
        </xsd:complexContent>
      </xsd:complexType>
    </xsd:element>
    <xsd:element name="audience" ma:index="12" nillable="true" ma:displayName="Audience(s)" ma:description="Target audience(s) for the content" ma:internalName="audience">
      <xsd:complexType>
        <xsd:complexContent>
          <xsd:extension base="dms:MultiChoice">
            <xsd:sequence>
              <xsd:element name="Value" maxOccurs="unbounded" minOccurs="0" nillable="true">
                <xsd:simpleType>
                  <xsd:restriction base="dms:Choice">
                    <xsd:enumeration value="Student"/>
                    <xsd:enumeration value="Faculty"/>
                    <xsd:enumeration value="Staff"/>
                    <xsd:enumeration value="CommPlanning"/>
                  </xsd:restriction>
                </xsd:simple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675d6f6c-1a45-4627-a849-6e1dffd780e9" elementFormDefault="qualified">
    <xsd:import namespace="http://schemas.microsoft.com/office/2006/documentManagement/types"/>
    <xsd:import namespace="http://schemas.microsoft.com/office/infopath/2007/PartnerControls"/>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Page" ma:index="20" nillable="true" ma:displayName="Page" ma:format="Dropdown" ma:internalName="Page">
      <xsd:simpleType>
        <xsd:restriction base="dms:Note">
          <xsd:maxLength value="255"/>
        </xsd:restrictio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9F47714-929D-4213-85A8-C43BE38F4F0D}">
  <ds:schemaRefs>
    <ds:schemaRef ds:uri="http://schemas.microsoft.com/sharepoint/v3/contenttype/forms"/>
  </ds:schemaRefs>
</ds:datastoreItem>
</file>

<file path=customXml/itemProps2.xml><?xml version="1.0" encoding="utf-8"?>
<ds:datastoreItem xmlns:ds="http://schemas.openxmlformats.org/officeDocument/2006/customXml" ds:itemID="{8516154A-D0D2-4927-ADE7-7491DA9AD967}">
  <ds:schemaRefs>
    <ds:schemaRef ds:uri="http://www.w3.org/XML/1998/namespace"/>
    <ds:schemaRef ds:uri="http://schemas.openxmlformats.org/package/2006/metadata/core-properties"/>
    <ds:schemaRef ds:uri="675d6f6c-1a45-4627-a849-6e1dffd780e9"/>
    <ds:schemaRef ds:uri="http://schemas.microsoft.com/office/2006/documentManagement/types"/>
    <ds:schemaRef ds:uri="http://purl.org/dc/dcmitype/"/>
    <ds:schemaRef ds:uri="http://purl.org/dc/terms/"/>
    <ds:schemaRef ds:uri="http://purl.org/dc/elements/1.1/"/>
    <ds:schemaRef ds:uri="3a94a719-c89c-4f45-a489-299f449afbe2"/>
    <ds:schemaRef ds:uri="http://schemas.microsoft.com/office/infopath/2007/PartnerControls"/>
    <ds:schemaRef ds:uri="http://schemas.microsoft.com/office/2006/metadata/properties"/>
  </ds:schemaRefs>
</ds:datastoreItem>
</file>

<file path=customXml/itemProps3.xml><?xml version="1.0" encoding="utf-8"?>
<ds:datastoreItem xmlns:ds="http://schemas.openxmlformats.org/officeDocument/2006/customXml" ds:itemID="{E27FBD10-BB3C-44C2-96A4-02EC55176C0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a94a719-c89c-4f45-a489-299f449afbe2"/>
    <ds:schemaRef ds:uri="675d6f6c-1a45-4627-a849-6e1dffd780e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457</TotalTime>
  <Words>352</Words>
  <Application>Microsoft Office PowerPoint</Application>
  <PresentationFormat>On-screen Show (16:9)</PresentationFormat>
  <Paragraphs>52</Paragraphs>
  <Slides>6</Slides>
  <Notes>6</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6</vt:i4>
      </vt:variant>
    </vt:vector>
  </HeadingPairs>
  <TitlesOfParts>
    <vt:vector size="14" baseType="lpstr">
      <vt:lpstr>Arial</vt:lpstr>
      <vt:lpstr>Calibri</vt:lpstr>
      <vt:lpstr>Cambria Math</vt:lpstr>
      <vt:lpstr>Franklin Gothic Book</vt:lpstr>
      <vt:lpstr>Franklin Gothic Demi</vt:lpstr>
      <vt:lpstr>FranklinGothic URW</vt:lpstr>
      <vt:lpstr>Office Theme</vt:lpstr>
      <vt:lpstr>1_Office Theme</vt:lpstr>
      <vt:lpstr>Aligning Professional Accreditation expectations with UDL</vt:lpstr>
      <vt:lpstr>Accredited Health Programs</vt:lpstr>
      <vt:lpstr>Health Education at Dalhousie</vt:lpstr>
      <vt:lpstr>Concern</vt:lpstr>
      <vt:lpstr>What to do?</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Lorem ipsum dolor sit amet, consectetur adipiscing elit</dc:title>
  <dc:creator>Marion (she/her) Brown</dc:creator>
  <cp:lastModifiedBy>Jessica Dunne</cp:lastModifiedBy>
  <cp:revision>7</cp:revision>
  <dcterms:created xsi:type="dcterms:W3CDTF">2024-03-17T17:45:27Z</dcterms:created>
  <dcterms:modified xsi:type="dcterms:W3CDTF">2024-03-19T22:03:06Z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0x0101008EDE4DF90532CF4490F768E89AD26B22</vt:lpwstr>
  </property>
</Properties>
</file>