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5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82" r:id="rId6"/>
    <p:sldId id="303" r:id="rId7"/>
    <p:sldId id="295" r:id="rId8"/>
    <p:sldId id="305" r:id="rId9"/>
    <p:sldId id="275" r:id="rId10"/>
    <p:sldId id="306" r:id="rId11"/>
    <p:sldId id="294" r:id="rId12"/>
    <p:sldId id="296" r:id="rId13"/>
    <p:sldId id="308" r:id="rId14"/>
    <p:sldId id="284" r:id="rId15"/>
    <p:sldId id="289" r:id="rId16"/>
    <p:sldId id="265" r:id="rId17"/>
    <p:sldId id="297" r:id="rId18"/>
    <p:sldId id="290" r:id="rId19"/>
    <p:sldId id="267" r:id="rId20"/>
    <p:sldId id="285" r:id="rId21"/>
    <p:sldId id="291" r:id="rId22"/>
    <p:sldId id="431" r:id="rId23"/>
    <p:sldId id="430" r:id="rId24"/>
    <p:sldId id="429" r:id="rId25"/>
    <p:sldId id="293" r:id="rId26"/>
    <p:sldId id="277" r:id="rId27"/>
    <p:sldId id="273" r:id="rId28"/>
    <p:sldId id="280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FC36E8-EB0F-4A7C-82D4-78044B85E1F7}">
          <p14:sldIdLst>
            <p14:sldId id="256"/>
          </p14:sldIdLst>
        </p14:section>
        <p14:section name="Alice" id="{002EB5C4-ADDE-44FB-8DEB-D88B4A14B94D}">
          <p14:sldIdLst>
            <p14:sldId id="282"/>
            <p14:sldId id="303"/>
            <p14:sldId id="295"/>
            <p14:sldId id="305"/>
            <p14:sldId id="275"/>
            <p14:sldId id="306"/>
            <p14:sldId id="294"/>
            <p14:sldId id="296"/>
          </p14:sldIdLst>
        </p14:section>
        <p14:section name="Banba" id="{404E2246-08F5-4859-8C51-09C8A514D4A2}">
          <p14:sldIdLst>
            <p14:sldId id="308"/>
            <p14:sldId id="284"/>
            <p14:sldId id="289"/>
            <p14:sldId id="265"/>
            <p14:sldId id="297"/>
            <p14:sldId id="290"/>
            <p14:sldId id="267"/>
            <p14:sldId id="285"/>
            <p14:sldId id="291"/>
            <p14:sldId id="431"/>
            <p14:sldId id="430"/>
            <p14:sldId id="429"/>
          </p14:sldIdLst>
        </p14:section>
        <p14:section name="Alice" id="{9416BB7E-D2C9-40E1-AA23-A14CE2E03831}">
          <p14:sldIdLst>
            <p14:sldId id="293"/>
            <p14:sldId id="277"/>
            <p14:sldId id="27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844B21-2E82-7E2C-3232-92E34C028804}" name="Banba Fitzgerald" initials="BF" userId="S::Banba.Fitzgerald@ahead.ie::cf6e12b7-af13-4026-a531-bd356afcd7d6" providerId="AD"/>
  <p188:author id="{2926E896-B9CB-9188-7934-D765EAB4C4C2}" name="Alice Hartigan" initials="AH" userId="S::alice.hartigan@ahead.ie::7fabb663-cf0f-497d-83ab-e063a9e9798d" providerId="AD"/>
  <p188:author id="{CDA83FA7-71F1-2184-7F6E-80F6BB60667C}" name="Caroline McGrotty" initials="CM" userId="S::Caroline.McGrotty@ahead.ie::4cbbe859-093f-47d6-9484-8de33b0f889d" providerId="AD"/>
  <p188:author id="{485619FD-64E2-7F92-C186-F80B8E0F7066}" name="Philip Carroll" initials="PC" userId="S::philip.carroll@ahead.ie::0a29f699-3270-4623-9553-40d794d834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093"/>
    <a:srgbClr val="CB3558"/>
    <a:srgbClr val="FF336F"/>
    <a:srgbClr val="FE9187"/>
    <a:srgbClr val="1F4E79"/>
    <a:srgbClr val="4472C4"/>
    <a:srgbClr val="6C979E"/>
    <a:srgbClr val="2C595F"/>
    <a:srgbClr val="0097D7"/>
    <a:srgbClr val="09A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87" autoAdjust="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nba Fitzgerald" userId="cf6e12b7-af13-4026-a531-bd356afcd7d6" providerId="ADAL" clId="{D9FFAF79-CD1A-4EF9-B81D-16881497BB9D}"/>
    <pc:docChg chg="custSel addSld delSld modSld">
      <pc:chgData name="Banba Fitzgerald" userId="cf6e12b7-af13-4026-a531-bd356afcd7d6" providerId="ADAL" clId="{D9FFAF79-CD1A-4EF9-B81D-16881497BB9D}" dt="2025-01-30T16:04:34.694" v="34" actId="47"/>
      <pc:docMkLst>
        <pc:docMk/>
      </pc:docMkLst>
      <pc:sldChg chg="del">
        <pc:chgData name="Banba Fitzgerald" userId="cf6e12b7-af13-4026-a531-bd356afcd7d6" providerId="ADAL" clId="{D9FFAF79-CD1A-4EF9-B81D-16881497BB9D}" dt="2025-01-30T16:04:34.694" v="34" actId="47"/>
        <pc:sldMkLst>
          <pc:docMk/>
          <pc:sldMk cId="2173037011" sldId="261"/>
        </pc:sldMkLst>
      </pc:sldChg>
      <pc:sldChg chg="add">
        <pc:chgData name="Banba Fitzgerald" userId="cf6e12b7-af13-4026-a531-bd356afcd7d6" providerId="ADAL" clId="{D9FFAF79-CD1A-4EF9-B81D-16881497BB9D}" dt="2025-01-30T14:25:00.274" v="30"/>
        <pc:sldMkLst>
          <pc:docMk/>
          <pc:sldMk cId="1706235144" sldId="276"/>
        </pc:sldMkLst>
      </pc:sldChg>
      <pc:sldChg chg="add">
        <pc:chgData name="Banba Fitzgerald" userId="cf6e12b7-af13-4026-a531-bd356afcd7d6" providerId="ADAL" clId="{D9FFAF79-CD1A-4EF9-B81D-16881497BB9D}" dt="2025-01-30T14:23:15.184" v="25"/>
        <pc:sldMkLst>
          <pc:docMk/>
          <pc:sldMk cId="1262792712" sldId="282"/>
        </pc:sldMkLst>
      </pc:sldChg>
      <pc:sldChg chg="add">
        <pc:chgData name="Banba Fitzgerald" userId="cf6e12b7-af13-4026-a531-bd356afcd7d6" providerId="ADAL" clId="{D9FFAF79-CD1A-4EF9-B81D-16881497BB9D}" dt="2025-01-30T14:27:31.226" v="33"/>
        <pc:sldMkLst>
          <pc:docMk/>
          <pc:sldMk cId="2812177419" sldId="287"/>
        </pc:sldMkLst>
      </pc:sldChg>
      <pc:sldChg chg="add">
        <pc:chgData name="Banba Fitzgerald" userId="cf6e12b7-af13-4026-a531-bd356afcd7d6" providerId="ADAL" clId="{D9FFAF79-CD1A-4EF9-B81D-16881497BB9D}" dt="2025-01-30T14:26:51.087" v="31"/>
        <pc:sldMkLst>
          <pc:docMk/>
          <pc:sldMk cId="290644724" sldId="294"/>
        </pc:sldMkLst>
      </pc:sldChg>
      <pc:sldChg chg="add">
        <pc:chgData name="Banba Fitzgerald" userId="cf6e12b7-af13-4026-a531-bd356afcd7d6" providerId="ADAL" clId="{D9FFAF79-CD1A-4EF9-B81D-16881497BB9D}" dt="2025-01-30T14:27:12.194" v="32"/>
        <pc:sldMkLst>
          <pc:docMk/>
          <pc:sldMk cId="3210894446" sldId="296"/>
        </pc:sldMkLst>
      </pc:sldChg>
      <pc:sldChg chg="delSp modSp mod">
        <pc:chgData name="Banba Fitzgerald" userId="cf6e12b7-af13-4026-a531-bd356afcd7d6" providerId="ADAL" clId="{D9FFAF79-CD1A-4EF9-B81D-16881497BB9D}" dt="2025-01-30T09:54:20.734" v="23" actId="20577"/>
        <pc:sldMkLst>
          <pc:docMk/>
          <pc:sldMk cId="4057507448" sldId="297"/>
        </pc:sldMkLst>
      </pc:sldChg>
      <pc:sldChg chg="add del">
        <pc:chgData name="Banba Fitzgerald" userId="cf6e12b7-af13-4026-a531-bd356afcd7d6" providerId="ADAL" clId="{D9FFAF79-CD1A-4EF9-B81D-16881497BB9D}" dt="2025-01-30T14:23:16.609" v="26" actId="47"/>
        <pc:sldMkLst>
          <pc:docMk/>
          <pc:sldMk cId="771043310" sldId="309"/>
        </pc:sldMkLst>
      </pc:sldChg>
      <pc:sldChg chg="add">
        <pc:chgData name="Banba Fitzgerald" userId="cf6e12b7-af13-4026-a531-bd356afcd7d6" providerId="ADAL" clId="{D9FFAF79-CD1A-4EF9-B81D-16881497BB9D}" dt="2025-01-30T14:24:38.557" v="29"/>
        <pc:sldMkLst>
          <pc:docMk/>
          <pc:sldMk cId="4145899841" sldId="429"/>
        </pc:sldMkLst>
      </pc:sldChg>
      <pc:sldChg chg="add">
        <pc:chgData name="Banba Fitzgerald" userId="cf6e12b7-af13-4026-a531-bd356afcd7d6" providerId="ADAL" clId="{D9FFAF79-CD1A-4EF9-B81D-16881497BB9D}" dt="2025-01-30T14:24:32.218" v="28"/>
        <pc:sldMkLst>
          <pc:docMk/>
          <pc:sldMk cId="1753254967" sldId="430"/>
        </pc:sldMkLst>
      </pc:sldChg>
      <pc:sldChg chg="add">
        <pc:chgData name="Banba Fitzgerald" userId="cf6e12b7-af13-4026-a531-bd356afcd7d6" providerId="ADAL" clId="{D9FFAF79-CD1A-4EF9-B81D-16881497BB9D}" dt="2025-01-30T14:24:26.540" v="27"/>
        <pc:sldMkLst>
          <pc:docMk/>
          <pc:sldMk cId="560804140" sldId="431"/>
        </pc:sldMkLst>
      </pc:sldChg>
    </pc:docChg>
  </pc:docChgLst>
  <pc:docChgLst>
    <pc:chgData name="Alice Hartigan" userId="S::alice.hartigan@ahead.ie::7fabb663-cf0f-497d-83ab-e063a9e9798d" providerId="AD" clId="Web-{FE070AFD-2B4D-47F5-8DB8-7012A96DAF9E}"/>
    <pc:docChg chg="delSld">
      <pc:chgData name="Alice Hartigan" userId="S::alice.hartigan@ahead.ie::7fabb663-cf0f-497d-83ab-e063a9e9798d" providerId="AD" clId="Web-{FE070AFD-2B4D-47F5-8DB8-7012A96DAF9E}" dt="2025-01-16T11:20:26.168" v="0"/>
      <pc:docMkLst>
        <pc:docMk/>
      </pc:docMkLst>
      <pc:sldChg chg="del">
        <pc:chgData name="Alice Hartigan" userId="S::alice.hartigan@ahead.ie::7fabb663-cf0f-497d-83ab-e063a9e9798d" providerId="AD" clId="Web-{FE070AFD-2B4D-47F5-8DB8-7012A96DAF9E}" dt="2025-01-16T11:20:26.168" v="0"/>
        <pc:sldMkLst>
          <pc:docMk/>
          <pc:sldMk cId="1564611978" sldId="304"/>
        </pc:sldMkLst>
      </pc:sldChg>
    </pc:docChg>
  </pc:docChgLst>
  <pc:docChgLst>
    <pc:chgData name="Alice Hartigan" userId="S::alice.hartigan@ahead.ie::7fabb663-cf0f-497d-83ab-e063a9e9798d" providerId="AD" clId="Web-{5B1F2073-0D04-97E8-79EE-64480D5D1AC9}"/>
    <pc:docChg chg="modSld">
      <pc:chgData name="Alice Hartigan" userId="S::alice.hartigan@ahead.ie::7fabb663-cf0f-497d-83ab-e063a9e9798d" providerId="AD" clId="Web-{5B1F2073-0D04-97E8-79EE-64480D5D1AC9}" dt="2025-02-05T12:50:28.548" v="101" actId="20577"/>
      <pc:docMkLst>
        <pc:docMk/>
      </pc:docMkLst>
      <pc:sldChg chg="modSp">
        <pc:chgData name="Alice Hartigan" userId="S::alice.hartigan@ahead.ie::7fabb663-cf0f-497d-83ab-e063a9e9798d" providerId="AD" clId="Web-{5B1F2073-0D04-97E8-79EE-64480D5D1AC9}" dt="2025-02-05T12:48:34.138" v="32" actId="20577"/>
        <pc:sldMkLst>
          <pc:docMk/>
          <pc:sldMk cId="3758915653" sldId="267"/>
        </pc:sldMkLst>
        <pc:spChg chg="mod">
          <ac:chgData name="Alice Hartigan" userId="S::alice.hartigan@ahead.ie::7fabb663-cf0f-497d-83ab-e063a9e9798d" providerId="AD" clId="Web-{5B1F2073-0D04-97E8-79EE-64480D5D1AC9}" dt="2025-02-05T12:48:34.138" v="32" actId="20577"/>
          <ac:spMkLst>
            <pc:docMk/>
            <pc:sldMk cId="3758915653" sldId="267"/>
            <ac:spMk id="12" creationId="{00000000-0000-0000-0000-000000000000}"/>
          </ac:spMkLst>
        </pc:spChg>
      </pc:sldChg>
      <pc:sldChg chg="modSp">
        <pc:chgData name="Alice Hartigan" userId="S::alice.hartigan@ahead.ie::7fabb663-cf0f-497d-83ab-e063a9e9798d" providerId="AD" clId="Web-{5B1F2073-0D04-97E8-79EE-64480D5D1AC9}" dt="2025-02-05T12:46:04.790" v="3" actId="1076"/>
        <pc:sldMkLst>
          <pc:docMk/>
          <pc:sldMk cId="1707665069" sldId="275"/>
        </pc:sldMkLst>
        <pc:picChg chg="mod">
          <ac:chgData name="Alice Hartigan" userId="S::alice.hartigan@ahead.ie::7fabb663-cf0f-497d-83ab-e063a9e9798d" providerId="AD" clId="Web-{5B1F2073-0D04-97E8-79EE-64480D5D1AC9}" dt="2025-02-05T12:46:04.790" v="3" actId="1076"/>
          <ac:picMkLst>
            <pc:docMk/>
            <pc:sldMk cId="1707665069" sldId="275"/>
            <ac:picMk id="4" creationId="{EEFB7F47-A1D4-F1F5-0C5F-0416AF8E2499}"/>
          </ac:picMkLst>
        </pc:picChg>
      </pc:sldChg>
      <pc:sldChg chg="addSp modSp">
        <pc:chgData name="Alice Hartigan" userId="S::alice.hartigan@ahead.ie::7fabb663-cf0f-497d-83ab-e063a9e9798d" providerId="AD" clId="Web-{5B1F2073-0D04-97E8-79EE-64480D5D1AC9}" dt="2025-02-05T12:50:28.548" v="101" actId="20577"/>
        <pc:sldMkLst>
          <pc:docMk/>
          <pc:sldMk cId="4015550443" sldId="277"/>
        </pc:sldMkLst>
        <pc:spChg chg="mod">
          <ac:chgData name="Alice Hartigan" userId="S::alice.hartigan@ahead.ie::7fabb663-cf0f-497d-83ab-e063a9e9798d" providerId="AD" clId="Web-{5B1F2073-0D04-97E8-79EE-64480D5D1AC9}" dt="2025-02-05T12:50:11.720" v="83" actId="20577"/>
          <ac:spMkLst>
            <pc:docMk/>
            <pc:sldMk cId="4015550443" sldId="277"/>
            <ac:spMk id="2" creationId="{00000000-0000-0000-0000-000000000000}"/>
          </ac:spMkLst>
        </pc:spChg>
        <pc:spChg chg="add mod">
          <ac:chgData name="Alice Hartigan" userId="S::alice.hartigan@ahead.ie::7fabb663-cf0f-497d-83ab-e063a9e9798d" providerId="AD" clId="Web-{5B1F2073-0D04-97E8-79EE-64480D5D1AC9}" dt="2025-02-05T12:50:28.548" v="101" actId="20577"/>
          <ac:spMkLst>
            <pc:docMk/>
            <pc:sldMk cId="4015550443" sldId="277"/>
            <ac:spMk id="4" creationId="{65038760-C848-8E2D-9EF5-B6F10D5E3C7C}"/>
          </ac:spMkLst>
        </pc:spChg>
      </pc:sldChg>
      <pc:sldChg chg="delSp">
        <pc:chgData name="Alice Hartigan" userId="S::alice.hartigan@ahead.ie::7fabb663-cf0f-497d-83ab-e063a9e9798d" providerId="AD" clId="Web-{5B1F2073-0D04-97E8-79EE-64480D5D1AC9}" dt="2025-02-05T12:48:40.857" v="33"/>
        <pc:sldMkLst>
          <pc:docMk/>
          <pc:sldMk cId="225133126" sldId="285"/>
        </pc:sldMkLst>
      </pc:sldChg>
      <pc:sldChg chg="modSp">
        <pc:chgData name="Alice Hartigan" userId="S::alice.hartigan@ahead.ie::7fabb663-cf0f-497d-83ab-e063a9e9798d" providerId="AD" clId="Web-{5B1F2073-0D04-97E8-79EE-64480D5D1AC9}" dt="2025-02-05T12:46:59.682" v="20" actId="1076"/>
        <pc:sldMkLst>
          <pc:docMk/>
          <pc:sldMk cId="290644724" sldId="294"/>
        </pc:sldMkLst>
        <pc:spChg chg="mod">
          <ac:chgData name="Alice Hartigan" userId="S::alice.hartigan@ahead.ie::7fabb663-cf0f-497d-83ab-e063a9e9798d" providerId="AD" clId="Web-{5B1F2073-0D04-97E8-79EE-64480D5D1AC9}" dt="2025-02-05T12:46:53.854" v="19" actId="20577"/>
          <ac:spMkLst>
            <pc:docMk/>
            <pc:sldMk cId="290644724" sldId="294"/>
            <ac:spMk id="8" creationId="{00000000-0000-0000-0000-000000000000}"/>
          </ac:spMkLst>
        </pc:spChg>
        <pc:grpChg chg="mod">
          <ac:chgData name="Alice Hartigan" userId="S::alice.hartigan@ahead.ie::7fabb663-cf0f-497d-83ab-e063a9e9798d" providerId="AD" clId="Web-{5B1F2073-0D04-97E8-79EE-64480D5D1AC9}" dt="2025-02-05T12:46:59.682" v="20" actId="1076"/>
          <ac:grpSpMkLst>
            <pc:docMk/>
            <pc:sldMk cId="290644724" sldId="294"/>
            <ac:grpSpMk id="11" creationId="{00000000-0000-0000-0000-000000000000}"/>
          </ac:grpSpMkLst>
        </pc:grpChg>
      </pc:sldChg>
      <pc:sldChg chg="modSp">
        <pc:chgData name="Alice Hartigan" userId="S::alice.hartigan@ahead.ie::7fabb663-cf0f-497d-83ab-e063a9e9798d" providerId="AD" clId="Web-{5B1F2073-0D04-97E8-79EE-64480D5D1AC9}" dt="2025-02-05T12:47:42.215" v="21"/>
        <pc:sldMkLst>
          <pc:docMk/>
          <pc:sldMk cId="3210894446" sldId="296"/>
        </pc:sldMkLst>
        <pc:graphicFrameChg chg="modGraphic">
          <ac:chgData name="Alice Hartigan" userId="S::alice.hartigan@ahead.ie::7fabb663-cf0f-497d-83ab-e063a9e9798d" providerId="AD" clId="Web-{5B1F2073-0D04-97E8-79EE-64480D5D1AC9}" dt="2025-02-05T12:47:42.215" v="21"/>
          <ac:graphicFrameMkLst>
            <pc:docMk/>
            <pc:sldMk cId="3210894446" sldId="296"/>
            <ac:graphicFrameMk id="34" creationId="{12587113-4A98-F13E-672C-DC34CE6642CC}"/>
          </ac:graphicFrameMkLst>
        </pc:graphicFrameChg>
      </pc:sldChg>
      <pc:sldChg chg="addSp delSp modSp">
        <pc:chgData name="Alice Hartigan" userId="S::alice.hartigan@ahead.ie::7fabb663-cf0f-497d-83ab-e063a9e9798d" providerId="AD" clId="Web-{5B1F2073-0D04-97E8-79EE-64480D5D1AC9}" dt="2025-02-05T12:46:12.228" v="5"/>
        <pc:sldMkLst>
          <pc:docMk/>
          <pc:sldMk cId="1724378160" sldId="306"/>
        </pc:sldMkLst>
      </pc:sldChg>
    </pc:docChg>
  </pc:docChgLst>
  <pc:docChgLst>
    <pc:chgData name="Alice Hartigan" userId="S::alice.hartigan@ahead.ie::7fabb663-cf0f-497d-83ab-e063a9e9798d" providerId="AD" clId="Web-{DEB1F294-8BC2-405E-6685-C033827A4358}"/>
    <pc:docChg chg="mod delSld modSld sldOrd">
      <pc:chgData name="Alice Hartigan" userId="S::alice.hartigan@ahead.ie::7fabb663-cf0f-497d-83ab-e063a9e9798d" providerId="AD" clId="Web-{DEB1F294-8BC2-405E-6685-C033827A4358}" dt="2025-01-30T15:34:56.310" v="794"/>
      <pc:docMkLst>
        <pc:docMk/>
      </pc:docMkLst>
      <pc:sldChg chg="addSp modSp modNotes">
        <pc:chgData name="Alice Hartigan" userId="S::alice.hartigan@ahead.ie::7fabb663-cf0f-497d-83ab-e063a9e9798d" providerId="AD" clId="Web-{DEB1F294-8BC2-405E-6685-C033827A4358}" dt="2025-01-30T15:30:50.412" v="792" actId="1076"/>
        <pc:sldMkLst>
          <pc:docMk/>
          <pc:sldMk cId="1707665069" sldId="275"/>
        </pc:sldMkLst>
        <pc:spChg chg="mod">
          <ac:chgData name="Alice Hartigan" userId="S::alice.hartigan@ahead.ie::7fabb663-cf0f-497d-83ab-e063a9e9798d" providerId="AD" clId="Web-{DEB1F294-8BC2-405E-6685-C033827A4358}" dt="2025-01-30T15:30:47.771" v="791" actId="1076"/>
          <ac:spMkLst>
            <pc:docMk/>
            <pc:sldMk cId="1707665069" sldId="275"/>
            <ac:spMk id="2" creationId="{00000000-0000-0000-0000-000000000000}"/>
          </ac:spMkLst>
        </pc:spChg>
        <pc:spChg chg="mod">
          <ac:chgData name="Alice Hartigan" userId="S::alice.hartigan@ahead.ie::7fabb663-cf0f-497d-83ab-e063a9e9798d" providerId="AD" clId="Web-{DEB1F294-8BC2-405E-6685-C033827A4358}" dt="2025-01-30T15:30:45.443" v="790" actId="1076"/>
          <ac:spMkLst>
            <pc:docMk/>
            <pc:sldMk cId="1707665069" sldId="275"/>
            <ac:spMk id="3" creationId="{00000000-0000-0000-0000-000000000000}"/>
          </ac:spMkLst>
        </pc:spChg>
        <pc:picChg chg="add mod">
          <ac:chgData name="Alice Hartigan" userId="S::alice.hartigan@ahead.ie::7fabb663-cf0f-497d-83ab-e063a9e9798d" providerId="AD" clId="Web-{DEB1F294-8BC2-405E-6685-C033827A4358}" dt="2025-01-30T15:30:50.412" v="792" actId="1076"/>
          <ac:picMkLst>
            <pc:docMk/>
            <pc:sldMk cId="1707665069" sldId="275"/>
            <ac:picMk id="4" creationId="{EEFB7F47-A1D4-F1F5-0C5F-0416AF8E2499}"/>
          </ac:picMkLst>
        </pc:picChg>
      </pc:sldChg>
      <pc:sldChg chg="del">
        <pc:chgData name="Alice Hartigan" userId="S::alice.hartigan@ahead.ie::7fabb663-cf0f-497d-83ab-e063a9e9798d" providerId="AD" clId="Web-{DEB1F294-8BC2-405E-6685-C033827A4358}" dt="2025-01-30T15:02:52.312" v="158"/>
        <pc:sldMkLst>
          <pc:docMk/>
          <pc:sldMk cId="1706235144" sldId="276"/>
        </pc:sldMkLst>
      </pc:sldChg>
      <pc:sldChg chg="del">
        <pc:chgData name="Alice Hartigan" userId="S::alice.hartigan@ahead.ie::7fabb663-cf0f-497d-83ab-e063a9e9798d" providerId="AD" clId="Web-{DEB1F294-8BC2-405E-6685-C033827A4358}" dt="2025-01-30T15:34:56.310" v="794"/>
        <pc:sldMkLst>
          <pc:docMk/>
          <pc:sldMk cId="2812177419" sldId="287"/>
        </pc:sldMkLst>
      </pc:sldChg>
      <pc:sldChg chg="modSp">
        <pc:chgData name="Alice Hartigan" userId="S::alice.hartigan@ahead.ie::7fabb663-cf0f-497d-83ab-e063a9e9798d" providerId="AD" clId="Web-{DEB1F294-8BC2-405E-6685-C033827A4358}" dt="2025-01-30T14:41:05.302" v="150" actId="1076"/>
        <pc:sldMkLst>
          <pc:docMk/>
          <pc:sldMk cId="3210894446" sldId="296"/>
        </pc:sldMkLst>
        <pc:spChg chg="mod">
          <ac:chgData name="Alice Hartigan" userId="S::alice.hartigan@ahead.ie::7fabb663-cf0f-497d-83ab-e063a9e9798d" providerId="AD" clId="Web-{DEB1F294-8BC2-405E-6685-C033827A4358}" dt="2025-01-30T14:41:05.302" v="150" actId="1076"/>
          <ac:spMkLst>
            <pc:docMk/>
            <pc:sldMk cId="3210894446" sldId="296"/>
            <ac:spMk id="33" creationId="{E1276317-80CA-29DE-D26E-2A89705E3DE3}"/>
          </ac:spMkLst>
        </pc:spChg>
        <pc:graphicFrameChg chg="mod modGraphic">
          <ac:chgData name="Alice Hartigan" userId="S::alice.hartigan@ahead.ie::7fabb663-cf0f-497d-83ab-e063a9e9798d" providerId="AD" clId="Web-{DEB1F294-8BC2-405E-6685-C033827A4358}" dt="2025-01-30T14:40:40.035" v="149"/>
          <ac:graphicFrameMkLst>
            <pc:docMk/>
            <pc:sldMk cId="3210894446" sldId="296"/>
            <ac:graphicFrameMk id="34" creationId="{12587113-4A98-F13E-672C-DC34CE6642CC}"/>
          </ac:graphicFrameMkLst>
        </pc:graphicFrameChg>
      </pc:sldChg>
      <pc:sldChg chg="addSp delSp modSp ord">
        <pc:chgData name="Alice Hartigan" userId="S::alice.hartigan@ahead.ie::7fabb663-cf0f-497d-83ab-e063a9e9798d" providerId="AD" clId="Web-{DEB1F294-8BC2-405E-6685-C033827A4358}" dt="2025-01-30T15:05:12.457" v="159"/>
        <pc:sldMkLst>
          <pc:docMk/>
          <pc:sldMk cId="3912381206" sldId="305"/>
        </pc:sldMkLst>
        <pc:picChg chg="add mod ord">
          <ac:chgData name="Alice Hartigan" userId="S::alice.hartigan@ahead.ie::7fabb663-cf0f-497d-83ab-e063a9e9798d" providerId="AD" clId="Web-{DEB1F294-8BC2-405E-6685-C033827A4358}" dt="2025-01-30T14:46:12.655" v="156" actId="1076"/>
          <ac:picMkLst>
            <pc:docMk/>
            <pc:sldMk cId="3912381206" sldId="305"/>
            <ac:picMk id="4" creationId="{38B62B3D-A840-F418-ADA2-9917B4289193}"/>
          </ac:picMkLst>
        </pc:picChg>
      </pc:sldChg>
      <pc:sldChg chg="delSp modSp">
        <pc:chgData name="Alice Hartigan" userId="S::alice.hartigan@ahead.ie::7fabb663-cf0f-497d-83ab-e063a9e9798d" providerId="AD" clId="Web-{DEB1F294-8BC2-405E-6685-C033827A4358}" dt="2025-01-30T15:31:01.334" v="793" actId="20577"/>
        <pc:sldMkLst>
          <pc:docMk/>
          <pc:sldMk cId="1724378160" sldId="306"/>
        </pc:sldMkLst>
        <pc:spChg chg="mod">
          <ac:chgData name="Alice Hartigan" userId="S::alice.hartigan@ahead.ie::7fabb663-cf0f-497d-83ab-e063a9e9798d" providerId="AD" clId="Web-{DEB1F294-8BC2-405E-6685-C033827A4358}" dt="2025-01-30T15:31:01.334" v="793" actId="20577"/>
          <ac:spMkLst>
            <pc:docMk/>
            <pc:sldMk cId="1724378160" sldId="306"/>
            <ac:spMk id="10" creationId="{CDC9CAE4-49B7-8F23-C8FE-5225B74543AF}"/>
          </ac:spMkLst>
        </pc:spChg>
        <pc:picChg chg="mod">
          <ac:chgData name="Alice Hartigan" userId="S::alice.hartigan@ahead.ie::7fabb663-cf0f-497d-83ab-e063a9e9798d" providerId="AD" clId="Web-{DEB1F294-8BC2-405E-6685-C033827A4358}" dt="2025-01-30T14:37:05.810" v="14" actId="14100"/>
          <ac:picMkLst>
            <pc:docMk/>
            <pc:sldMk cId="1724378160" sldId="306"/>
            <ac:picMk id="15" creationId="{08AA8508-9F29-B67A-B096-DE1CF78BD5A0}"/>
          </ac:picMkLst>
        </pc:picChg>
      </pc:sldChg>
    </pc:docChg>
  </pc:docChgLst>
  <pc:docChgLst>
    <pc:chgData name="Banba Fitzgerald" userId="S::banba.fitzgerald@ahead.ie::cf6e12b7-af13-4026-a531-bd356afcd7d6" providerId="AD" clId="Web-{34C06C7C-5E64-5C4F-671E-54DC7AA27A6A}"/>
    <pc:docChg chg="modSld sldOrd">
      <pc:chgData name="Banba Fitzgerald" userId="S::banba.fitzgerald@ahead.ie::cf6e12b7-af13-4026-a531-bd356afcd7d6" providerId="AD" clId="Web-{34C06C7C-5E64-5C4F-671E-54DC7AA27A6A}" dt="2025-02-10T16:32:22.876" v="74" actId="20577"/>
      <pc:docMkLst>
        <pc:docMk/>
      </pc:docMkLst>
      <pc:sldChg chg="modSp">
        <pc:chgData name="Banba Fitzgerald" userId="S::banba.fitzgerald@ahead.ie::cf6e12b7-af13-4026-a531-bd356afcd7d6" providerId="AD" clId="Web-{34C06C7C-5E64-5C4F-671E-54DC7AA27A6A}" dt="2025-02-10T16:32:22.876" v="74" actId="20577"/>
        <pc:sldMkLst>
          <pc:docMk/>
          <pc:sldMk cId="1855725272" sldId="280"/>
        </pc:sldMkLst>
        <pc:spChg chg="mod">
          <ac:chgData name="Banba Fitzgerald" userId="S::banba.fitzgerald@ahead.ie::cf6e12b7-af13-4026-a531-bd356afcd7d6" providerId="AD" clId="Web-{34C06C7C-5E64-5C4F-671E-54DC7AA27A6A}" dt="2025-02-10T16:32:22.876" v="74" actId="20577"/>
          <ac:spMkLst>
            <pc:docMk/>
            <pc:sldMk cId="1855725272" sldId="280"/>
            <ac:spMk id="2" creationId="{116D5DC7-DE07-47FB-80A8-D92C663CD632}"/>
          </ac:spMkLst>
        </pc:spChg>
        <pc:spChg chg="mod">
          <ac:chgData name="Banba Fitzgerald" userId="S::banba.fitzgerald@ahead.ie::cf6e12b7-af13-4026-a531-bd356afcd7d6" providerId="AD" clId="Web-{34C06C7C-5E64-5C4F-671E-54DC7AA27A6A}" dt="2025-02-10T16:32:13.672" v="72" actId="1076"/>
          <ac:spMkLst>
            <pc:docMk/>
            <pc:sldMk cId="1855725272" sldId="280"/>
            <ac:spMk id="3" creationId="{00000000-0000-0000-0000-000000000000}"/>
          </ac:spMkLst>
        </pc:spChg>
        <pc:picChg chg="mod">
          <ac:chgData name="Banba Fitzgerald" userId="S::banba.fitzgerald@ahead.ie::cf6e12b7-af13-4026-a531-bd356afcd7d6" providerId="AD" clId="Web-{34C06C7C-5E64-5C4F-671E-54DC7AA27A6A}" dt="2025-02-10T16:32:13.657" v="71" actId="1076"/>
          <ac:picMkLst>
            <pc:docMk/>
            <pc:sldMk cId="1855725272" sldId="280"/>
            <ac:picMk id="1026" creationId="{00000000-0000-0000-0000-000000000000}"/>
          </ac:picMkLst>
        </pc:picChg>
      </pc:sldChg>
      <pc:sldChg chg="ord">
        <pc:chgData name="Banba Fitzgerald" userId="S::banba.fitzgerald@ahead.ie::cf6e12b7-af13-4026-a531-bd356afcd7d6" providerId="AD" clId="Web-{34C06C7C-5E64-5C4F-671E-54DC7AA27A6A}" dt="2025-02-10T16:31:34.625" v="62"/>
        <pc:sldMkLst>
          <pc:docMk/>
          <pc:sldMk cId="2147742498" sldId="291"/>
        </pc:sldMkLst>
      </pc:sldChg>
      <pc:sldChg chg="delSp modSp">
        <pc:chgData name="Banba Fitzgerald" userId="S::banba.fitzgerald@ahead.ie::cf6e12b7-af13-4026-a531-bd356afcd7d6" providerId="AD" clId="Web-{34C06C7C-5E64-5C4F-671E-54DC7AA27A6A}" dt="2025-02-10T13:29:32.674" v="61"/>
        <pc:sldMkLst>
          <pc:docMk/>
          <pc:sldMk cId="765530775" sldId="308"/>
        </pc:sldMkLst>
        <pc:spChg chg="mod">
          <ac:chgData name="Banba Fitzgerald" userId="S::banba.fitzgerald@ahead.ie::cf6e12b7-af13-4026-a531-bd356afcd7d6" providerId="AD" clId="Web-{34C06C7C-5E64-5C4F-671E-54DC7AA27A6A}" dt="2025-02-10T13:29:30.720" v="60" actId="1076"/>
          <ac:spMkLst>
            <pc:docMk/>
            <pc:sldMk cId="765530775" sldId="308"/>
            <ac:spMk id="2" creationId="{D6F08876-667A-5158-87EE-D98EF6D2661C}"/>
          </ac:spMkLst>
        </pc:spChg>
      </pc:sldChg>
    </pc:docChg>
  </pc:docChgLst>
  <pc:docChgLst>
    <pc:chgData name="Alice Hartigan" userId="7fabb663-cf0f-497d-83ab-e063a9e9798d" providerId="ADAL" clId="{377AC787-9673-46D8-A1C2-5A84465BDAA4}"/>
    <pc:docChg chg="undo custSel addSld delSld modSld sldOrd addSection modSection">
      <pc:chgData name="Alice Hartigan" userId="7fabb663-cf0f-497d-83ab-e063a9e9798d" providerId="ADAL" clId="{377AC787-9673-46D8-A1C2-5A84465BDAA4}" dt="2025-02-13T09:29:51.362" v="992" actId="20577"/>
      <pc:docMkLst>
        <pc:docMk/>
      </pc:docMkLst>
      <pc:sldChg chg="modSp mod">
        <pc:chgData name="Alice Hartigan" userId="7fabb663-cf0f-497d-83ab-e063a9e9798d" providerId="ADAL" clId="{377AC787-9673-46D8-A1C2-5A84465BDAA4}" dt="2025-01-16T11:02:10.319" v="42" actId="20577"/>
        <pc:sldMkLst>
          <pc:docMk/>
          <pc:sldMk cId="3458079187" sldId="256"/>
        </pc:sldMkLst>
        <pc:spChg chg="mod">
          <ac:chgData name="Alice Hartigan" userId="7fabb663-cf0f-497d-83ab-e063a9e9798d" providerId="ADAL" clId="{377AC787-9673-46D8-A1C2-5A84465BDAA4}" dt="2025-01-16T11:01:58.083" v="27" actId="20577"/>
          <ac:spMkLst>
            <pc:docMk/>
            <pc:sldMk cId="3458079187" sldId="256"/>
            <ac:spMk id="2" creationId="{00000000-0000-0000-0000-000000000000}"/>
          </ac:spMkLst>
        </pc:spChg>
        <pc:spChg chg="mod">
          <ac:chgData name="Alice Hartigan" userId="7fabb663-cf0f-497d-83ab-e063a9e9798d" providerId="ADAL" clId="{377AC787-9673-46D8-A1C2-5A84465BDAA4}" dt="2025-01-16T11:02:10.319" v="42" actId="20577"/>
          <ac:spMkLst>
            <pc:docMk/>
            <pc:sldMk cId="3458079187" sldId="256"/>
            <ac:spMk id="3" creationId="{00000000-0000-0000-0000-000000000000}"/>
          </ac:spMkLst>
        </pc:spChg>
      </pc:sldChg>
      <pc:sldChg chg="modSp add mod">
        <pc:chgData name="Alice Hartigan" userId="7fabb663-cf0f-497d-83ab-e063a9e9798d" providerId="ADAL" clId="{377AC787-9673-46D8-A1C2-5A84465BDAA4}" dt="2025-01-16T11:11:17.840" v="46" actId="14100"/>
        <pc:sldMkLst>
          <pc:docMk/>
          <pc:sldMk cId="2173037011" sldId="261"/>
        </pc:sldMkLst>
      </pc:sldChg>
      <pc:sldChg chg="modSp mod">
        <pc:chgData name="Alice Hartigan" userId="7fabb663-cf0f-497d-83ab-e063a9e9798d" providerId="ADAL" clId="{377AC787-9673-46D8-A1C2-5A84465BDAA4}" dt="2025-01-29T16:12:00.460" v="293" actId="20577"/>
        <pc:sldMkLst>
          <pc:docMk/>
          <pc:sldMk cId="3758915653" sldId="267"/>
        </pc:sldMkLst>
        <pc:spChg chg="mod">
          <ac:chgData name="Alice Hartigan" userId="7fabb663-cf0f-497d-83ab-e063a9e9798d" providerId="ADAL" clId="{377AC787-9673-46D8-A1C2-5A84465BDAA4}" dt="2025-01-29T16:12:00.460" v="293" actId="20577"/>
          <ac:spMkLst>
            <pc:docMk/>
            <pc:sldMk cId="3758915653" sldId="267"/>
            <ac:spMk id="12" creationId="{00000000-0000-0000-0000-000000000000}"/>
          </ac:spMkLst>
        </pc:spChg>
      </pc:sldChg>
      <pc:sldChg chg="ord">
        <pc:chgData name="Alice Hartigan" userId="7fabb663-cf0f-497d-83ab-e063a9e9798d" providerId="ADAL" clId="{377AC787-9673-46D8-A1C2-5A84465BDAA4}" dt="2025-02-12T10:52:56.563" v="975"/>
        <pc:sldMkLst>
          <pc:docMk/>
          <pc:sldMk cId="1707665069" sldId="275"/>
        </pc:sldMkLst>
      </pc:sldChg>
      <pc:sldChg chg="del">
        <pc:chgData name="Alice Hartigan" userId="7fabb663-cf0f-497d-83ab-e063a9e9798d" providerId="ADAL" clId="{377AC787-9673-46D8-A1C2-5A84465BDAA4}" dt="2025-01-16T11:15:37.075" v="103" actId="47"/>
        <pc:sldMkLst>
          <pc:docMk/>
          <pc:sldMk cId="1706235144" sldId="276"/>
        </pc:sldMkLst>
      </pc:sldChg>
      <pc:sldChg chg="addSp modSp mod ord">
        <pc:chgData name="Alice Hartigan" userId="7fabb663-cf0f-497d-83ab-e063a9e9798d" providerId="ADAL" clId="{377AC787-9673-46D8-A1C2-5A84465BDAA4}" dt="2025-02-13T09:29:51.362" v="992" actId="20577"/>
        <pc:sldMkLst>
          <pc:docMk/>
          <pc:sldMk cId="4015550443" sldId="277"/>
        </pc:sldMkLst>
        <pc:spChg chg="mod">
          <ac:chgData name="Alice Hartigan" userId="7fabb663-cf0f-497d-83ab-e063a9e9798d" providerId="ADAL" clId="{377AC787-9673-46D8-A1C2-5A84465BDAA4}" dt="2025-02-10T10:25:23.848" v="396" actId="1076"/>
          <ac:spMkLst>
            <pc:docMk/>
            <pc:sldMk cId="4015550443" sldId="277"/>
            <ac:spMk id="2" creationId="{00000000-0000-0000-0000-000000000000}"/>
          </ac:spMkLst>
        </pc:spChg>
        <pc:spChg chg="mod">
          <ac:chgData name="Alice Hartigan" userId="7fabb663-cf0f-497d-83ab-e063a9e9798d" providerId="ADAL" clId="{377AC787-9673-46D8-A1C2-5A84465BDAA4}" dt="2025-02-05T14:23:33.054" v="295" actId="962"/>
          <ac:spMkLst>
            <pc:docMk/>
            <pc:sldMk cId="4015550443" sldId="277"/>
            <ac:spMk id="3" creationId="{00000000-0000-0000-0000-000000000000}"/>
          </ac:spMkLst>
        </pc:spChg>
        <pc:spChg chg="mod">
          <ac:chgData name="Alice Hartigan" userId="7fabb663-cf0f-497d-83ab-e063a9e9798d" providerId="ADAL" clId="{377AC787-9673-46D8-A1C2-5A84465BDAA4}" dt="2025-02-10T10:25:32.654" v="397" actId="20577"/>
          <ac:spMkLst>
            <pc:docMk/>
            <pc:sldMk cId="4015550443" sldId="277"/>
            <ac:spMk id="4" creationId="{65038760-C848-8E2D-9EF5-B6F10D5E3C7C}"/>
          </ac:spMkLst>
        </pc:spChg>
        <pc:spChg chg="add mod">
          <ac:chgData name="Alice Hartigan" userId="7fabb663-cf0f-497d-83ab-e063a9e9798d" providerId="ADAL" clId="{377AC787-9673-46D8-A1C2-5A84465BDAA4}" dt="2025-02-13T09:29:51.362" v="992" actId="20577"/>
          <ac:spMkLst>
            <pc:docMk/>
            <pc:sldMk cId="4015550443" sldId="277"/>
            <ac:spMk id="5" creationId="{7AB5F732-C588-3FCB-0C05-A09CD5E38B2C}"/>
          </ac:spMkLst>
        </pc:spChg>
        <pc:picChg chg="add mod">
          <ac:chgData name="Alice Hartigan" userId="7fabb663-cf0f-497d-83ab-e063a9e9798d" providerId="ADAL" clId="{377AC787-9673-46D8-A1C2-5A84465BDAA4}" dt="2025-02-10T10:28:16.529" v="788" actId="962"/>
          <ac:picMkLst>
            <pc:docMk/>
            <pc:sldMk cId="4015550443" sldId="277"/>
            <ac:picMk id="6" creationId="{8D10B2C1-2D71-AA11-F707-00935E7EEF86}"/>
          </ac:picMkLst>
        </pc:picChg>
        <pc:picChg chg="add mod">
          <ac:chgData name="Alice Hartigan" userId="7fabb663-cf0f-497d-83ab-e063a9e9798d" providerId="ADAL" clId="{377AC787-9673-46D8-A1C2-5A84465BDAA4}" dt="2025-02-10T10:28:04.570" v="738" actId="962"/>
          <ac:picMkLst>
            <pc:docMk/>
            <pc:sldMk cId="4015550443" sldId="277"/>
            <ac:picMk id="1026" creationId="{9F978031-FB88-EEAC-BF48-69707CCE25B0}"/>
          </ac:picMkLst>
        </pc:picChg>
      </pc:sldChg>
      <pc:sldChg chg="modSp mod">
        <pc:chgData name="Alice Hartigan" userId="7fabb663-cf0f-497d-83ab-e063a9e9798d" providerId="ADAL" clId="{377AC787-9673-46D8-A1C2-5A84465BDAA4}" dt="2025-02-12T10:53:54.745" v="990" actId="1076"/>
        <pc:sldMkLst>
          <pc:docMk/>
          <pc:sldMk cId="1855725272" sldId="280"/>
        </pc:sldMkLst>
        <pc:spChg chg="mod">
          <ac:chgData name="Alice Hartigan" userId="7fabb663-cf0f-497d-83ab-e063a9e9798d" providerId="ADAL" clId="{377AC787-9673-46D8-A1C2-5A84465BDAA4}" dt="2025-02-12T10:53:45.679" v="989" actId="20577"/>
          <ac:spMkLst>
            <pc:docMk/>
            <pc:sldMk cId="1855725272" sldId="280"/>
            <ac:spMk id="2" creationId="{116D5DC7-DE07-47FB-80A8-D92C663CD632}"/>
          </ac:spMkLst>
        </pc:spChg>
        <pc:spChg chg="mod">
          <ac:chgData name="Alice Hartigan" userId="7fabb663-cf0f-497d-83ab-e063a9e9798d" providerId="ADAL" clId="{377AC787-9673-46D8-A1C2-5A84465BDAA4}" dt="2025-02-12T10:53:54.745" v="990" actId="1076"/>
          <ac:spMkLst>
            <pc:docMk/>
            <pc:sldMk cId="1855725272" sldId="280"/>
            <ac:spMk id="3" creationId="{00000000-0000-0000-0000-000000000000}"/>
          </ac:spMkLst>
        </pc:spChg>
        <pc:spChg chg="mod">
          <ac:chgData name="Alice Hartigan" userId="7fabb663-cf0f-497d-83ab-e063a9e9798d" providerId="ADAL" clId="{377AC787-9673-46D8-A1C2-5A84465BDAA4}" dt="2025-01-16T11:17:04.559" v="218" actId="1076"/>
          <ac:spMkLst>
            <pc:docMk/>
            <pc:sldMk cId="1855725272" sldId="280"/>
            <ac:spMk id="6" creationId="{116D5DC7-DE07-47FB-80A8-D92C663CD632}"/>
          </ac:spMkLst>
        </pc:spChg>
      </pc:sldChg>
      <pc:sldChg chg="del ord">
        <pc:chgData name="Alice Hartigan" userId="7fabb663-cf0f-497d-83ab-e063a9e9798d" providerId="ADAL" clId="{377AC787-9673-46D8-A1C2-5A84465BDAA4}" dt="2025-02-12T10:52:56.563" v="975"/>
        <pc:sldMkLst>
          <pc:docMk/>
          <pc:sldMk cId="1262792712" sldId="282"/>
        </pc:sldMkLst>
      </pc:sldChg>
      <pc:sldChg chg="addSp modSp mod">
        <pc:chgData name="Alice Hartigan" userId="7fabb663-cf0f-497d-83ab-e063a9e9798d" providerId="ADAL" clId="{377AC787-9673-46D8-A1C2-5A84465BDAA4}" dt="2025-02-05T14:24:34.231" v="344" actId="20577"/>
        <pc:sldMkLst>
          <pc:docMk/>
          <pc:sldMk cId="225133126" sldId="285"/>
        </pc:sldMkLst>
        <pc:spChg chg="add mod">
          <ac:chgData name="Alice Hartigan" userId="7fabb663-cf0f-497d-83ab-e063a9e9798d" providerId="ADAL" clId="{377AC787-9673-46D8-A1C2-5A84465BDAA4}" dt="2025-02-05T14:24:34.231" v="344" actId="20577"/>
          <ac:spMkLst>
            <pc:docMk/>
            <pc:sldMk cId="225133126" sldId="285"/>
            <ac:spMk id="2" creationId="{EAA8A905-2EED-16D4-FB66-C67BE8FCB5A5}"/>
          </ac:spMkLst>
        </pc:spChg>
      </pc:sldChg>
      <pc:sldChg chg="del">
        <pc:chgData name="Alice Hartigan" userId="7fabb663-cf0f-497d-83ab-e063a9e9798d" providerId="ADAL" clId="{377AC787-9673-46D8-A1C2-5A84465BDAA4}" dt="2025-01-16T11:16:04.819" v="108" actId="47"/>
        <pc:sldMkLst>
          <pc:docMk/>
          <pc:sldMk cId="2812177419" sldId="287"/>
        </pc:sldMkLst>
      </pc:sldChg>
      <pc:sldChg chg="modSp mod ord">
        <pc:chgData name="Alice Hartigan" userId="7fabb663-cf0f-497d-83ab-e063a9e9798d" providerId="ADAL" clId="{377AC787-9673-46D8-A1C2-5A84465BDAA4}" dt="2025-02-10T11:04:50.176" v="964" actId="1076"/>
        <pc:sldMkLst>
          <pc:docMk/>
          <pc:sldMk cId="109841036" sldId="290"/>
        </pc:sldMkLst>
        <pc:spChg chg="mod">
          <ac:chgData name="Alice Hartigan" userId="7fabb663-cf0f-497d-83ab-e063a9e9798d" providerId="ADAL" clId="{377AC787-9673-46D8-A1C2-5A84465BDAA4}" dt="2025-02-10T11:04:50.176" v="964" actId="1076"/>
          <ac:spMkLst>
            <pc:docMk/>
            <pc:sldMk cId="109841036" sldId="290"/>
            <ac:spMk id="12" creationId="{71F22639-8AF1-FA03-184C-7AE67E9A8B48}"/>
          </ac:spMkLst>
        </pc:spChg>
      </pc:sldChg>
      <pc:sldChg chg="ord">
        <pc:chgData name="Alice Hartigan" userId="7fabb663-cf0f-497d-83ab-e063a9e9798d" providerId="ADAL" clId="{377AC787-9673-46D8-A1C2-5A84465BDAA4}" dt="2025-01-16T11:14:23.710" v="75"/>
        <pc:sldMkLst>
          <pc:docMk/>
          <pc:sldMk cId="1927537233" sldId="293"/>
        </pc:sldMkLst>
      </pc:sldChg>
      <pc:sldChg chg="del ord">
        <pc:chgData name="Alice Hartigan" userId="7fabb663-cf0f-497d-83ab-e063a9e9798d" providerId="ADAL" clId="{377AC787-9673-46D8-A1C2-5A84465BDAA4}" dt="2025-02-12T10:52:56.563" v="975"/>
        <pc:sldMkLst>
          <pc:docMk/>
          <pc:sldMk cId="290644724" sldId="294"/>
        </pc:sldMkLst>
      </pc:sldChg>
      <pc:sldChg chg="modSp mod ord">
        <pc:chgData name="Alice Hartigan" userId="7fabb663-cf0f-497d-83ab-e063a9e9798d" providerId="ADAL" clId="{377AC787-9673-46D8-A1C2-5A84465BDAA4}" dt="2025-02-12T10:52:56.563" v="975"/>
        <pc:sldMkLst>
          <pc:docMk/>
          <pc:sldMk cId="114049317" sldId="295"/>
        </pc:sldMkLst>
        <pc:spChg chg="ord">
          <ac:chgData name="Alice Hartigan" userId="7fabb663-cf0f-497d-83ab-e063a9e9798d" providerId="ADAL" clId="{377AC787-9673-46D8-A1C2-5A84465BDAA4}" dt="2025-02-05T14:24:47.854" v="345" actId="13244"/>
          <ac:spMkLst>
            <pc:docMk/>
            <pc:sldMk cId="114049317" sldId="295"/>
            <ac:spMk id="6" creationId="{00000000-0000-0000-0000-000000000000}"/>
          </ac:spMkLst>
        </pc:spChg>
      </pc:sldChg>
      <pc:sldChg chg="del ord">
        <pc:chgData name="Alice Hartigan" userId="7fabb663-cf0f-497d-83ab-e063a9e9798d" providerId="ADAL" clId="{377AC787-9673-46D8-A1C2-5A84465BDAA4}" dt="2025-02-12T10:52:56.563" v="975"/>
        <pc:sldMkLst>
          <pc:docMk/>
          <pc:sldMk cId="3210894446" sldId="296"/>
        </pc:sldMkLst>
      </pc:sldChg>
      <pc:sldChg chg="addSp delSp modSp mod modAnim">
        <pc:chgData name="Alice Hartigan" userId="7fabb663-cf0f-497d-83ab-e063a9e9798d" providerId="ADAL" clId="{377AC787-9673-46D8-A1C2-5A84465BDAA4}" dt="2025-02-10T11:14:50.129" v="966" actId="962"/>
        <pc:sldMkLst>
          <pc:docMk/>
          <pc:sldMk cId="4057507448" sldId="297"/>
        </pc:sldMkLst>
        <pc:spChg chg="add mod">
          <ac:chgData name="Alice Hartigan" userId="7fabb663-cf0f-497d-83ab-e063a9e9798d" providerId="ADAL" clId="{377AC787-9673-46D8-A1C2-5A84465BDAA4}" dt="2025-02-10T10:39:25.573" v="945" actId="1076"/>
          <ac:spMkLst>
            <pc:docMk/>
            <pc:sldMk cId="4057507448" sldId="297"/>
            <ac:spMk id="7" creationId="{3B4A91B2-179F-140B-A140-9915B3C950E0}"/>
          </ac:spMkLst>
        </pc:spChg>
        <pc:spChg chg="add mod">
          <ac:chgData name="Alice Hartigan" userId="7fabb663-cf0f-497d-83ab-e063a9e9798d" providerId="ADAL" clId="{377AC787-9673-46D8-A1C2-5A84465BDAA4}" dt="2025-02-10T11:14:50.129" v="966" actId="962"/>
          <ac:spMkLst>
            <pc:docMk/>
            <pc:sldMk cId="4057507448" sldId="297"/>
            <ac:spMk id="8" creationId="{E412EA50-92F9-9D69-F7E9-00B1ED2F118A}"/>
          </ac:spMkLst>
        </pc:spChg>
        <pc:spChg chg="add mod">
          <ac:chgData name="Alice Hartigan" userId="7fabb663-cf0f-497d-83ab-e063a9e9798d" providerId="ADAL" clId="{377AC787-9673-46D8-A1C2-5A84465BDAA4}" dt="2025-02-10T10:49:46.396" v="953" actId="1076"/>
          <ac:spMkLst>
            <pc:docMk/>
            <pc:sldMk cId="4057507448" sldId="297"/>
            <ac:spMk id="10" creationId="{F5AA6A54-EC15-B226-AD61-A2A65B7FB76F}"/>
          </ac:spMkLst>
        </pc:spChg>
        <pc:spChg chg="add mod">
          <ac:chgData name="Alice Hartigan" userId="7fabb663-cf0f-497d-83ab-e063a9e9798d" providerId="ADAL" clId="{377AC787-9673-46D8-A1C2-5A84465BDAA4}" dt="2025-02-10T11:13:13.258" v="965" actId="1076"/>
          <ac:spMkLst>
            <pc:docMk/>
            <pc:sldMk cId="4057507448" sldId="297"/>
            <ac:spMk id="12" creationId="{8791BAD0-4AD8-E938-FAA5-8421DF2AFA85}"/>
          </ac:spMkLst>
        </pc:spChg>
        <pc:picChg chg="add mod">
          <ac:chgData name="Alice Hartigan" userId="7fabb663-cf0f-497d-83ab-e063a9e9798d" providerId="ADAL" clId="{377AC787-9673-46D8-A1C2-5A84465BDAA4}" dt="2025-02-10T10:49:50.693" v="954" actId="1076"/>
          <ac:picMkLst>
            <pc:docMk/>
            <pc:sldMk cId="4057507448" sldId="297"/>
            <ac:picMk id="4" creationId="{F0C5440E-2A47-ADDC-0CD3-FB7A45443D2C}"/>
          </ac:picMkLst>
        </pc:picChg>
        <pc:picChg chg="add mod">
          <ac:chgData name="Alice Hartigan" userId="7fabb663-cf0f-497d-83ab-e063a9e9798d" providerId="ADAL" clId="{377AC787-9673-46D8-A1C2-5A84465BDAA4}" dt="2025-02-10T10:49:35.213" v="951" actId="14100"/>
          <ac:picMkLst>
            <pc:docMk/>
            <pc:sldMk cId="4057507448" sldId="297"/>
            <ac:picMk id="5" creationId="{9375EDE3-777C-4B17-1E85-48510854233C}"/>
          </ac:picMkLst>
        </pc:picChg>
        <pc:picChg chg="mod">
          <ac:chgData name="Alice Hartigan" userId="7fabb663-cf0f-497d-83ab-e063a9e9798d" providerId="ADAL" clId="{377AC787-9673-46D8-A1C2-5A84465BDAA4}" dt="2025-02-10T10:38:49.206" v="928" actId="1076"/>
          <ac:picMkLst>
            <pc:docMk/>
            <pc:sldMk cId="4057507448" sldId="297"/>
            <ac:picMk id="15" creationId="{20FB6E08-4470-FD8B-1DD2-85F8E3C31EA9}"/>
          </ac:picMkLst>
        </pc:picChg>
      </pc:sldChg>
      <pc:sldChg chg="add ord">
        <pc:chgData name="Alice Hartigan" userId="7fabb663-cf0f-497d-83ab-e063a9e9798d" providerId="ADAL" clId="{377AC787-9673-46D8-A1C2-5A84465BDAA4}" dt="2025-02-12T10:52:56.563" v="975"/>
        <pc:sldMkLst>
          <pc:docMk/>
          <pc:sldMk cId="1911483952" sldId="303"/>
        </pc:sldMkLst>
      </pc:sldChg>
      <pc:sldChg chg="add">
        <pc:chgData name="Alice Hartigan" userId="7fabb663-cf0f-497d-83ab-e063a9e9798d" providerId="ADAL" clId="{377AC787-9673-46D8-A1C2-5A84465BDAA4}" dt="2025-01-16T11:12:39.784" v="48"/>
        <pc:sldMkLst>
          <pc:docMk/>
          <pc:sldMk cId="1564611978" sldId="304"/>
        </pc:sldMkLst>
      </pc:sldChg>
      <pc:sldChg chg="addSp modSp new mod ord">
        <pc:chgData name="Alice Hartigan" userId="7fabb663-cf0f-497d-83ab-e063a9e9798d" providerId="ADAL" clId="{377AC787-9673-46D8-A1C2-5A84465BDAA4}" dt="2025-02-12T10:52:56.563" v="975"/>
        <pc:sldMkLst>
          <pc:docMk/>
          <pc:sldMk cId="3912381206" sldId="305"/>
        </pc:sldMkLst>
        <pc:spChg chg="add mod ord">
          <ac:chgData name="Alice Hartigan" userId="7fabb663-cf0f-497d-83ab-e063a9e9798d" providerId="ADAL" clId="{377AC787-9673-46D8-A1C2-5A84465BDAA4}" dt="2025-02-05T14:25:10.391" v="348"/>
          <ac:spMkLst>
            <pc:docMk/>
            <pc:sldMk cId="3912381206" sldId="305"/>
            <ac:spMk id="2" creationId="{D7AB92BB-CEF9-D5DE-8107-9CF07A4529A6}"/>
          </ac:spMkLst>
        </pc:spChg>
      </pc:sldChg>
      <pc:sldChg chg="modSp add mod ord">
        <pc:chgData name="Alice Hartigan" userId="7fabb663-cf0f-497d-83ab-e063a9e9798d" providerId="ADAL" clId="{377AC787-9673-46D8-A1C2-5A84465BDAA4}" dt="2025-02-12T10:52:56.563" v="975"/>
        <pc:sldMkLst>
          <pc:docMk/>
          <pc:sldMk cId="1724378160" sldId="306"/>
        </pc:sldMkLst>
        <pc:spChg chg="mod">
          <ac:chgData name="Alice Hartigan" userId="7fabb663-cf0f-497d-83ab-e063a9e9798d" providerId="ADAL" clId="{377AC787-9673-46D8-A1C2-5A84465BDAA4}" dt="2025-02-05T14:24:24.673" v="317" actId="33553"/>
          <ac:spMkLst>
            <pc:docMk/>
            <pc:sldMk cId="1724378160" sldId="306"/>
            <ac:spMk id="3" creationId="{DE16633A-03C9-E20C-589A-56CC68310B2A}"/>
          </ac:spMkLst>
        </pc:spChg>
      </pc:sldChg>
      <pc:sldChg chg="modSp new del mod">
        <pc:chgData name="Alice Hartigan" userId="7fabb663-cf0f-497d-83ab-e063a9e9798d" providerId="ADAL" clId="{377AC787-9673-46D8-A1C2-5A84465BDAA4}" dt="2025-01-29T16:12:15.016" v="294" actId="47"/>
        <pc:sldMkLst>
          <pc:docMk/>
          <pc:sldMk cId="3152733238" sldId="307"/>
        </pc:sldMkLst>
      </pc:sldChg>
      <pc:sldChg chg="addSp delSp modSp new mod ord">
        <pc:chgData name="Alice Hartigan" userId="7fabb663-cf0f-497d-83ab-e063a9e9798d" providerId="ADAL" clId="{377AC787-9673-46D8-A1C2-5A84465BDAA4}" dt="2025-02-12T10:52:31.128" v="973" actId="20578"/>
        <pc:sldMkLst>
          <pc:docMk/>
          <pc:sldMk cId="765530775" sldId="308"/>
        </pc:sldMkLst>
        <pc:spChg chg="mod">
          <ac:chgData name="Alice Hartigan" userId="7fabb663-cf0f-497d-83ab-e063a9e9798d" providerId="ADAL" clId="{377AC787-9673-46D8-A1C2-5A84465BDAA4}" dt="2025-01-29T16:11:46.987" v="281" actId="20577"/>
          <ac:spMkLst>
            <pc:docMk/>
            <pc:sldMk cId="765530775" sldId="308"/>
            <ac:spMk id="2" creationId="{D6F08876-667A-5158-87EE-D98EF6D2661C}"/>
          </ac:spMkLst>
        </pc:spChg>
      </pc:sldChg>
      <pc:sldChg chg="delSp add del mod ord">
        <pc:chgData name="Alice Hartigan" userId="7fabb663-cf0f-497d-83ab-e063a9e9798d" providerId="ADAL" clId="{377AC787-9673-46D8-A1C2-5A84465BDAA4}" dt="2025-02-10T10:32:22.382" v="795" actId="2696"/>
        <pc:sldMkLst>
          <pc:docMk/>
          <pc:sldMk cId="449745261" sldId="43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4C84D-5B0B-4BDC-926A-A8285007138F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9AAF41-1B3D-4AEC-8E21-47C75AB8F1F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Widen access to mainstream employment while working and supporting employers to become more inclusive</a:t>
          </a:r>
          <a:endParaRPr lang="en-US" sz="1600"/>
        </a:p>
      </dgm:t>
    </dgm:pt>
    <dgm:pt modelId="{5F96A5A1-7823-439E-A21D-34D11DC1CA60}" type="parTrans" cxnId="{3C0A08EB-E206-4CCF-B67A-7AD3EE1CB1BF}">
      <dgm:prSet/>
      <dgm:spPr/>
      <dgm:t>
        <a:bodyPr/>
        <a:lstStyle/>
        <a:p>
          <a:endParaRPr lang="en-US"/>
        </a:p>
      </dgm:t>
    </dgm:pt>
    <dgm:pt modelId="{7C1185F2-4A94-4595-ADF4-BCB5E4A853F4}" type="sibTrans" cxnId="{3C0A08EB-E206-4CCF-B67A-7AD3EE1CB1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E48157-5D36-4991-AFDD-C553A4D5BB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Employers offer ring-fenced roles at graduate level </a:t>
          </a:r>
          <a:endParaRPr lang="en-US" sz="1600"/>
        </a:p>
      </dgm:t>
    </dgm:pt>
    <dgm:pt modelId="{85785D68-1B40-44CE-A414-1DC73718EAE6}" type="parTrans" cxnId="{10E161FB-B079-4DA5-9C8B-1B9DD6B9B852}">
      <dgm:prSet/>
      <dgm:spPr/>
      <dgm:t>
        <a:bodyPr/>
        <a:lstStyle/>
        <a:p>
          <a:endParaRPr lang="en-US"/>
        </a:p>
      </dgm:t>
    </dgm:pt>
    <dgm:pt modelId="{44CF0236-9B89-4C18-B3B3-27235E528A16}" type="sibTrans" cxnId="{10E161FB-B079-4DA5-9C8B-1B9DD6B9B8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6B201E3-4AB5-499B-B03B-B68AB129352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Comprehensive training prior to recruitment and placement </a:t>
          </a:r>
          <a:endParaRPr lang="en-US" sz="1600"/>
        </a:p>
      </dgm:t>
    </dgm:pt>
    <dgm:pt modelId="{902FBA5C-436A-42F6-87FF-A86B014BDE1B}" type="parTrans" cxnId="{C99B3F1E-AC7F-41F7-B1C0-729A3BEFDBF2}">
      <dgm:prSet/>
      <dgm:spPr/>
      <dgm:t>
        <a:bodyPr/>
        <a:lstStyle/>
        <a:p>
          <a:endParaRPr lang="en-US"/>
        </a:p>
      </dgm:t>
    </dgm:pt>
    <dgm:pt modelId="{17B3681B-B755-4451-BAED-AAB42F7AB04B}" type="sibTrans" cxnId="{C99B3F1E-AC7F-41F7-B1C0-729A3BEFDBF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D8B628-5D27-4584-B81E-1C14613A378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Workplace needs assessment conducted with all graduates </a:t>
          </a:r>
          <a:endParaRPr lang="en-US" sz="1600"/>
        </a:p>
      </dgm:t>
    </dgm:pt>
    <dgm:pt modelId="{DA9F9D9B-58E1-4370-AF99-31D39950B256}" type="parTrans" cxnId="{6ADFAE76-52D7-4965-87EA-5A6BCB9CEFFE}">
      <dgm:prSet/>
      <dgm:spPr/>
      <dgm:t>
        <a:bodyPr/>
        <a:lstStyle/>
        <a:p>
          <a:endParaRPr lang="en-US"/>
        </a:p>
      </dgm:t>
    </dgm:pt>
    <dgm:pt modelId="{2A801A25-2676-4F10-B74D-82BC2E052577}" type="sibTrans" cxnId="{6ADFAE76-52D7-4965-87EA-5A6BCB9CEF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3DAA085-A342-4285-9BCD-0FBE6A97E74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600"/>
            <a:t>Ongoing support from WAM Team throughout</a:t>
          </a:r>
          <a:endParaRPr lang="en-US" sz="1600"/>
        </a:p>
      </dgm:t>
    </dgm:pt>
    <dgm:pt modelId="{18C4CA49-012D-47F7-B6B0-F3676CB5F579}" type="parTrans" cxnId="{270F8B23-5851-4805-A265-506B065FC0D6}">
      <dgm:prSet/>
      <dgm:spPr/>
      <dgm:t>
        <a:bodyPr/>
        <a:lstStyle/>
        <a:p>
          <a:endParaRPr lang="en-US"/>
        </a:p>
      </dgm:t>
    </dgm:pt>
    <dgm:pt modelId="{3B1221E9-8289-45FC-BB01-375747AB3C7D}" type="sibTrans" cxnId="{270F8B23-5851-4805-A265-506B065FC0D6}">
      <dgm:prSet/>
      <dgm:spPr/>
      <dgm:t>
        <a:bodyPr/>
        <a:lstStyle/>
        <a:p>
          <a:endParaRPr lang="en-US"/>
        </a:p>
      </dgm:t>
    </dgm:pt>
    <dgm:pt modelId="{11265F51-A682-4C4E-A993-2CF93B76420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/>
            <a:t>Graduates get paid work opportunities and experience the world of work in a supported way</a:t>
          </a:r>
        </a:p>
      </dgm:t>
    </dgm:pt>
    <dgm:pt modelId="{F97C150B-B661-4146-8DB4-27B81A099482}" type="parTrans" cxnId="{78CB3B85-4538-4BBD-9EEA-24056B01A425}">
      <dgm:prSet/>
      <dgm:spPr/>
      <dgm:t>
        <a:bodyPr/>
        <a:lstStyle/>
        <a:p>
          <a:endParaRPr lang="en-GB"/>
        </a:p>
      </dgm:t>
    </dgm:pt>
    <dgm:pt modelId="{88C0185B-589F-4EF3-94E6-4753C548B63B}" type="sibTrans" cxnId="{78CB3B85-4538-4BBD-9EEA-24056B01A425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AEE0BDE1-419A-4631-8E58-60EE7F848051}" type="pres">
      <dgm:prSet presAssocID="{4DF4C84D-5B0B-4BDC-926A-A8285007138F}" presName="root" presStyleCnt="0">
        <dgm:presLayoutVars>
          <dgm:dir/>
          <dgm:resizeHandles val="exact"/>
        </dgm:presLayoutVars>
      </dgm:prSet>
      <dgm:spPr/>
    </dgm:pt>
    <dgm:pt modelId="{54FE7689-6C0E-4572-A13B-9F9D0D0521C5}" type="pres">
      <dgm:prSet presAssocID="{4DF4C84D-5B0B-4BDC-926A-A8285007138F}" presName="container" presStyleCnt="0">
        <dgm:presLayoutVars>
          <dgm:dir/>
          <dgm:resizeHandles val="exact"/>
        </dgm:presLayoutVars>
      </dgm:prSet>
      <dgm:spPr/>
    </dgm:pt>
    <dgm:pt modelId="{BB59570C-863E-43F6-A6B6-5131086BE396}" type="pres">
      <dgm:prSet presAssocID="{9C9AAF41-1B3D-4AEC-8E21-47C75AB8F1FF}" presName="compNode" presStyleCnt="0"/>
      <dgm:spPr/>
    </dgm:pt>
    <dgm:pt modelId="{C9256971-50F2-4E09-99B2-ECAE808F5FD7}" type="pres">
      <dgm:prSet presAssocID="{9C9AAF41-1B3D-4AEC-8E21-47C75AB8F1FF}" presName="iconBgRect" presStyleLbl="bgShp" presStyleIdx="0" presStyleCnt="6"/>
      <dgm:spPr>
        <a:solidFill>
          <a:srgbClr val="6E5093"/>
        </a:solidFill>
      </dgm:spPr>
    </dgm:pt>
    <dgm:pt modelId="{46A82B01-1011-4ABA-A554-C6C9C9EACD97}" type="pres">
      <dgm:prSet presAssocID="{9C9AAF41-1B3D-4AEC-8E21-47C75AB8F1FF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7FE264BC-3FFD-4DAE-87D4-C12FB36142A2}" type="pres">
      <dgm:prSet presAssocID="{9C9AAF41-1B3D-4AEC-8E21-47C75AB8F1FF}" presName="spaceRect" presStyleCnt="0"/>
      <dgm:spPr/>
    </dgm:pt>
    <dgm:pt modelId="{1B0B86F7-57E8-41F8-B1CC-7788DCBCA421}" type="pres">
      <dgm:prSet presAssocID="{9C9AAF41-1B3D-4AEC-8E21-47C75AB8F1FF}" presName="textRect" presStyleLbl="revTx" presStyleIdx="0" presStyleCnt="6">
        <dgm:presLayoutVars>
          <dgm:chMax val="1"/>
          <dgm:chPref val="1"/>
        </dgm:presLayoutVars>
      </dgm:prSet>
      <dgm:spPr/>
    </dgm:pt>
    <dgm:pt modelId="{C08A3B3A-32BE-45B1-A263-4B3236E59630}" type="pres">
      <dgm:prSet presAssocID="{7C1185F2-4A94-4595-ADF4-BCB5E4A853F4}" presName="sibTrans" presStyleLbl="sibTrans2D1" presStyleIdx="0" presStyleCnt="0"/>
      <dgm:spPr/>
    </dgm:pt>
    <dgm:pt modelId="{1F8072CB-5245-4B42-9536-26E1B08F8F60}" type="pres">
      <dgm:prSet presAssocID="{11265F51-A682-4C4E-A993-2CF93B76420E}" presName="compNode" presStyleCnt="0"/>
      <dgm:spPr/>
    </dgm:pt>
    <dgm:pt modelId="{06AFAF96-2B56-4740-AEEA-DCE53D28D1B4}" type="pres">
      <dgm:prSet presAssocID="{11265F51-A682-4C4E-A993-2CF93B76420E}" presName="iconBgRect" presStyleLbl="bgShp" presStyleIdx="1" presStyleCnt="6"/>
      <dgm:spPr>
        <a:solidFill>
          <a:srgbClr val="E05AE3"/>
        </a:solidFill>
      </dgm:spPr>
    </dgm:pt>
    <dgm:pt modelId="{A808FF19-0578-4AF0-BCC3-0F50F546369C}" type="pres">
      <dgm:prSet presAssocID="{11265F51-A682-4C4E-A993-2CF93B76420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 with solid fill"/>
        </a:ext>
      </dgm:extLst>
    </dgm:pt>
    <dgm:pt modelId="{D04CB0F0-2BCF-45C7-AF49-8B02288372B8}" type="pres">
      <dgm:prSet presAssocID="{11265F51-A682-4C4E-A993-2CF93B76420E}" presName="spaceRect" presStyleCnt="0"/>
      <dgm:spPr/>
    </dgm:pt>
    <dgm:pt modelId="{C50DE04F-4A22-4E6D-816D-FFCB9FA397D4}" type="pres">
      <dgm:prSet presAssocID="{11265F51-A682-4C4E-A993-2CF93B76420E}" presName="textRect" presStyleLbl="revTx" presStyleIdx="1" presStyleCnt="6">
        <dgm:presLayoutVars>
          <dgm:chMax val="1"/>
          <dgm:chPref val="1"/>
        </dgm:presLayoutVars>
      </dgm:prSet>
      <dgm:spPr/>
    </dgm:pt>
    <dgm:pt modelId="{A3EF78C6-F793-4840-B75B-F062D12232D5}" type="pres">
      <dgm:prSet presAssocID="{88C0185B-589F-4EF3-94E6-4753C548B63B}" presName="sibTrans" presStyleLbl="sibTrans2D1" presStyleIdx="0" presStyleCnt="0"/>
      <dgm:spPr/>
    </dgm:pt>
    <dgm:pt modelId="{613943B5-DDAB-4873-9D0A-4D0B50939D0E}" type="pres">
      <dgm:prSet presAssocID="{E8E48157-5D36-4991-AFDD-C553A4D5BB7E}" presName="compNode" presStyleCnt="0"/>
      <dgm:spPr/>
    </dgm:pt>
    <dgm:pt modelId="{AFEDFA59-864E-4BE1-9908-DD910B8486DB}" type="pres">
      <dgm:prSet presAssocID="{E8E48157-5D36-4991-AFDD-C553A4D5BB7E}" presName="iconBgRect" presStyleLbl="bgShp" presStyleIdx="2" presStyleCnt="6"/>
      <dgm:spPr>
        <a:solidFill>
          <a:srgbClr val="FABD00"/>
        </a:solidFill>
      </dgm:spPr>
    </dgm:pt>
    <dgm:pt modelId="{12CD4D3C-DBC6-42BC-B51B-AA81E1709D13}" type="pres">
      <dgm:prSet presAssocID="{E8E48157-5D36-4991-AFDD-C553A4D5BB7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08AC2A86-25B4-4CF1-AD06-E462DEA08EFF}" type="pres">
      <dgm:prSet presAssocID="{E8E48157-5D36-4991-AFDD-C553A4D5BB7E}" presName="spaceRect" presStyleCnt="0"/>
      <dgm:spPr/>
    </dgm:pt>
    <dgm:pt modelId="{C656C043-E4A9-46D0-BECB-7C1364E0A3EA}" type="pres">
      <dgm:prSet presAssocID="{E8E48157-5D36-4991-AFDD-C553A4D5BB7E}" presName="textRect" presStyleLbl="revTx" presStyleIdx="2" presStyleCnt="6">
        <dgm:presLayoutVars>
          <dgm:chMax val="1"/>
          <dgm:chPref val="1"/>
        </dgm:presLayoutVars>
      </dgm:prSet>
      <dgm:spPr/>
    </dgm:pt>
    <dgm:pt modelId="{4983E8D4-A66F-47D2-8B0A-5152F48A7F35}" type="pres">
      <dgm:prSet presAssocID="{44CF0236-9B89-4C18-B3B3-27235E528A16}" presName="sibTrans" presStyleLbl="sibTrans2D1" presStyleIdx="0" presStyleCnt="0"/>
      <dgm:spPr/>
    </dgm:pt>
    <dgm:pt modelId="{6F028D97-A697-43FA-9FCF-0B11A27B1121}" type="pres">
      <dgm:prSet presAssocID="{A6B201E3-4AB5-499B-B03B-B68AB1293524}" presName="compNode" presStyleCnt="0"/>
      <dgm:spPr/>
    </dgm:pt>
    <dgm:pt modelId="{64FDFFCF-C31C-4278-98CA-983A0372123E}" type="pres">
      <dgm:prSet presAssocID="{A6B201E3-4AB5-499B-B03B-B68AB1293524}" presName="iconBgRect" presStyleLbl="bgShp" presStyleIdx="3" presStyleCnt="6"/>
      <dgm:spPr>
        <a:solidFill>
          <a:schemeClr val="accent5">
            <a:lumMod val="50000"/>
          </a:schemeClr>
        </a:solidFill>
      </dgm:spPr>
    </dgm:pt>
    <dgm:pt modelId="{7783DE33-029A-4266-84ED-28286D3D110A}" type="pres">
      <dgm:prSet presAssocID="{A6B201E3-4AB5-499B-B03B-B68AB129352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012D915C-C02B-48D2-BEC6-E3939295A582}" type="pres">
      <dgm:prSet presAssocID="{A6B201E3-4AB5-499B-B03B-B68AB1293524}" presName="spaceRect" presStyleCnt="0"/>
      <dgm:spPr/>
    </dgm:pt>
    <dgm:pt modelId="{6DB81B1B-2C66-4CD2-84B9-90E63F351FC2}" type="pres">
      <dgm:prSet presAssocID="{A6B201E3-4AB5-499B-B03B-B68AB1293524}" presName="textRect" presStyleLbl="revTx" presStyleIdx="3" presStyleCnt="6">
        <dgm:presLayoutVars>
          <dgm:chMax val="1"/>
          <dgm:chPref val="1"/>
        </dgm:presLayoutVars>
      </dgm:prSet>
      <dgm:spPr/>
    </dgm:pt>
    <dgm:pt modelId="{97E246F6-3195-453B-B500-5C593482D4A8}" type="pres">
      <dgm:prSet presAssocID="{17B3681B-B755-4451-BAED-AAB42F7AB04B}" presName="sibTrans" presStyleLbl="sibTrans2D1" presStyleIdx="0" presStyleCnt="0"/>
      <dgm:spPr/>
    </dgm:pt>
    <dgm:pt modelId="{7B924EA6-3738-43FB-BE8C-92F80730E50E}" type="pres">
      <dgm:prSet presAssocID="{4AD8B628-5D27-4584-B81E-1C14613A378B}" presName="compNode" presStyleCnt="0"/>
      <dgm:spPr/>
    </dgm:pt>
    <dgm:pt modelId="{08A267FF-CFE6-4713-ACE0-4806F439E88D}" type="pres">
      <dgm:prSet presAssocID="{4AD8B628-5D27-4584-B81E-1C14613A378B}" presName="iconBgRect" presStyleLbl="bgShp" presStyleIdx="4" presStyleCnt="6"/>
      <dgm:spPr>
        <a:solidFill>
          <a:srgbClr val="2C595F"/>
        </a:solidFill>
      </dgm:spPr>
    </dgm:pt>
    <dgm:pt modelId="{2B001B91-CC10-4031-A713-94BCC0539D03}" type="pres">
      <dgm:prSet presAssocID="{4AD8B628-5D27-4584-B81E-1C14613A378B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F482120B-6829-4111-8339-24F1ABA5B477}" type="pres">
      <dgm:prSet presAssocID="{4AD8B628-5D27-4584-B81E-1C14613A378B}" presName="spaceRect" presStyleCnt="0"/>
      <dgm:spPr/>
    </dgm:pt>
    <dgm:pt modelId="{ACAD5BC7-E78D-42CC-A0A8-8CAA733CC6CA}" type="pres">
      <dgm:prSet presAssocID="{4AD8B628-5D27-4584-B81E-1C14613A378B}" presName="textRect" presStyleLbl="revTx" presStyleIdx="4" presStyleCnt="6">
        <dgm:presLayoutVars>
          <dgm:chMax val="1"/>
          <dgm:chPref val="1"/>
        </dgm:presLayoutVars>
      </dgm:prSet>
      <dgm:spPr/>
    </dgm:pt>
    <dgm:pt modelId="{12B263ED-D278-40F9-97E5-E6ED72F4F302}" type="pres">
      <dgm:prSet presAssocID="{2A801A25-2676-4F10-B74D-82BC2E052577}" presName="sibTrans" presStyleLbl="sibTrans2D1" presStyleIdx="0" presStyleCnt="0"/>
      <dgm:spPr/>
    </dgm:pt>
    <dgm:pt modelId="{AB515326-557F-454D-A15D-EB85FD6B8A97}" type="pres">
      <dgm:prSet presAssocID="{43DAA085-A342-4285-9BCD-0FBE6A97E74C}" presName="compNode" presStyleCnt="0"/>
      <dgm:spPr/>
    </dgm:pt>
    <dgm:pt modelId="{168CC362-430A-4E3F-B74C-0FF21610F588}" type="pres">
      <dgm:prSet presAssocID="{43DAA085-A342-4285-9BCD-0FBE6A97E74C}" presName="iconBgRect" presStyleLbl="bgShp" presStyleIdx="5" presStyleCnt="6"/>
      <dgm:spPr>
        <a:solidFill>
          <a:srgbClr val="C00000"/>
        </a:solidFill>
      </dgm:spPr>
    </dgm:pt>
    <dgm:pt modelId="{53A8FC48-E144-495C-B7FF-8F32342F8F9C}" type="pres">
      <dgm:prSet presAssocID="{43DAA085-A342-4285-9BCD-0FBE6A97E74C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B98B83E-211B-4460-9910-8CA4D4E67E1F}" type="pres">
      <dgm:prSet presAssocID="{43DAA085-A342-4285-9BCD-0FBE6A97E74C}" presName="spaceRect" presStyleCnt="0"/>
      <dgm:spPr/>
    </dgm:pt>
    <dgm:pt modelId="{808567D9-5811-4EED-BD40-310CB5C492F5}" type="pres">
      <dgm:prSet presAssocID="{43DAA085-A342-4285-9BCD-0FBE6A97E74C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145FD613-1E2D-4F5C-8410-25294B3AF453}" type="presOf" srcId="{11265F51-A682-4C4E-A993-2CF93B76420E}" destId="{C50DE04F-4A22-4E6D-816D-FFCB9FA397D4}" srcOrd="0" destOrd="0" presId="urn:microsoft.com/office/officeart/2018/2/layout/IconCircleList"/>
    <dgm:cxn modelId="{0B7AAC1B-C87D-4A76-BD8E-B829D9EE1CDE}" type="presOf" srcId="{E8E48157-5D36-4991-AFDD-C553A4D5BB7E}" destId="{C656C043-E4A9-46D0-BECB-7C1364E0A3EA}" srcOrd="0" destOrd="0" presId="urn:microsoft.com/office/officeart/2018/2/layout/IconCircleList"/>
    <dgm:cxn modelId="{C99B3F1E-AC7F-41F7-B1C0-729A3BEFDBF2}" srcId="{4DF4C84D-5B0B-4BDC-926A-A8285007138F}" destId="{A6B201E3-4AB5-499B-B03B-B68AB1293524}" srcOrd="3" destOrd="0" parTransId="{902FBA5C-436A-42F6-87FF-A86B014BDE1B}" sibTransId="{17B3681B-B755-4451-BAED-AAB42F7AB04B}"/>
    <dgm:cxn modelId="{270F8B23-5851-4805-A265-506B065FC0D6}" srcId="{4DF4C84D-5B0B-4BDC-926A-A8285007138F}" destId="{43DAA085-A342-4285-9BCD-0FBE6A97E74C}" srcOrd="5" destOrd="0" parTransId="{18C4CA49-012D-47F7-B6B0-F3676CB5F579}" sibTransId="{3B1221E9-8289-45FC-BB01-375747AB3C7D}"/>
    <dgm:cxn modelId="{69E19F2F-6EA1-4A58-A19B-2DD1A76A94FC}" type="presOf" srcId="{88C0185B-589F-4EF3-94E6-4753C548B63B}" destId="{A3EF78C6-F793-4840-B75B-F062D12232D5}" srcOrd="0" destOrd="0" presId="urn:microsoft.com/office/officeart/2018/2/layout/IconCircleList"/>
    <dgm:cxn modelId="{BC87EC66-D426-4C3C-B524-3B2F50145A41}" type="presOf" srcId="{43DAA085-A342-4285-9BCD-0FBE6A97E74C}" destId="{808567D9-5811-4EED-BD40-310CB5C492F5}" srcOrd="0" destOrd="0" presId="urn:microsoft.com/office/officeart/2018/2/layout/IconCircleList"/>
    <dgm:cxn modelId="{D44FCC69-4322-4A0A-8A18-F2754E56DC0E}" type="presOf" srcId="{7C1185F2-4A94-4595-ADF4-BCB5E4A853F4}" destId="{C08A3B3A-32BE-45B1-A263-4B3236E59630}" srcOrd="0" destOrd="0" presId="urn:microsoft.com/office/officeart/2018/2/layout/IconCircleList"/>
    <dgm:cxn modelId="{0787AF4D-86B6-443B-B391-20B4E9740818}" type="presOf" srcId="{4AD8B628-5D27-4584-B81E-1C14613A378B}" destId="{ACAD5BC7-E78D-42CC-A0A8-8CAA733CC6CA}" srcOrd="0" destOrd="0" presId="urn:microsoft.com/office/officeart/2018/2/layout/IconCircleList"/>
    <dgm:cxn modelId="{93E31B73-4F76-4D12-AF9E-8B55E62F1059}" type="presOf" srcId="{A6B201E3-4AB5-499B-B03B-B68AB1293524}" destId="{6DB81B1B-2C66-4CD2-84B9-90E63F351FC2}" srcOrd="0" destOrd="0" presId="urn:microsoft.com/office/officeart/2018/2/layout/IconCircleList"/>
    <dgm:cxn modelId="{6ADFAE76-52D7-4965-87EA-5A6BCB9CEFFE}" srcId="{4DF4C84D-5B0B-4BDC-926A-A8285007138F}" destId="{4AD8B628-5D27-4584-B81E-1C14613A378B}" srcOrd="4" destOrd="0" parTransId="{DA9F9D9B-58E1-4370-AF99-31D39950B256}" sibTransId="{2A801A25-2676-4F10-B74D-82BC2E052577}"/>
    <dgm:cxn modelId="{6B839280-AA44-4117-A62B-025A9B1C5814}" type="presOf" srcId="{17B3681B-B755-4451-BAED-AAB42F7AB04B}" destId="{97E246F6-3195-453B-B500-5C593482D4A8}" srcOrd="0" destOrd="0" presId="urn:microsoft.com/office/officeart/2018/2/layout/IconCircleList"/>
    <dgm:cxn modelId="{78CB3B85-4538-4BBD-9EEA-24056B01A425}" srcId="{4DF4C84D-5B0B-4BDC-926A-A8285007138F}" destId="{11265F51-A682-4C4E-A993-2CF93B76420E}" srcOrd="1" destOrd="0" parTransId="{F97C150B-B661-4146-8DB4-27B81A099482}" sibTransId="{88C0185B-589F-4EF3-94E6-4753C548B63B}"/>
    <dgm:cxn modelId="{DF3097C9-7C5D-44E5-AA99-291E1A4AEFA5}" type="presOf" srcId="{9C9AAF41-1B3D-4AEC-8E21-47C75AB8F1FF}" destId="{1B0B86F7-57E8-41F8-B1CC-7788DCBCA421}" srcOrd="0" destOrd="0" presId="urn:microsoft.com/office/officeart/2018/2/layout/IconCircleList"/>
    <dgm:cxn modelId="{7C6B73D4-F713-4AEE-A5DF-30C5FC469948}" type="presOf" srcId="{4DF4C84D-5B0B-4BDC-926A-A8285007138F}" destId="{AEE0BDE1-419A-4631-8E58-60EE7F848051}" srcOrd="0" destOrd="0" presId="urn:microsoft.com/office/officeart/2018/2/layout/IconCircleList"/>
    <dgm:cxn modelId="{4949E3E2-776C-44D0-B36A-330D25DB176D}" type="presOf" srcId="{44CF0236-9B89-4C18-B3B3-27235E528A16}" destId="{4983E8D4-A66F-47D2-8B0A-5152F48A7F35}" srcOrd="0" destOrd="0" presId="urn:microsoft.com/office/officeart/2018/2/layout/IconCircleList"/>
    <dgm:cxn modelId="{3C0A08EB-E206-4CCF-B67A-7AD3EE1CB1BF}" srcId="{4DF4C84D-5B0B-4BDC-926A-A8285007138F}" destId="{9C9AAF41-1B3D-4AEC-8E21-47C75AB8F1FF}" srcOrd="0" destOrd="0" parTransId="{5F96A5A1-7823-439E-A21D-34D11DC1CA60}" sibTransId="{7C1185F2-4A94-4595-ADF4-BCB5E4A853F4}"/>
    <dgm:cxn modelId="{B7099EFA-F862-4FB1-A00F-A0B56D52D49F}" type="presOf" srcId="{2A801A25-2676-4F10-B74D-82BC2E052577}" destId="{12B263ED-D278-40F9-97E5-E6ED72F4F302}" srcOrd="0" destOrd="0" presId="urn:microsoft.com/office/officeart/2018/2/layout/IconCircleList"/>
    <dgm:cxn modelId="{10E161FB-B079-4DA5-9C8B-1B9DD6B9B852}" srcId="{4DF4C84D-5B0B-4BDC-926A-A8285007138F}" destId="{E8E48157-5D36-4991-AFDD-C553A4D5BB7E}" srcOrd="2" destOrd="0" parTransId="{85785D68-1B40-44CE-A414-1DC73718EAE6}" sibTransId="{44CF0236-9B89-4C18-B3B3-27235E528A16}"/>
    <dgm:cxn modelId="{15F79461-54CC-4C5D-B4CD-9E6B2B3BA2F1}" type="presParOf" srcId="{AEE0BDE1-419A-4631-8E58-60EE7F848051}" destId="{54FE7689-6C0E-4572-A13B-9F9D0D0521C5}" srcOrd="0" destOrd="0" presId="urn:microsoft.com/office/officeart/2018/2/layout/IconCircleList"/>
    <dgm:cxn modelId="{099A7105-5F05-40BD-8170-B602942B778A}" type="presParOf" srcId="{54FE7689-6C0E-4572-A13B-9F9D0D0521C5}" destId="{BB59570C-863E-43F6-A6B6-5131086BE396}" srcOrd="0" destOrd="0" presId="urn:microsoft.com/office/officeart/2018/2/layout/IconCircleList"/>
    <dgm:cxn modelId="{DCD8A436-6C6E-4C3E-A153-58CF6E2F9429}" type="presParOf" srcId="{BB59570C-863E-43F6-A6B6-5131086BE396}" destId="{C9256971-50F2-4E09-99B2-ECAE808F5FD7}" srcOrd="0" destOrd="0" presId="urn:microsoft.com/office/officeart/2018/2/layout/IconCircleList"/>
    <dgm:cxn modelId="{CB000204-866B-42F5-976A-36C11FC189A1}" type="presParOf" srcId="{BB59570C-863E-43F6-A6B6-5131086BE396}" destId="{46A82B01-1011-4ABA-A554-C6C9C9EACD97}" srcOrd="1" destOrd="0" presId="urn:microsoft.com/office/officeart/2018/2/layout/IconCircleList"/>
    <dgm:cxn modelId="{8EBC396B-2987-4D96-8597-A5F848D9100E}" type="presParOf" srcId="{BB59570C-863E-43F6-A6B6-5131086BE396}" destId="{7FE264BC-3FFD-4DAE-87D4-C12FB36142A2}" srcOrd="2" destOrd="0" presId="urn:microsoft.com/office/officeart/2018/2/layout/IconCircleList"/>
    <dgm:cxn modelId="{B4272C70-BDAB-42D4-9414-14A6BB3189E8}" type="presParOf" srcId="{BB59570C-863E-43F6-A6B6-5131086BE396}" destId="{1B0B86F7-57E8-41F8-B1CC-7788DCBCA421}" srcOrd="3" destOrd="0" presId="urn:microsoft.com/office/officeart/2018/2/layout/IconCircleList"/>
    <dgm:cxn modelId="{37E0D0BC-405F-4DE5-AF2F-D2FCC62B9189}" type="presParOf" srcId="{54FE7689-6C0E-4572-A13B-9F9D0D0521C5}" destId="{C08A3B3A-32BE-45B1-A263-4B3236E59630}" srcOrd="1" destOrd="0" presId="urn:microsoft.com/office/officeart/2018/2/layout/IconCircleList"/>
    <dgm:cxn modelId="{4323F2D1-DB93-4906-91E3-8A89E5A6F941}" type="presParOf" srcId="{54FE7689-6C0E-4572-A13B-9F9D0D0521C5}" destId="{1F8072CB-5245-4B42-9536-26E1B08F8F60}" srcOrd="2" destOrd="0" presId="urn:microsoft.com/office/officeart/2018/2/layout/IconCircleList"/>
    <dgm:cxn modelId="{DCDEDFDA-1EF2-48E1-A9A3-3E3BB4E1A2CF}" type="presParOf" srcId="{1F8072CB-5245-4B42-9536-26E1B08F8F60}" destId="{06AFAF96-2B56-4740-AEEA-DCE53D28D1B4}" srcOrd="0" destOrd="0" presId="urn:microsoft.com/office/officeart/2018/2/layout/IconCircleList"/>
    <dgm:cxn modelId="{3A85B3D7-6685-4A47-8DDB-BEA0A2241908}" type="presParOf" srcId="{1F8072CB-5245-4B42-9536-26E1B08F8F60}" destId="{A808FF19-0578-4AF0-BCC3-0F50F546369C}" srcOrd="1" destOrd="0" presId="urn:microsoft.com/office/officeart/2018/2/layout/IconCircleList"/>
    <dgm:cxn modelId="{BCB4BB0C-9E94-4D25-89FD-D5D72D755A0C}" type="presParOf" srcId="{1F8072CB-5245-4B42-9536-26E1B08F8F60}" destId="{D04CB0F0-2BCF-45C7-AF49-8B02288372B8}" srcOrd="2" destOrd="0" presId="urn:microsoft.com/office/officeart/2018/2/layout/IconCircleList"/>
    <dgm:cxn modelId="{6FE6D0F8-8703-4979-A9E1-F9059C44334D}" type="presParOf" srcId="{1F8072CB-5245-4B42-9536-26E1B08F8F60}" destId="{C50DE04F-4A22-4E6D-816D-FFCB9FA397D4}" srcOrd="3" destOrd="0" presId="urn:microsoft.com/office/officeart/2018/2/layout/IconCircleList"/>
    <dgm:cxn modelId="{C28FFC52-FAC6-46DE-903B-A2820186FBCB}" type="presParOf" srcId="{54FE7689-6C0E-4572-A13B-9F9D0D0521C5}" destId="{A3EF78C6-F793-4840-B75B-F062D12232D5}" srcOrd="3" destOrd="0" presId="urn:microsoft.com/office/officeart/2018/2/layout/IconCircleList"/>
    <dgm:cxn modelId="{D1BBD1A3-8AEA-438B-9431-F991AB56A714}" type="presParOf" srcId="{54FE7689-6C0E-4572-A13B-9F9D0D0521C5}" destId="{613943B5-DDAB-4873-9D0A-4D0B50939D0E}" srcOrd="4" destOrd="0" presId="urn:microsoft.com/office/officeart/2018/2/layout/IconCircleList"/>
    <dgm:cxn modelId="{7C8BDE8D-06DE-4DEA-9860-EE38EDD2E7DF}" type="presParOf" srcId="{613943B5-DDAB-4873-9D0A-4D0B50939D0E}" destId="{AFEDFA59-864E-4BE1-9908-DD910B8486DB}" srcOrd="0" destOrd="0" presId="urn:microsoft.com/office/officeart/2018/2/layout/IconCircleList"/>
    <dgm:cxn modelId="{D82B81A7-D0E2-4334-ADB0-BE6DF2AE07DE}" type="presParOf" srcId="{613943B5-DDAB-4873-9D0A-4D0B50939D0E}" destId="{12CD4D3C-DBC6-42BC-B51B-AA81E1709D13}" srcOrd="1" destOrd="0" presId="urn:microsoft.com/office/officeart/2018/2/layout/IconCircleList"/>
    <dgm:cxn modelId="{1269F028-E281-4DD0-8E0A-A8B7E8A0897C}" type="presParOf" srcId="{613943B5-DDAB-4873-9D0A-4D0B50939D0E}" destId="{08AC2A86-25B4-4CF1-AD06-E462DEA08EFF}" srcOrd="2" destOrd="0" presId="urn:microsoft.com/office/officeart/2018/2/layout/IconCircleList"/>
    <dgm:cxn modelId="{58E1999F-3A24-46E6-B926-F43AF17863DD}" type="presParOf" srcId="{613943B5-DDAB-4873-9D0A-4D0B50939D0E}" destId="{C656C043-E4A9-46D0-BECB-7C1364E0A3EA}" srcOrd="3" destOrd="0" presId="urn:microsoft.com/office/officeart/2018/2/layout/IconCircleList"/>
    <dgm:cxn modelId="{2202FC68-266C-407A-9AB8-F07E21BDE77A}" type="presParOf" srcId="{54FE7689-6C0E-4572-A13B-9F9D0D0521C5}" destId="{4983E8D4-A66F-47D2-8B0A-5152F48A7F35}" srcOrd="5" destOrd="0" presId="urn:microsoft.com/office/officeart/2018/2/layout/IconCircleList"/>
    <dgm:cxn modelId="{B2D20A92-A5AD-4B13-878E-4B0EA291E637}" type="presParOf" srcId="{54FE7689-6C0E-4572-A13B-9F9D0D0521C5}" destId="{6F028D97-A697-43FA-9FCF-0B11A27B1121}" srcOrd="6" destOrd="0" presId="urn:microsoft.com/office/officeart/2018/2/layout/IconCircleList"/>
    <dgm:cxn modelId="{835166C1-FAE6-4652-85B6-6E18A44D873D}" type="presParOf" srcId="{6F028D97-A697-43FA-9FCF-0B11A27B1121}" destId="{64FDFFCF-C31C-4278-98CA-983A0372123E}" srcOrd="0" destOrd="0" presId="urn:microsoft.com/office/officeart/2018/2/layout/IconCircleList"/>
    <dgm:cxn modelId="{69678108-A3C1-4599-B1EF-77C24100867A}" type="presParOf" srcId="{6F028D97-A697-43FA-9FCF-0B11A27B1121}" destId="{7783DE33-029A-4266-84ED-28286D3D110A}" srcOrd="1" destOrd="0" presId="urn:microsoft.com/office/officeart/2018/2/layout/IconCircleList"/>
    <dgm:cxn modelId="{6B023EC2-3F8E-49AF-9541-8AC30DEDD820}" type="presParOf" srcId="{6F028D97-A697-43FA-9FCF-0B11A27B1121}" destId="{012D915C-C02B-48D2-BEC6-E3939295A582}" srcOrd="2" destOrd="0" presId="urn:microsoft.com/office/officeart/2018/2/layout/IconCircleList"/>
    <dgm:cxn modelId="{93E64117-FCB9-487B-98A0-8216A5FDF5B6}" type="presParOf" srcId="{6F028D97-A697-43FA-9FCF-0B11A27B1121}" destId="{6DB81B1B-2C66-4CD2-84B9-90E63F351FC2}" srcOrd="3" destOrd="0" presId="urn:microsoft.com/office/officeart/2018/2/layout/IconCircleList"/>
    <dgm:cxn modelId="{BAEBD3FA-7E14-443C-A780-2E2488FD3667}" type="presParOf" srcId="{54FE7689-6C0E-4572-A13B-9F9D0D0521C5}" destId="{97E246F6-3195-453B-B500-5C593482D4A8}" srcOrd="7" destOrd="0" presId="urn:microsoft.com/office/officeart/2018/2/layout/IconCircleList"/>
    <dgm:cxn modelId="{EF1EC695-E910-4395-8F96-12EBE085B6E1}" type="presParOf" srcId="{54FE7689-6C0E-4572-A13B-9F9D0D0521C5}" destId="{7B924EA6-3738-43FB-BE8C-92F80730E50E}" srcOrd="8" destOrd="0" presId="urn:microsoft.com/office/officeart/2018/2/layout/IconCircleList"/>
    <dgm:cxn modelId="{281E4DD1-47AD-4501-8959-122BA951B2A2}" type="presParOf" srcId="{7B924EA6-3738-43FB-BE8C-92F80730E50E}" destId="{08A267FF-CFE6-4713-ACE0-4806F439E88D}" srcOrd="0" destOrd="0" presId="urn:microsoft.com/office/officeart/2018/2/layout/IconCircleList"/>
    <dgm:cxn modelId="{9CD9BA25-DFF4-4E47-AAF8-FEAAF0BECFBB}" type="presParOf" srcId="{7B924EA6-3738-43FB-BE8C-92F80730E50E}" destId="{2B001B91-CC10-4031-A713-94BCC0539D03}" srcOrd="1" destOrd="0" presId="urn:microsoft.com/office/officeart/2018/2/layout/IconCircleList"/>
    <dgm:cxn modelId="{6C248280-0F1F-4782-9A83-D351D3AB617A}" type="presParOf" srcId="{7B924EA6-3738-43FB-BE8C-92F80730E50E}" destId="{F482120B-6829-4111-8339-24F1ABA5B477}" srcOrd="2" destOrd="0" presId="urn:microsoft.com/office/officeart/2018/2/layout/IconCircleList"/>
    <dgm:cxn modelId="{0C1794A2-4A57-4606-BCC0-BF87D1790497}" type="presParOf" srcId="{7B924EA6-3738-43FB-BE8C-92F80730E50E}" destId="{ACAD5BC7-E78D-42CC-A0A8-8CAA733CC6CA}" srcOrd="3" destOrd="0" presId="urn:microsoft.com/office/officeart/2018/2/layout/IconCircleList"/>
    <dgm:cxn modelId="{056947AF-AB04-4452-9328-39C1DEFC33DF}" type="presParOf" srcId="{54FE7689-6C0E-4572-A13B-9F9D0D0521C5}" destId="{12B263ED-D278-40F9-97E5-E6ED72F4F302}" srcOrd="9" destOrd="0" presId="urn:microsoft.com/office/officeart/2018/2/layout/IconCircleList"/>
    <dgm:cxn modelId="{6338FF77-7968-4BE7-B833-B7A1DBCF9B06}" type="presParOf" srcId="{54FE7689-6C0E-4572-A13B-9F9D0D0521C5}" destId="{AB515326-557F-454D-A15D-EB85FD6B8A97}" srcOrd="10" destOrd="0" presId="urn:microsoft.com/office/officeart/2018/2/layout/IconCircleList"/>
    <dgm:cxn modelId="{66A487AE-5128-47F6-AFBD-8625A44C506B}" type="presParOf" srcId="{AB515326-557F-454D-A15D-EB85FD6B8A97}" destId="{168CC362-430A-4E3F-B74C-0FF21610F588}" srcOrd="0" destOrd="0" presId="urn:microsoft.com/office/officeart/2018/2/layout/IconCircleList"/>
    <dgm:cxn modelId="{B5385338-607A-4337-BCFC-356D6217B74A}" type="presParOf" srcId="{AB515326-557F-454D-A15D-EB85FD6B8A97}" destId="{53A8FC48-E144-495C-B7FF-8F32342F8F9C}" srcOrd="1" destOrd="0" presId="urn:microsoft.com/office/officeart/2018/2/layout/IconCircleList"/>
    <dgm:cxn modelId="{76DE9929-7215-443F-99A7-A0E0ADCC4979}" type="presParOf" srcId="{AB515326-557F-454D-A15D-EB85FD6B8A97}" destId="{1B98B83E-211B-4460-9910-8CA4D4E67E1F}" srcOrd="2" destOrd="0" presId="urn:microsoft.com/office/officeart/2018/2/layout/IconCircleList"/>
    <dgm:cxn modelId="{F1FD15D7-FFBA-426D-B5CD-D531170A5B1C}" type="presParOf" srcId="{AB515326-557F-454D-A15D-EB85FD6B8A97}" destId="{808567D9-5811-4EED-BD40-310CB5C492F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EA783F-0B5A-4A57-BEEA-EF5C4A727B40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8092680D-6578-4DC2-AA03-62CD23765DED}">
      <dgm:prSet phldrT="[Text]"/>
      <dgm:spPr>
        <a:ln w="38100">
          <a:solidFill>
            <a:srgbClr val="88267B"/>
          </a:solidFill>
        </a:ln>
      </dgm:spPr>
      <dgm:t>
        <a:bodyPr/>
        <a:lstStyle/>
        <a:p>
          <a:r>
            <a:rPr lang="en-GB"/>
            <a:t>Personal Factors </a:t>
          </a:r>
        </a:p>
      </dgm:t>
    </dgm:pt>
    <dgm:pt modelId="{B5916393-2767-4F1C-B60D-9FA18B2F4DA1}" type="parTrans" cxnId="{B61ACA22-9782-4EC4-8E35-BF10C865F11C}">
      <dgm:prSet/>
      <dgm:spPr/>
      <dgm:t>
        <a:bodyPr/>
        <a:lstStyle/>
        <a:p>
          <a:endParaRPr lang="en-GB"/>
        </a:p>
      </dgm:t>
    </dgm:pt>
    <dgm:pt modelId="{857F1CE5-B130-428F-8D6A-95AE8208442F}" type="sibTrans" cxnId="{B61ACA22-9782-4EC4-8E35-BF10C865F11C}">
      <dgm:prSet/>
      <dgm:spPr/>
      <dgm:t>
        <a:bodyPr/>
        <a:lstStyle/>
        <a:p>
          <a:endParaRPr lang="en-GB"/>
        </a:p>
      </dgm:t>
    </dgm:pt>
    <dgm:pt modelId="{62D29D33-43F5-4D25-BF58-FE41BAEF93D2}">
      <dgm:prSet phldrT="[Text]"/>
      <dgm:spPr>
        <a:ln w="38100">
          <a:solidFill>
            <a:srgbClr val="1F7187"/>
          </a:solidFill>
        </a:ln>
      </dgm:spPr>
      <dgm:t>
        <a:bodyPr/>
        <a:lstStyle/>
        <a:p>
          <a:r>
            <a:rPr lang="en-GB"/>
            <a:t>Systemic Factors </a:t>
          </a:r>
        </a:p>
      </dgm:t>
    </dgm:pt>
    <dgm:pt modelId="{AACB2595-94B1-4627-8A15-E264B0F7A44F}" type="parTrans" cxnId="{62C3C7B3-4D77-4854-BB23-601B949699A0}">
      <dgm:prSet/>
      <dgm:spPr/>
      <dgm:t>
        <a:bodyPr/>
        <a:lstStyle/>
        <a:p>
          <a:endParaRPr lang="en-GB"/>
        </a:p>
      </dgm:t>
    </dgm:pt>
    <dgm:pt modelId="{EB4DDF05-6AF5-443C-9984-A71D2141E88F}" type="sibTrans" cxnId="{62C3C7B3-4D77-4854-BB23-601B949699A0}">
      <dgm:prSet/>
      <dgm:spPr/>
      <dgm:t>
        <a:bodyPr/>
        <a:lstStyle/>
        <a:p>
          <a:endParaRPr lang="en-GB"/>
        </a:p>
      </dgm:t>
    </dgm:pt>
    <dgm:pt modelId="{F3B12A66-EEE3-4B81-8EAF-41D713173DE4}">
      <dgm:prSet phldrT="[Text]"/>
      <dgm:spPr>
        <a:ln w="38100">
          <a:solidFill>
            <a:srgbClr val="F89936"/>
          </a:solidFill>
        </a:ln>
      </dgm:spPr>
      <dgm:t>
        <a:bodyPr/>
        <a:lstStyle/>
        <a:p>
          <a:r>
            <a:rPr lang="en-GB"/>
            <a:t>Environmental Factors</a:t>
          </a:r>
        </a:p>
      </dgm:t>
    </dgm:pt>
    <dgm:pt modelId="{ACFFE04C-579F-487B-AB26-0610237DF429}" type="parTrans" cxnId="{115F4B91-00A5-4ED5-8B3F-0D7DEEE68673}">
      <dgm:prSet/>
      <dgm:spPr/>
      <dgm:t>
        <a:bodyPr/>
        <a:lstStyle/>
        <a:p>
          <a:endParaRPr lang="en-GB"/>
        </a:p>
      </dgm:t>
    </dgm:pt>
    <dgm:pt modelId="{0CCCDF18-FC98-4BA4-A608-CB7B44D246EC}" type="sibTrans" cxnId="{115F4B91-00A5-4ED5-8B3F-0D7DEEE68673}">
      <dgm:prSet/>
      <dgm:spPr/>
      <dgm:t>
        <a:bodyPr/>
        <a:lstStyle/>
        <a:p>
          <a:endParaRPr lang="en-GB"/>
        </a:p>
      </dgm:t>
    </dgm:pt>
    <dgm:pt modelId="{D592E8C2-88F8-4100-8325-BF046455F9A2}">
      <dgm:prSet phldrT="[Text]"/>
      <dgm:spPr>
        <a:ln w="38100">
          <a:solidFill>
            <a:srgbClr val="88267B"/>
          </a:solidFill>
        </a:ln>
      </dgm:spPr>
      <dgm:t>
        <a:bodyPr/>
        <a:lstStyle/>
        <a:p>
          <a:r>
            <a:rPr lang="en-GB"/>
            <a:t>Type of Disability </a:t>
          </a:r>
        </a:p>
      </dgm:t>
    </dgm:pt>
    <dgm:pt modelId="{96E209B5-1FEA-4D12-95FE-84BAE77EDF9C}" type="parTrans" cxnId="{B611DF1E-002D-4B16-ABBC-096C609186F9}">
      <dgm:prSet/>
      <dgm:spPr/>
      <dgm:t>
        <a:bodyPr/>
        <a:lstStyle/>
        <a:p>
          <a:endParaRPr lang="en-GB"/>
        </a:p>
      </dgm:t>
    </dgm:pt>
    <dgm:pt modelId="{3DE357BA-949F-438B-A1BD-C7493BA19196}" type="sibTrans" cxnId="{B611DF1E-002D-4B16-ABBC-096C609186F9}">
      <dgm:prSet/>
      <dgm:spPr/>
      <dgm:t>
        <a:bodyPr/>
        <a:lstStyle/>
        <a:p>
          <a:endParaRPr lang="en-GB"/>
        </a:p>
      </dgm:t>
    </dgm:pt>
    <dgm:pt modelId="{C350D22C-6A6D-4B7E-A134-51CF9D0D761C}">
      <dgm:prSet phldrT="[Text]"/>
      <dgm:spPr>
        <a:ln w="38100">
          <a:solidFill>
            <a:srgbClr val="88267B"/>
          </a:solidFill>
        </a:ln>
      </dgm:spPr>
      <dgm:t>
        <a:bodyPr/>
        <a:lstStyle/>
        <a:p>
          <a:r>
            <a:rPr lang="en-GB"/>
            <a:t>Self-identity </a:t>
          </a:r>
        </a:p>
      </dgm:t>
    </dgm:pt>
    <dgm:pt modelId="{A601F5B7-E3FA-4123-8CA9-E644AC4A46DA}" type="parTrans" cxnId="{D9DD9E13-37E2-43EF-B648-2FF55BFEE67A}">
      <dgm:prSet/>
      <dgm:spPr/>
      <dgm:t>
        <a:bodyPr/>
        <a:lstStyle/>
        <a:p>
          <a:endParaRPr lang="en-GB"/>
        </a:p>
      </dgm:t>
    </dgm:pt>
    <dgm:pt modelId="{7BF5BB59-9114-4A82-9C49-B460E1C0C3AE}" type="sibTrans" cxnId="{D9DD9E13-37E2-43EF-B648-2FF55BFEE67A}">
      <dgm:prSet/>
      <dgm:spPr/>
      <dgm:t>
        <a:bodyPr/>
        <a:lstStyle/>
        <a:p>
          <a:endParaRPr lang="en-GB"/>
        </a:p>
      </dgm:t>
    </dgm:pt>
    <dgm:pt modelId="{384376CC-FCA8-4DE5-B5A2-5C43DDA4E3D2}">
      <dgm:prSet phldrT="[Text]"/>
      <dgm:spPr>
        <a:ln w="38100">
          <a:solidFill>
            <a:srgbClr val="88267B"/>
          </a:solidFill>
        </a:ln>
      </dgm:spPr>
      <dgm:t>
        <a:bodyPr/>
        <a:lstStyle/>
        <a:p>
          <a:r>
            <a:rPr lang="en-GB"/>
            <a:t>Personality </a:t>
          </a:r>
        </a:p>
      </dgm:t>
    </dgm:pt>
    <dgm:pt modelId="{B19379E5-4A12-48CA-ACB2-A59EF1BB6B35}" type="parTrans" cxnId="{C6C84B95-6C4A-446D-88D9-25C7635E15A0}">
      <dgm:prSet/>
      <dgm:spPr/>
      <dgm:t>
        <a:bodyPr/>
        <a:lstStyle/>
        <a:p>
          <a:endParaRPr lang="en-GB"/>
        </a:p>
      </dgm:t>
    </dgm:pt>
    <dgm:pt modelId="{65681827-2FEA-4BCA-A281-AC5A0D10802D}" type="sibTrans" cxnId="{C6C84B95-6C4A-446D-88D9-25C7635E15A0}">
      <dgm:prSet/>
      <dgm:spPr/>
      <dgm:t>
        <a:bodyPr/>
        <a:lstStyle/>
        <a:p>
          <a:endParaRPr lang="en-GB"/>
        </a:p>
      </dgm:t>
    </dgm:pt>
    <dgm:pt modelId="{4B0A6BC3-51E3-40CB-9D7B-9F7FB5344A55}">
      <dgm:prSet phldrT="[Text]"/>
      <dgm:spPr>
        <a:ln w="38100">
          <a:solidFill>
            <a:srgbClr val="88267B"/>
          </a:solidFill>
        </a:ln>
      </dgm:spPr>
      <dgm:t>
        <a:bodyPr/>
        <a:lstStyle/>
        <a:p>
          <a:r>
            <a:rPr lang="en-GB"/>
            <a:t>Previous Experiences</a:t>
          </a:r>
        </a:p>
      </dgm:t>
    </dgm:pt>
    <dgm:pt modelId="{D3701756-568A-4251-B74F-E8A1377C7F1C}" type="parTrans" cxnId="{B64CF1A2-B04B-4A67-B5CE-7C79F65EA403}">
      <dgm:prSet/>
      <dgm:spPr/>
      <dgm:t>
        <a:bodyPr/>
        <a:lstStyle/>
        <a:p>
          <a:endParaRPr lang="en-GB"/>
        </a:p>
      </dgm:t>
    </dgm:pt>
    <dgm:pt modelId="{7149A73E-CAA9-4C87-AC59-82A653B5CFF5}" type="sibTrans" cxnId="{B64CF1A2-B04B-4A67-B5CE-7C79F65EA403}">
      <dgm:prSet/>
      <dgm:spPr/>
      <dgm:t>
        <a:bodyPr/>
        <a:lstStyle/>
        <a:p>
          <a:endParaRPr lang="en-GB"/>
        </a:p>
      </dgm:t>
    </dgm:pt>
    <dgm:pt modelId="{1002237B-3031-4A43-B44F-E066E081A41E}">
      <dgm:prSet phldrT="[Text]"/>
      <dgm:spPr>
        <a:ln w="38100">
          <a:solidFill>
            <a:srgbClr val="F89936"/>
          </a:solidFill>
        </a:ln>
      </dgm:spPr>
      <dgm:t>
        <a:bodyPr/>
        <a:lstStyle/>
        <a:p>
          <a:r>
            <a:rPr lang="en-GB"/>
            <a:t>Colleagues and managers</a:t>
          </a:r>
        </a:p>
      </dgm:t>
    </dgm:pt>
    <dgm:pt modelId="{AF1C1E2B-8385-459B-A315-574A701FF37D}" type="parTrans" cxnId="{05DD5154-B10F-4643-A155-D225DD828E69}">
      <dgm:prSet/>
      <dgm:spPr/>
      <dgm:t>
        <a:bodyPr/>
        <a:lstStyle/>
        <a:p>
          <a:endParaRPr lang="en-GB"/>
        </a:p>
      </dgm:t>
    </dgm:pt>
    <dgm:pt modelId="{D92C6BC8-4029-4804-B283-8B017BCC8547}" type="sibTrans" cxnId="{05DD5154-B10F-4643-A155-D225DD828E69}">
      <dgm:prSet/>
      <dgm:spPr/>
      <dgm:t>
        <a:bodyPr/>
        <a:lstStyle/>
        <a:p>
          <a:endParaRPr lang="en-GB"/>
        </a:p>
      </dgm:t>
    </dgm:pt>
    <dgm:pt modelId="{31D00A43-143D-42C4-8BB8-85DFDD1A9C64}">
      <dgm:prSet phldrT="[Text]"/>
      <dgm:spPr>
        <a:ln w="38100">
          <a:solidFill>
            <a:srgbClr val="F89936"/>
          </a:solidFill>
        </a:ln>
      </dgm:spPr>
      <dgm:t>
        <a:bodyPr/>
        <a:lstStyle/>
        <a:p>
          <a:r>
            <a:rPr lang="en-GB"/>
            <a:t>Organisational culture</a:t>
          </a:r>
        </a:p>
      </dgm:t>
    </dgm:pt>
    <dgm:pt modelId="{620E637C-A2F1-4CF5-896E-AA3FB5FBE430}" type="parTrans" cxnId="{777A64D6-16FB-4E12-9904-17E83C64AF04}">
      <dgm:prSet/>
      <dgm:spPr/>
      <dgm:t>
        <a:bodyPr/>
        <a:lstStyle/>
        <a:p>
          <a:endParaRPr lang="en-GB"/>
        </a:p>
      </dgm:t>
    </dgm:pt>
    <dgm:pt modelId="{4D9AB5FF-6609-4974-8DBC-A4A4E8A4BB3C}" type="sibTrans" cxnId="{777A64D6-16FB-4E12-9904-17E83C64AF04}">
      <dgm:prSet/>
      <dgm:spPr/>
      <dgm:t>
        <a:bodyPr/>
        <a:lstStyle/>
        <a:p>
          <a:endParaRPr lang="en-GB"/>
        </a:p>
      </dgm:t>
    </dgm:pt>
    <dgm:pt modelId="{25C23B0F-D2B0-42A9-9D72-141AFC603786}">
      <dgm:prSet phldrT="[Text]"/>
      <dgm:spPr>
        <a:ln w="38100">
          <a:solidFill>
            <a:srgbClr val="F89936"/>
          </a:solidFill>
        </a:ln>
      </dgm:spPr>
      <dgm:t>
        <a:bodyPr/>
        <a:lstStyle/>
        <a:p>
          <a:r>
            <a:rPr lang="en-GB"/>
            <a:t>Physical or hybrid</a:t>
          </a:r>
        </a:p>
      </dgm:t>
    </dgm:pt>
    <dgm:pt modelId="{69F45BE4-308C-457A-8E22-97D9104CBB4D}" type="parTrans" cxnId="{BFB13486-AD11-465C-9DA7-062E90197A0A}">
      <dgm:prSet/>
      <dgm:spPr/>
      <dgm:t>
        <a:bodyPr/>
        <a:lstStyle/>
        <a:p>
          <a:endParaRPr lang="en-GB"/>
        </a:p>
      </dgm:t>
    </dgm:pt>
    <dgm:pt modelId="{6B9EE010-26DB-4696-A18A-1518E43BC775}" type="sibTrans" cxnId="{BFB13486-AD11-465C-9DA7-062E90197A0A}">
      <dgm:prSet/>
      <dgm:spPr/>
      <dgm:t>
        <a:bodyPr/>
        <a:lstStyle/>
        <a:p>
          <a:endParaRPr lang="en-GB"/>
        </a:p>
      </dgm:t>
    </dgm:pt>
    <dgm:pt modelId="{B99727C1-C499-40F5-902E-D6907C79B474}">
      <dgm:prSet phldrT="[Text]"/>
      <dgm:spPr>
        <a:ln w="38100">
          <a:solidFill>
            <a:srgbClr val="1F7187"/>
          </a:solidFill>
        </a:ln>
      </dgm:spPr>
      <dgm:t>
        <a:bodyPr/>
        <a:lstStyle/>
        <a:p>
          <a:r>
            <a:rPr lang="en-GB"/>
            <a:t>Legalisation</a:t>
          </a:r>
        </a:p>
      </dgm:t>
    </dgm:pt>
    <dgm:pt modelId="{70919BE1-C460-4255-87DE-A134E395AFDB}" type="parTrans" cxnId="{2C6EE68D-6AA0-4C34-B0B9-DB1452AC1314}">
      <dgm:prSet/>
      <dgm:spPr/>
      <dgm:t>
        <a:bodyPr/>
        <a:lstStyle/>
        <a:p>
          <a:endParaRPr lang="en-GB"/>
        </a:p>
      </dgm:t>
    </dgm:pt>
    <dgm:pt modelId="{FEE97CFC-FCFB-4A72-90FD-E9FC01FABF14}" type="sibTrans" cxnId="{2C6EE68D-6AA0-4C34-B0B9-DB1452AC1314}">
      <dgm:prSet/>
      <dgm:spPr/>
      <dgm:t>
        <a:bodyPr/>
        <a:lstStyle/>
        <a:p>
          <a:endParaRPr lang="en-GB"/>
        </a:p>
      </dgm:t>
    </dgm:pt>
    <dgm:pt modelId="{0DC5D0E1-F26E-4941-A82A-B05F23CFBF1F}">
      <dgm:prSet phldrT="[Text]"/>
      <dgm:spPr>
        <a:ln w="38100">
          <a:solidFill>
            <a:srgbClr val="1F7187"/>
          </a:solidFill>
        </a:ln>
      </dgm:spPr>
      <dgm:t>
        <a:bodyPr/>
        <a:lstStyle/>
        <a:p>
          <a:r>
            <a:rPr lang="en-GB"/>
            <a:t>Company Policies</a:t>
          </a:r>
        </a:p>
      </dgm:t>
    </dgm:pt>
    <dgm:pt modelId="{D07AADA1-F562-4535-BBCE-7768AD9242D7}" type="parTrans" cxnId="{98B1C5FE-98EB-4584-BCC1-0AB3A0E1C306}">
      <dgm:prSet/>
      <dgm:spPr/>
      <dgm:t>
        <a:bodyPr/>
        <a:lstStyle/>
        <a:p>
          <a:endParaRPr lang="en-GB"/>
        </a:p>
      </dgm:t>
    </dgm:pt>
    <dgm:pt modelId="{64D57D04-7958-41EB-9167-0465F058DE94}" type="sibTrans" cxnId="{98B1C5FE-98EB-4584-BCC1-0AB3A0E1C306}">
      <dgm:prSet/>
      <dgm:spPr/>
      <dgm:t>
        <a:bodyPr/>
        <a:lstStyle/>
        <a:p>
          <a:endParaRPr lang="en-GB"/>
        </a:p>
      </dgm:t>
    </dgm:pt>
    <dgm:pt modelId="{0F5E848A-478E-482F-8EC0-A9179744B02D}">
      <dgm:prSet phldrT="[Text]"/>
      <dgm:spPr>
        <a:ln w="38100">
          <a:solidFill>
            <a:srgbClr val="1F7187"/>
          </a:solidFill>
        </a:ln>
      </dgm:spPr>
      <dgm:t>
        <a:bodyPr/>
        <a:lstStyle/>
        <a:p>
          <a:r>
            <a:rPr lang="en-GB"/>
            <a:t>Infrastructure</a:t>
          </a:r>
        </a:p>
      </dgm:t>
    </dgm:pt>
    <dgm:pt modelId="{538923F1-C8E2-40B6-A3FD-D19D257B9F82}" type="parTrans" cxnId="{042048CF-D353-49D1-83FA-B492984A095E}">
      <dgm:prSet/>
      <dgm:spPr/>
      <dgm:t>
        <a:bodyPr/>
        <a:lstStyle/>
        <a:p>
          <a:endParaRPr lang="en-GB"/>
        </a:p>
      </dgm:t>
    </dgm:pt>
    <dgm:pt modelId="{E5994228-9889-479D-81D1-D08307BDD8D2}" type="sibTrans" cxnId="{042048CF-D353-49D1-83FA-B492984A095E}">
      <dgm:prSet/>
      <dgm:spPr/>
      <dgm:t>
        <a:bodyPr/>
        <a:lstStyle/>
        <a:p>
          <a:endParaRPr lang="en-GB"/>
        </a:p>
      </dgm:t>
    </dgm:pt>
    <dgm:pt modelId="{99E3EEB3-8DF0-48B9-9C5B-716319593909}">
      <dgm:prSet phldrT="[Text]"/>
      <dgm:spPr>
        <a:ln w="38100">
          <a:solidFill>
            <a:srgbClr val="1F7187"/>
          </a:solidFill>
        </a:ln>
      </dgm:spPr>
      <dgm:t>
        <a:bodyPr/>
        <a:lstStyle/>
        <a:p>
          <a:r>
            <a:rPr lang="en-GB"/>
            <a:t>Supports and Grants</a:t>
          </a:r>
        </a:p>
      </dgm:t>
    </dgm:pt>
    <dgm:pt modelId="{A0AD1A1D-7EAA-45CD-8EE7-F61D2D8DDF9D}" type="parTrans" cxnId="{6394D14D-3756-46F1-9FCF-05B333783E11}">
      <dgm:prSet/>
      <dgm:spPr/>
      <dgm:t>
        <a:bodyPr/>
        <a:lstStyle/>
        <a:p>
          <a:endParaRPr lang="en-GB"/>
        </a:p>
      </dgm:t>
    </dgm:pt>
    <dgm:pt modelId="{F375A6F1-2F9D-4AB8-AA5E-83BA93564FFD}" type="sibTrans" cxnId="{6394D14D-3756-46F1-9FCF-05B333783E11}">
      <dgm:prSet/>
      <dgm:spPr/>
      <dgm:t>
        <a:bodyPr/>
        <a:lstStyle/>
        <a:p>
          <a:endParaRPr lang="en-GB"/>
        </a:p>
      </dgm:t>
    </dgm:pt>
    <dgm:pt modelId="{3A5D4DDA-CC6A-41AE-9873-700F1D8716B8}">
      <dgm:prSet phldrT="[Text]"/>
      <dgm:spPr>
        <a:ln w="38100">
          <a:solidFill>
            <a:srgbClr val="F89936"/>
          </a:solidFill>
        </a:ln>
      </dgm:spPr>
      <dgm:t>
        <a:bodyPr/>
        <a:lstStyle/>
        <a:p>
          <a:r>
            <a:rPr lang="en-GB"/>
            <a:t>Awareness of Disability</a:t>
          </a:r>
        </a:p>
      </dgm:t>
    </dgm:pt>
    <dgm:pt modelId="{1886C833-E788-42EF-B83C-BCC2B07D9E07}" type="parTrans" cxnId="{95AE47E1-3E64-4FA2-8860-6D91DCFA52BC}">
      <dgm:prSet/>
      <dgm:spPr/>
      <dgm:t>
        <a:bodyPr/>
        <a:lstStyle/>
        <a:p>
          <a:endParaRPr lang="en-GB"/>
        </a:p>
      </dgm:t>
    </dgm:pt>
    <dgm:pt modelId="{8C9E9123-F025-434B-B089-A9242FFF2AF1}" type="sibTrans" cxnId="{95AE47E1-3E64-4FA2-8860-6D91DCFA52BC}">
      <dgm:prSet/>
      <dgm:spPr/>
      <dgm:t>
        <a:bodyPr/>
        <a:lstStyle/>
        <a:p>
          <a:endParaRPr lang="en-GB"/>
        </a:p>
      </dgm:t>
    </dgm:pt>
    <dgm:pt modelId="{D55837DF-B842-45EC-A37A-4051DE3C1C59}" type="pres">
      <dgm:prSet presAssocID="{BCEA783F-0B5A-4A57-BEEA-EF5C4A727B40}" presName="theList" presStyleCnt="0">
        <dgm:presLayoutVars>
          <dgm:dir/>
          <dgm:animLvl val="lvl"/>
          <dgm:resizeHandles val="exact"/>
        </dgm:presLayoutVars>
      </dgm:prSet>
      <dgm:spPr/>
    </dgm:pt>
    <dgm:pt modelId="{D41483EB-3E57-492E-B77D-A0A74C6E235E}" type="pres">
      <dgm:prSet presAssocID="{8092680D-6578-4DC2-AA03-62CD23765DED}" presName="compNode" presStyleCnt="0"/>
      <dgm:spPr/>
    </dgm:pt>
    <dgm:pt modelId="{C13116BC-6987-4B81-B1C5-11984A60974B}" type="pres">
      <dgm:prSet presAssocID="{8092680D-6578-4DC2-AA03-62CD23765DED}" presName="aNode" presStyleLbl="bgShp" presStyleIdx="0" presStyleCnt="3"/>
      <dgm:spPr/>
    </dgm:pt>
    <dgm:pt modelId="{32794E8E-930F-4E71-B4AB-7717C00797A7}" type="pres">
      <dgm:prSet presAssocID="{8092680D-6578-4DC2-AA03-62CD23765DED}" presName="textNode" presStyleLbl="bgShp" presStyleIdx="0" presStyleCnt="3"/>
      <dgm:spPr/>
    </dgm:pt>
    <dgm:pt modelId="{71F791DB-D3E1-4E80-AEF2-336B44A8D336}" type="pres">
      <dgm:prSet presAssocID="{8092680D-6578-4DC2-AA03-62CD23765DED}" presName="compChildNode" presStyleCnt="0"/>
      <dgm:spPr/>
    </dgm:pt>
    <dgm:pt modelId="{87A6198C-0787-4647-874D-53062C108331}" type="pres">
      <dgm:prSet presAssocID="{8092680D-6578-4DC2-AA03-62CD23765DED}" presName="theInnerList" presStyleCnt="0"/>
      <dgm:spPr/>
    </dgm:pt>
    <dgm:pt modelId="{E37ABAE5-F447-4F28-AB81-A9DF1E8AB75F}" type="pres">
      <dgm:prSet presAssocID="{D592E8C2-88F8-4100-8325-BF046455F9A2}" presName="childNode" presStyleLbl="node1" presStyleIdx="0" presStyleCnt="12">
        <dgm:presLayoutVars>
          <dgm:bulletEnabled val="1"/>
        </dgm:presLayoutVars>
      </dgm:prSet>
      <dgm:spPr/>
    </dgm:pt>
    <dgm:pt modelId="{1C96C52D-47D6-4360-9E74-83F5B4DCBC75}" type="pres">
      <dgm:prSet presAssocID="{D592E8C2-88F8-4100-8325-BF046455F9A2}" presName="aSpace2" presStyleCnt="0"/>
      <dgm:spPr/>
    </dgm:pt>
    <dgm:pt modelId="{846DD906-89E1-4F25-A990-B980D4A81079}" type="pres">
      <dgm:prSet presAssocID="{C350D22C-6A6D-4B7E-A134-51CF9D0D761C}" presName="childNode" presStyleLbl="node1" presStyleIdx="1" presStyleCnt="12">
        <dgm:presLayoutVars>
          <dgm:bulletEnabled val="1"/>
        </dgm:presLayoutVars>
      </dgm:prSet>
      <dgm:spPr/>
    </dgm:pt>
    <dgm:pt modelId="{BF581B7A-7348-4055-A656-007629BD5945}" type="pres">
      <dgm:prSet presAssocID="{C350D22C-6A6D-4B7E-A134-51CF9D0D761C}" presName="aSpace2" presStyleCnt="0"/>
      <dgm:spPr/>
    </dgm:pt>
    <dgm:pt modelId="{A0E81919-9BB7-4504-8817-577F5E4734BE}" type="pres">
      <dgm:prSet presAssocID="{384376CC-FCA8-4DE5-B5A2-5C43DDA4E3D2}" presName="childNode" presStyleLbl="node1" presStyleIdx="2" presStyleCnt="12">
        <dgm:presLayoutVars>
          <dgm:bulletEnabled val="1"/>
        </dgm:presLayoutVars>
      </dgm:prSet>
      <dgm:spPr/>
    </dgm:pt>
    <dgm:pt modelId="{1D18B5F2-7CC8-474D-8DCD-6016059172DA}" type="pres">
      <dgm:prSet presAssocID="{384376CC-FCA8-4DE5-B5A2-5C43DDA4E3D2}" presName="aSpace2" presStyleCnt="0"/>
      <dgm:spPr/>
    </dgm:pt>
    <dgm:pt modelId="{EB9CEC39-6CD5-4A81-948C-520A47A9C240}" type="pres">
      <dgm:prSet presAssocID="{4B0A6BC3-51E3-40CB-9D7B-9F7FB5344A55}" presName="childNode" presStyleLbl="node1" presStyleIdx="3" presStyleCnt="12">
        <dgm:presLayoutVars>
          <dgm:bulletEnabled val="1"/>
        </dgm:presLayoutVars>
      </dgm:prSet>
      <dgm:spPr/>
    </dgm:pt>
    <dgm:pt modelId="{1E44B377-EC43-46A0-9239-65D6B987B915}" type="pres">
      <dgm:prSet presAssocID="{8092680D-6578-4DC2-AA03-62CD23765DED}" presName="aSpace" presStyleCnt="0"/>
      <dgm:spPr/>
    </dgm:pt>
    <dgm:pt modelId="{B735318B-AC28-4717-8046-81CAE25ECE00}" type="pres">
      <dgm:prSet presAssocID="{F3B12A66-EEE3-4B81-8EAF-41D713173DE4}" presName="compNode" presStyleCnt="0"/>
      <dgm:spPr/>
    </dgm:pt>
    <dgm:pt modelId="{E4B73CD9-494F-4385-943C-8CF256FABC98}" type="pres">
      <dgm:prSet presAssocID="{F3B12A66-EEE3-4B81-8EAF-41D713173DE4}" presName="aNode" presStyleLbl="bgShp" presStyleIdx="1" presStyleCnt="3"/>
      <dgm:spPr/>
    </dgm:pt>
    <dgm:pt modelId="{D8594A03-8DE0-43CE-A46F-4EFB4DE18494}" type="pres">
      <dgm:prSet presAssocID="{F3B12A66-EEE3-4B81-8EAF-41D713173DE4}" presName="textNode" presStyleLbl="bgShp" presStyleIdx="1" presStyleCnt="3"/>
      <dgm:spPr/>
    </dgm:pt>
    <dgm:pt modelId="{CFB124E6-D1BD-4A81-B603-363CF5C10865}" type="pres">
      <dgm:prSet presAssocID="{F3B12A66-EEE3-4B81-8EAF-41D713173DE4}" presName="compChildNode" presStyleCnt="0"/>
      <dgm:spPr/>
    </dgm:pt>
    <dgm:pt modelId="{2445DFCB-C0A6-4734-BD13-4A87AFDAEF30}" type="pres">
      <dgm:prSet presAssocID="{F3B12A66-EEE3-4B81-8EAF-41D713173DE4}" presName="theInnerList" presStyleCnt="0"/>
      <dgm:spPr/>
    </dgm:pt>
    <dgm:pt modelId="{CE471F51-EAEB-49D1-B563-FB53BA89F4EE}" type="pres">
      <dgm:prSet presAssocID="{1002237B-3031-4A43-B44F-E066E081A41E}" presName="childNode" presStyleLbl="node1" presStyleIdx="4" presStyleCnt="12">
        <dgm:presLayoutVars>
          <dgm:bulletEnabled val="1"/>
        </dgm:presLayoutVars>
      </dgm:prSet>
      <dgm:spPr/>
    </dgm:pt>
    <dgm:pt modelId="{EB219BEA-21C9-467F-BD51-2DB27EDAAA78}" type="pres">
      <dgm:prSet presAssocID="{1002237B-3031-4A43-B44F-E066E081A41E}" presName="aSpace2" presStyleCnt="0"/>
      <dgm:spPr/>
    </dgm:pt>
    <dgm:pt modelId="{94201D56-C9AB-4C56-9FCE-32E92AB17A1D}" type="pres">
      <dgm:prSet presAssocID="{31D00A43-143D-42C4-8BB8-85DFDD1A9C64}" presName="childNode" presStyleLbl="node1" presStyleIdx="5" presStyleCnt="12">
        <dgm:presLayoutVars>
          <dgm:bulletEnabled val="1"/>
        </dgm:presLayoutVars>
      </dgm:prSet>
      <dgm:spPr/>
    </dgm:pt>
    <dgm:pt modelId="{4C64D040-637F-4DEE-9C4D-CD21A46438D6}" type="pres">
      <dgm:prSet presAssocID="{31D00A43-143D-42C4-8BB8-85DFDD1A9C64}" presName="aSpace2" presStyleCnt="0"/>
      <dgm:spPr/>
    </dgm:pt>
    <dgm:pt modelId="{1A2E5782-FDE4-42DF-9125-FD993E8968DE}" type="pres">
      <dgm:prSet presAssocID="{25C23B0F-D2B0-42A9-9D72-141AFC603786}" presName="childNode" presStyleLbl="node1" presStyleIdx="6" presStyleCnt="12">
        <dgm:presLayoutVars>
          <dgm:bulletEnabled val="1"/>
        </dgm:presLayoutVars>
      </dgm:prSet>
      <dgm:spPr/>
    </dgm:pt>
    <dgm:pt modelId="{59B50B2D-827A-4C5F-B25B-C7886D50DDA2}" type="pres">
      <dgm:prSet presAssocID="{25C23B0F-D2B0-42A9-9D72-141AFC603786}" presName="aSpace2" presStyleCnt="0"/>
      <dgm:spPr/>
    </dgm:pt>
    <dgm:pt modelId="{6215D174-EB24-48C6-8BC9-EFF761F5CD2A}" type="pres">
      <dgm:prSet presAssocID="{3A5D4DDA-CC6A-41AE-9873-700F1D8716B8}" presName="childNode" presStyleLbl="node1" presStyleIdx="7" presStyleCnt="12">
        <dgm:presLayoutVars>
          <dgm:bulletEnabled val="1"/>
        </dgm:presLayoutVars>
      </dgm:prSet>
      <dgm:spPr/>
    </dgm:pt>
    <dgm:pt modelId="{C9F8EC51-FB1B-4BB4-B5AE-E1F5F7CF0BF2}" type="pres">
      <dgm:prSet presAssocID="{F3B12A66-EEE3-4B81-8EAF-41D713173DE4}" presName="aSpace" presStyleCnt="0"/>
      <dgm:spPr/>
    </dgm:pt>
    <dgm:pt modelId="{BE8BA123-E204-46CB-B077-FAF39A8DFB04}" type="pres">
      <dgm:prSet presAssocID="{62D29D33-43F5-4D25-BF58-FE41BAEF93D2}" presName="compNode" presStyleCnt="0"/>
      <dgm:spPr/>
    </dgm:pt>
    <dgm:pt modelId="{3BE88C61-B6FD-4BD1-AE05-51909DE86541}" type="pres">
      <dgm:prSet presAssocID="{62D29D33-43F5-4D25-BF58-FE41BAEF93D2}" presName="aNode" presStyleLbl="bgShp" presStyleIdx="2" presStyleCnt="3"/>
      <dgm:spPr/>
    </dgm:pt>
    <dgm:pt modelId="{93146D5D-EC72-485E-ACD4-750048918753}" type="pres">
      <dgm:prSet presAssocID="{62D29D33-43F5-4D25-BF58-FE41BAEF93D2}" presName="textNode" presStyleLbl="bgShp" presStyleIdx="2" presStyleCnt="3"/>
      <dgm:spPr/>
    </dgm:pt>
    <dgm:pt modelId="{252BFF32-E8B8-4795-A094-416E422C8B71}" type="pres">
      <dgm:prSet presAssocID="{62D29D33-43F5-4D25-BF58-FE41BAEF93D2}" presName="compChildNode" presStyleCnt="0"/>
      <dgm:spPr/>
    </dgm:pt>
    <dgm:pt modelId="{5F226824-0F2C-461E-B052-D8FBC1CB9927}" type="pres">
      <dgm:prSet presAssocID="{62D29D33-43F5-4D25-BF58-FE41BAEF93D2}" presName="theInnerList" presStyleCnt="0"/>
      <dgm:spPr/>
    </dgm:pt>
    <dgm:pt modelId="{15964413-ECD9-46F1-91BC-22D66F14D48B}" type="pres">
      <dgm:prSet presAssocID="{B99727C1-C499-40F5-902E-D6907C79B474}" presName="childNode" presStyleLbl="node1" presStyleIdx="8" presStyleCnt="12">
        <dgm:presLayoutVars>
          <dgm:bulletEnabled val="1"/>
        </dgm:presLayoutVars>
      </dgm:prSet>
      <dgm:spPr/>
    </dgm:pt>
    <dgm:pt modelId="{B4E32505-6351-4FFA-8084-CF13DCF77DDC}" type="pres">
      <dgm:prSet presAssocID="{B99727C1-C499-40F5-902E-D6907C79B474}" presName="aSpace2" presStyleCnt="0"/>
      <dgm:spPr/>
    </dgm:pt>
    <dgm:pt modelId="{681A9F4A-A472-486A-B6F2-B98BA2D46211}" type="pres">
      <dgm:prSet presAssocID="{0DC5D0E1-F26E-4941-A82A-B05F23CFBF1F}" presName="childNode" presStyleLbl="node1" presStyleIdx="9" presStyleCnt="12">
        <dgm:presLayoutVars>
          <dgm:bulletEnabled val="1"/>
        </dgm:presLayoutVars>
      </dgm:prSet>
      <dgm:spPr/>
    </dgm:pt>
    <dgm:pt modelId="{C448BA0D-DD3C-41E4-BC56-DE2416B1928F}" type="pres">
      <dgm:prSet presAssocID="{0DC5D0E1-F26E-4941-A82A-B05F23CFBF1F}" presName="aSpace2" presStyleCnt="0"/>
      <dgm:spPr/>
    </dgm:pt>
    <dgm:pt modelId="{EA9853AB-1522-43C3-97FB-D63EEBBEA5DF}" type="pres">
      <dgm:prSet presAssocID="{0F5E848A-478E-482F-8EC0-A9179744B02D}" presName="childNode" presStyleLbl="node1" presStyleIdx="10" presStyleCnt="12">
        <dgm:presLayoutVars>
          <dgm:bulletEnabled val="1"/>
        </dgm:presLayoutVars>
      </dgm:prSet>
      <dgm:spPr/>
    </dgm:pt>
    <dgm:pt modelId="{CEF3B7F2-6F5D-486A-BC3E-28B7CABE3BC6}" type="pres">
      <dgm:prSet presAssocID="{0F5E848A-478E-482F-8EC0-A9179744B02D}" presName="aSpace2" presStyleCnt="0"/>
      <dgm:spPr/>
    </dgm:pt>
    <dgm:pt modelId="{520560F5-28DB-41C7-9BBF-8F5CCC4FB088}" type="pres">
      <dgm:prSet presAssocID="{99E3EEB3-8DF0-48B9-9C5B-716319593909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D9DD9E13-37E2-43EF-B648-2FF55BFEE67A}" srcId="{8092680D-6578-4DC2-AA03-62CD23765DED}" destId="{C350D22C-6A6D-4B7E-A134-51CF9D0D761C}" srcOrd="1" destOrd="0" parTransId="{A601F5B7-E3FA-4123-8CA9-E644AC4A46DA}" sibTransId="{7BF5BB59-9114-4A82-9C49-B460E1C0C3AE}"/>
    <dgm:cxn modelId="{B611DF1E-002D-4B16-ABBC-096C609186F9}" srcId="{8092680D-6578-4DC2-AA03-62CD23765DED}" destId="{D592E8C2-88F8-4100-8325-BF046455F9A2}" srcOrd="0" destOrd="0" parTransId="{96E209B5-1FEA-4D12-95FE-84BAE77EDF9C}" sibTransId="{3DE357BA-949F-438B-A1BD-C7493BA19196}"/>
    <dgm:cxn modelId="{B61ACA22-9782-4EC4-8E35-BF10C865F11C}" srcId="{BCEA783F-0B5A-4A57-BEEA-EF5C4A727B40}" destId="{8092680D-6578-4DC2-AA03-62CD23765DED}" srcOrd="0" destOrd="0" parTransId="{B5916393-2767-4F1C-B60D-9FA18B2F4DA1}" sibTransId="{857F1CE5-B130-428F-8D6A-95AE8208442F}"/>
    <dgm:cxn modelId="{8336D638-B5D2-4FF2-BCCA-C0CEB264D75B}" type="presOf" srcId="{F3B12A66-EEE3-4B81-8EAF-41D713173DE4}" destId="{D8594A03-8DE0-43CE-A46F-4EFB4DE18494}" srcOrd="1" destOrd="0" presId="urn:microsoft.com/office/officeart/2005/8/layout/lProcess2"/>
    <dgm:cxn modelId="{E8F8063B-F754-440C-B546-E53891225D4C}" type="presOf" srcId="{C350D22C-6A6D-4B7E-A134-51CF9D0D761C}" destId="{846DD906-89E1-4F25-A990-B980D4A81079}" srcOrd="0" destOrd="0" presId="urn:microsoft.com/office/officeart/2005/8/layout/lProcess2"/>
    <dgm:cxn modelId="{31B1073E-63F5-4D34-918C-2F1BAA5C6CC6}" type="presOf" srcId="{31D00A43-143D-42C4-8BB8-85DFDD1A9C64}" destId="{94201D56-C9AB-4C56-9FCE-32E92AB17A1D}" srcOrd="0" destOrd="0" presId="urn:microsoft.com/office/officeart/2005/8/layout/lProcess2"/>
    <dgm:cxn modelId="{492A8C40-CF8A-493A-A645-4E307342B0C5}" type="presOf" srcId="{4B0A6BC3-51E3-40CB-9D7B-9F7FB5344A55}" destId="{EB9CEC39-6CD5-4A81-948C-520A47A9C240}" srcOrd="0" destOrd="0" presId="urn:microsoft.com/office/officeart/2005/8/layout/lProcess2"/>
    <dgm:cxn modelId="{77834F5C-F9B6-4BD2-AC9A-86A5CFB91813}" type="presOf" srcId="{62D29D33-43F5-4D25-BF58-FE41BAEF93D2}" destId="{93146D5D-EC72-485E-ACD4-750048918753}" srcOrd="1" destOrd="0" presId="urn:microsoft.com/office/officeart/2005/8/layout/lProcess2"/>
    <dgm:cxn modelId="{D63DCB43-A02E-4C4C-8A8D-6FCCECF74E46}" type="presOf" srcId="{25C23B0F-D2B0-42A9-9D72-141AFC603786}" destId="{1A2E5782-FDE4-42DF-9125-FD993E8968DE}" srcOrd="0" destOrd="0" presId="urn:microsoft.com/office/officeart/2005/8/layout/lProcess2"/>
    <dgm:cxn modelId="{74560D67-BD55-4D40-A12B-D1E03F353195}" type="presOf" srcId="{1002237B-3031-4A43-B44F-E066E081A41E}" destId="{CE471F51-EAEB-49D1-B563-FB53BA89F4EE}" srcOrd="0" destOrd="0" presId="urn:microsoft.com/office/officeart/2005/8/layout/lProcess2"/>
    <dgm:cxn modelId="{62888C68-32AF-40CC-B23C-AFC93AA30871}" type="presOf" srcId="{F3B12A66-EEE3-4B81-8EAF-41D713173DE4}" destId="{E4B73CD9-494F-4385-943C-8CF256FABC98}" srcOrd="0" destOrd="0" presId="urn:microsoft.com/office/officeart/2005/8/layout/lProcess2"/>
    <dgm:cxn modelId="{6394D14D-3756-46F1-9FCF-05B333783E11}" srcId="{62D29D33-43F5-4D25-BF58-FE41BAEF93D2}" destId="{99E3EEB3-8DF0-48B9-9C5B-716319593909}" srcOrd="3" destOrd="0" parTransId="{A0AD1A1D-7EAA-45CD-8EE7-F61D2D8DDF9D}" sibTransId="{F375A6F1-2F9D-4AB8-AA5E-83BA93564FFD}"/>
    <dgm:cxn modelId="{05DD5154-B10F-4643-A155-D225DD828E69}" srcId="{F3B12A66-EEE3-4B81-8EAF-41D713173DE4}" destId="{1002237B-3031-4A43-B44F-E066E081A41E}" srcOrd="0" destOrd="0" parTransId="{AF1C1E2B-8385-459B-A315-574A701FF37D}" sibTransId="{D92C6BC8-4029-4804-B283-8B017BCC8547}"/>
    <dgm:cxn modelId="{A4580D75-9E15-4D9B-875D-81B5EC6DE66E}" type="presOf" srcId="{BCEA783F-0B5A-4A57-BEEA-EF5C4A727B40}" destId="{D55837DF-B842-45EC-A37A-4051DE3C1C59}" srcOrd="0" destOrd="0" presId="urn:microsoft.com/office/officeart/2005/8/layout/lProcess2"/>
    <dgm:cxn modelId="{2FE7D680-1F43-4488-8AA8-E19F3F59AFEF}" type="presOf" srcId="{D592E8C2-88F8-4100-8325-BF046455F9A2}" destId="{E37ABAE5-F447-4F28-AB81-A9DF1E8AB75F}" srcOrd="0" destOrd="0" presId="urn:microsoft.com/office/officeart/2005/8/layout/lProcess2"/>
    <dgm:cxn modelId="{A5212686-57AA-4513-AFBB-3FA66A13C3F1}" type="presOf" srcId="{384376CC-FCA8-4DE5-B5A2-5C43DDA4E3D2}" destId="{A0E81919-9BB7-4504-8817-577F5E4734BE}" srcOrd="0" destOrd="0" presId="urn:microsoft.com/office/officeart/2005/8/layout/lProcess2"/>
    <dgm:cxn modelId="{BFB13486-AD11-465C-9DA7-062E90197A0A}" srcId="{F3B12A66-EEE3-4B81-8EAF-41D713173DE4}" destId="{25C23B0F-D2B0-42A9-9D72-141AFC603786}" srcOrd="2" destOrd="0" parTransId="{69F45BE4-308C-457A-8E22-97D9104CBB4D}" sibTransId="{6B9EE010-26DB-4696-A18A-1518E43BC775}"/>
    <dgm:cxn modelId="{2C6EE68D-6AA0-4C34-B0B9-DB1452AC1314}" srcId="{62D29D33-43F5-4D25-BF58-FE41BAEF93D2}" destId="{B99727C1-C499-40F5-902E-D6907C79B474}" srcOrd="0" destOrd="0" parTransId="{70919BE1-C460-4255-87DE-A134E395AFDB}" sibTransId="{FEE97CFC-FCFB-4A72-90FD-E9FC01FABF14}"/>
    <dgm:cxn modelId="{7AB8F48D-F680-4D45-970B-788E5AB753AB}" type="presOf" srcId="{8092680D-6578-4DC2-AA03-62CD23765DED}" destId="{C13116BC-6987-4B81-B1C5-11984A60974B}" srcOrd="0" destOrd="0" presId="urn:microsoft.com/office/officeart/2005/8/layout/lProcess2"/>
    <dgm:cxn modelId="{115F4B91-00A5-4ED5-8B3F-0D7DEEE68673}" srcId="{BCEA783F-0B5A-4A57-BEEA-EF5C4A727B40}" destId="{F3B12A66-EEE3-4B81-8EAF-41D713173DE4}" srcOrd="1" destOrd="0" parTransId="{ACFFE04C-579F-487B-AB26-0610237DF429}" sibTransId="{0CCCDF18-FC98-4BA4-A608-CB7B44D246EC}"/>
    <dgm:cxn modelId="{C6C84B95-6C4A-446D-88D9-25C7635E15A0}" srcId="{8092680D-6578-4DC2-AA03-62CD23765DED}" destId="{384376CC-FCA8-4DE5-B5A2-5C43DDA4E3D2}" srcOrd="2" destOrd="0" parTransId="{B19379E5-4A12-48CA-ACB2-A59EF1BB6B35}" sibTransId="{65681827-2FEA-4BCA-A281-AC5A0D10802D}"/>
    <dgm:cxn modelId="{B64CF1A2-B04B-4A67-B5CE-7C79F65EA403}" srcId="{8092680D-6578-4DC2-AA03-62CD23765DED}" destId="{4B0A6BC3-51E3-40CB-9D7B-9F7FB5344A55}" srcOrd="3" destOrd="0" parTransId="{D3701756-568A-4251-B74F-E8A1377C7F1C}" sibTransId="{7149A73E-CAA9-4C87-AC59-82A653B5CFF5}"/>
    <dgm:cxn modelId="{01A789AA-3051-4E27-BC13-4F0E605BCBA2}" type="presOf" srcId="{62D29D33-43F5-4D25-BF58-FE41BAEF93D2}" destId="{3BE88C61-B6FD-4BD1-AE05-51909DE86541}" srcOrd="0" destOrd="0" presId="urn:microsoft.com/office/officeart/2005/8/layout/lProcess2"/>
    <dgm:cxn modelId="{62C3C7B3-4D77-4854-BB23-601B949699A0}" srcId="{BCEA783F-0B5A-4A57-BEEA-EF5C4A727B40}" destId="{62D29D33-43F5-4D25-BF58-FE41BAEF93D2}" srcOrd="2" destOrd="0" parTransId="{AACB2595-94B1-4627-8A15-E264B0F7A44F}" sibTransId="{EB4DDF05-6AF5-443C-9984-A71D2141E88F}"/>
    <dgm:cxn modelId="{F965EBCA-050A-4314-B8DA-95AB507FABA7}" type="presOf" srcId="{B99727C1-C499-40F5-902E-D6907C79B474}" destId="{15964413-ECD9-46F1-91BC-22D66F14D48B}" srcOrd="0" destOrd="0" presId="urn:microsoft.com/office/officeart/2005/8/layout/lProcess2"/>
    <dgm:cxn modelId="{042048CF-D353-49D1-83FA-B492984A095E}" srcId="{62D29D33-43F5-4D25-BF58-FE41BAEF93D2}" destId="{0F5E848A-478E-482F-8EC0-A9179744B02D}" srcOrd="2" destOrd="0" parTransId="{538923F1-C8E2-40B6-A3FD-D19D257B9F82}" sibTransId="{E5994228-9889-479D-81D1-D08307BDD8D2}"/>
    <dgm:cxn modelId="{777A64D6-16FB-4E12-9904-17E83C64AF04}" srcId="{F3B12A66-EEE3-4B81-8EAF-41D713173DE4}" destId="{31D00A43-143D-42C4-8BB8-85DFDD1A9C64}" srcOrd="1" destOrd="0" parTransId="{620E637C-A2F1-4CF5-896E-AA3FB5FBE430}" sibTransId="{4D9AB5FF-6609-4974-8DBC-A4A4E8A4BB3C}"/>
    <dgm:cxn modelId="{112428D8-E06A-4CF3-9B79-1764B2502E62}" type="presOf" srcId="{0DC5D0E1-F26E-4941-A82A-B05F23CFBF1F}" destId="{681A9F4A-A472-486A-B6F2-B98BA2D46211}" srcOrd="0" destOrd="0" presId="urn:microsoft.com/office/officeart/2005/8/layout/lProcess2"/>
    <dgm:cxn modelId="{8EA81ADD-6AE6-48D8-BEAF-2836A55DA44A}" type="presOf" srcId="{0F5E848A-478E-482F-8EC0-A9179744B02D}" destId="{EA9853AB-1522-43C3-97FB-D63EEBBEA5DF}" srcOrd="0" destOrd="0" presId="urn:microsoft.com/office/officeart/2005/8/layout/lProcess2"/>
    <dgm:cxn modelId="{95AE47E1-3E64-4FA2-8860-6D91DCFA52BC}" srcId="{F3B12A66-EEE3-4B81-8EAF-41D713173DE4}" destId="{3A5D4DDA-CC6A-41AE-9873-700F1D8716B8}" srcOrd="3" destOrd="0" parTransId="{1886C833-E788-42EF-B83C-BCC2B07D9E07}" sibTransId="{8C9E9123-F025-434B-B089-A9242FFF2AF1}"/>
    <dgm:cxn modelId="{B1C490E1-A01F-4674-A3F7-164C6D83868D}" type="presOf" srcId="{99E3EEB3-8DF0-48B9-9C5B-716319593909}" destId="{520560F5-28DB-41C7-9BBF-8F5CCC4FB088}" srcOrd="0" destOrd="0" presId="urn:microsoft.com/office/officeart/2005/8/layout/lProcess2"/>
    <dgm:cxn modelId="{1D4491E5-F0CA-432D-9FDA-E61819EACAB6}" type="presOf" srcId="{8092680D-6578-4DC2-AA03-62CD23765DED}" destId="{32794E8E-930F-4E71-B4AB-7717C00797A7}" srcOrd="1" destOrd="0" presId="urn:microsoft.com/office/officeart/2005/8/layout/lProcess2"/>
    <dgm:cxn modelId="{98B1C5FE-98EB-4584-BCC1-0AB3A0E1C306}" srcId="{62D29D33-43F5-4D25-BF58-FE41BAEF93D2}" destId="{0DC5D0E1-F26E-4941-A82A-B05F23CFBF1F}" srcOrd="1" destOrd="0" parTransId="{D07AADA1-F562-4535-BBCE-7768AD9242D7}" sibTransId="{64D57D04-7958-41EB-9167-0465F058DE94}"/>
    <dgm:cxn modelId="{A1EC59FF-F576-44AD-B0D1-25C6266AF1BB}" type="presOf" srcId="{3A5D4DDA-CC6A-41AE-9873-700F1D8716B8}" destId="{6215D174-EB24-48C6-8BC9-EFF761F5CD2A}" srcOrd="0" destOrd="0" presId="urn:microsoft.com/office/officeart/2005/8/layout/lProcess2"/>
    <dgm:cxn modelId="{ED5D6823-CAAF-4156-A11F-AB179EB6977D}" type="presParOf" srcId="{D55837DF-B842-45EC-A37A-4051DE3C1C59}" destId="{D41483EB-3E57-492E-B77D-A0A74C6E235E}" srcOrd="0" destOrd="0" presId="urn:microsoft.com/office/officeart/2005/8/layout/lProcess2"/>
    <dgm:cxn modelId="{4073ACBD-B218-4D94-9F9E-48423B7CDFEE}" type="presParOf" srcId="{D41483EB-3E57-492E-B77D-A0A74C6E235E}" destId="{C13116BC-6987-4B81-B1C5-11984A60974B}" srcOrd="0" destOrd="0" presId="urn:microsoft.com/office/officeart/2005/8/layout/lProcess2"/>
    <dgm:cxn modelId="{841280F2-F8FA-463E-B4C8-AF60BB5E7812}" type="presParOf" srcId="{D41483EB-3E57-492E-B77D-A0A74C6E235E}" destId="{32794E8E-930F-4E71-B4AB-7717C00797A7}" srcOrd="1" destOrd="0" presId="urn:microsoft.com/office/officeart/2005/8/layout/lProcess2"/>
    <dgm:cxn modelId="{D55105EC-70C9-4A1C-B70E-AF667FDBEB66}" type="presParOf" srcId="{D41483EB-3E57-492E-B77D-A0A74C6E235E}" destId="{71F791DB-D3E1-4E80-AEF2-336B44A8D336}" srcOrd="2" destOrd="0" presId="urn:microsoft.com/office/officeart/2005/8/layout/lProcess2"/>
    <dgm:cxn modelId="{A55C4456-15C9-45D4-B492-36F039F37DF2}" type="presParOf" srcId="{71F791DB-D3E1-4E80-AEF2-336B44A8D336}" destId="{87A6198C-0787-4647-874D-53062C108331}" srcOrd="0" destOrd="0" presId="urn:microsoft.com/office/officeart/2005/8/layout/lProcess2"/>
    <dgm:cxn modelId="{365734BD-AC57-4282-8672-ABB73474EA4A}" type="presParOf" srcId="{87A6198C-0787-4647-874D-53062C108331}" destId="{E37ABAE5-F447-4F28-AB81-A9DF1E8AB75F}" srcOrd="0" destOrd="0" presId="urn:microsoft.com/office/officeart/2005/8/layout/lProcess2"/>
    <dgm:cxn modelId="{8A1EC846-EC8B-40E1-BEFA-BCD84F25FD7A}" type="presParOf" srcId="{87A6198C-0787-4647-874D-53062C108331}" destId="{1C96C52D-47D6-4360-9E74-83F5B4DCBC75}" srcOrd="1" destOrd="0" presId="urn:microsoft.com/office/officeart/2005/8/layout/lProcess2"/>
    <dgm:cxn modelId="{54E2038F-8E33-43F7-AFAB-B1D5E75D55ED}" type="presParOf" srcId="{87A6198C-0787-4647-874D-53062C108331}" destId="{846DD906-89E1-4F25-A990-B980D4A81079}" srcOrd="2" destOrd="0" presId="urn:microsoft.com/office/officeart/2005/8/layout/lProcess2"/>
    <dgm:cxn modelId="{EAD150CB-5A26-4630-9D6F-1F200C76B32A}" type="presParOf" srcId="{87A6198C-0787-4647-874D-53062C108331}" destId="{BF581B7A-7348-4055-A656-007629BD5945}" srcOrd="3" destOrd="0" presId="urn:microsoft.com/office/officeart/2005/8/layout/lProcess2"/>
    <dgm:cxn modelId="{33E0D105-C691-4F21-94F3-5356802A8227}" type="presParOf" srcId="{87A6198C-0787-4647-874D-53062C108331}" destId="{A0E81919-9BB7-4504-8817-577F5E4734BE}" srcOrd="4" destOrd="0" presId="urn:microsoft.com/office/officeart/2005/8/layout/lProcess2"/>
    <dgm:cxn modelId="{9595BCEB-81CE-4230-8B4F-5F918215CA00}" type="presParOf" srcId="{87A6198C-0787-4647-874D-53062C108331}" destId="{1D18B5F2-7CC8-474D-8DCD-6016059172DA}" srcOrd="5" destOrd="0" presId="urn:microsoft.com/office/officeart/2005/8/layout/lProcess2"/>
    <dgm:cxn modelId="{81A6096E-D43B-4F2D-9823-D755D4D049F1}" type="presParOf" srcId="{87A6198C-0787-4647-874D-53062C108331}" destId="{EB9CEC39-6CD5-4A81-948C-520A47A9C240}" srcOrd="6" destOrd="0" presId="urn:microsoft.com/office/officeart/2005/8/layout/lProcess2"/>
    <dgm:cxn modelId="{32C129FE-B4C3-45D5-B1C1-3712968634E2}" type="presParOf" srcId="{D55837DF-B842-45EC-A37A-4051DE3C1C59}" destId="{1E44B377-EC43-46A0-9239-65D6B987B915}" srcOrd="1" destOrd="0" presId="urn:microsoft.com/office/officeart/2005/8/layout/lProcess2"/>
    <dgm:cxn modelId="{546D984E-5B66-4A33-9CC3-88BBD7CFB8B6}" type="presParOf" srcId="{D55837DF-B842-45EC-A37A-4051DE3C1C59}" destId="{B735318B-AC28-4717-8046-81CAE25ECE00}" srcOrd="2" destOrd="0" presId="urn:microsoft.com/office/officeart/2005/8/layout/lProcess2"/>
    <dgm:cxn modelId="{F4FEFE8C-FF87-4E6E-8F48-7A27B201EED6}" type="presParOf" srcId="{B735318B-AC28-4717-8046-81CAE25ECE00}" destId="{E4B73CD9-494F-4385-943C-8CF256FABC98}" srcOrd="0" destOrd="0" presId="urn:microsoft.com/office/officeart/2005/8/layout/lProcess2"/>
    <dgm:cxn modelId="{BB7ACE3E-8C7D-4F8E-97BC-E567F58A259D}" type="presParOf" srcId="{B735318B-AC28-4717-8046-81CAE25ECE00}" destId="{D8594A03-8DE0-43CE-A46F-4EFB4DE18494}" srcOrd="1" destOrd="0" presId="urn:microsoft.com/office/officeart/2005/8/layout/lProcess2"/>
    <dgm:cxn modelId="{5DFE480F-0917-4D86-BB1A-52E476E1589B}" type="presParOf" srcId="{B735318B-AC28-4717-8046-81CAE25ECE00}" destId="{CFB124E6-D1BD-4A81-B603-363CF5C10865}" srcOrd="2" destOrd="0" presId="urn:microsoft.com/office/officeart/2005/8/layout/lProcess2"/>
    <dgm:cxn modelId="{0636CDBF-E929-4FCF-BBF6-9FFF4649D276}" type="presParOf" srcId="{CFB124E6-D1BD-4A81-B603-363CF5C10865}" destId="{2445DFCB-C0A6-4734-BD13-4A87AFDAEF30}" srcOrd="0" destOrd="0" presId="urn:microsoft.com/office/officeart/2005/8/layout/lProcess2"/>
    <dgm:cxn modelId="{2546715F-D76A-400F-B820-83560423CDB8}" type="presParOf" srcId="{2445DFCB-C0A6-4734-BD13-4A87AFDAEF30}" destId="{CE471F51-EAEB-49D1-B563-FB53BA89F4EE}" srcOrd="0" destOrd="0" presId="urn:microsoft.com/office/officeart/2005/8/layout/lProcess2"/>
    <dgm:cxn modelId="{1C14A9AC-8850-425E-9A6D-6747524274FC}" type="presParOf" srcId="{2445DFCB-C0A6-4734-BD13-4A87AFDAEF30}" destId="{EB219BEA-21C9-467F-BD51-2DB27EDAAA78}" srcOrd="1" destOrd="0" presId="urn:microsoft.com/office/officeart/2005/8/layout/lProcess2"/>
    <dgm:cxn modelId="{75B1F235-1E4F-48EC-93A6-77721B8ABF57}" type="presParOf" srcId="{2445DFCB-C0A6-4734-BD13-4A87AFDAEF30}" destId="{94201D56-C9AB-4C56-9FCE-32E92AB17A1D}" srcOrd="2" destOrd="0" presId="urn:microsoft.com/office/officeart/2005/8/layout/lProcess2"/>
    <dgm:cxn modelId="{9C878D3F-8154-4DEB-8B90-72032B360773}" type="presParOf" srcId="{2445DFCB-C0A6-4734-BD13-4A87AFDAEF30}" destId="{4C64D040-637F-4DEE-9C4D-CD21A46438D6}" srcOrd="3" destOrd="0" presId="urn:microsoft.com/office/officeart/2005/8/layout/lProcess2"/>
    <dgm:cxn modelId="{4155BDEB-98D9-4D68-97A6-A7BB32ADFFEB}" type="presParOf" srcId="{2445DFCB-C0A6-4734-BD13-4A87AFDAEF30}" destId="{1A2E5782-FDE4-42DF-9125-FD993E8968DE}" srcOrd="4" destOrd="0" presId="urn:microsoft.com/office/officeart/2005/8/layout/lProcess2"/>
    <dgm:cxn modelId="{73A4E028-B2DF-487B-9374-A12E264BB6AC}" type="presParOf" srcId="{2445DFCB-C0A6-4734-BD13-4A87AFDAEF30}" destId="{59B50B2D-827A-4C5F-B25B-C7886D50DDA2}" srcOrd="5" destOrd="0" presId="urn:microsoft.com/office/officeart/2005/8/layout/lProcess2"/>
    <dgm:cxn modelId="{01AFDB28-8DAD-492C-A23A-1E186C18CDB7}" type="presParOf" srcId="{2445DFCB-C0A6-4734-BD13-4A87AFDAEF30}" destId="{6215D174-EB24-48C6-8BC9-EFF761F5CD2A}" srcOrd="6" destOrd="0" presId="urn:microsoft.com/office/officeart/2005/8/layout/lProcess2"/>
    <dgm:cxn modelId="{773FA987-1421-47DA-BD05-D81EB594FA9A}" type="presParOf" srcId="{D55837DF-B842-45EC-A37A-4051DE3C1C59}" destId="{C9F8EC51-FB1B-4BB4-B5AE-E1F5F7CF0BF2}" srcOrd="3" destOrd="0" presId="urn:microsoft.com/office/officeart/2005/8/layout/lProcess2"/>
    <dgm:cxn modelId="{208AC7B9-BCF5-4BF1-ABC1-04AF5A003D79}" type="presParOf" srcId="{D55837DF-B842-45EC-A37A-4051DE3C1C59}" destId="{BE8BA123-E204-46CB-B077-FAF39A8DFB04}" srcOrd="4" destOrd="0" presId="urn:microsoft.com/office/officeart/2005/8/layout/lProcess2"/>
    <dgm:cxn modelId="{4D099084-309C-4BA3-A1FA-BC4A2D6212F2}" type="presParOf" srcId="{BE8BA123-E204-46CB-B077-FAF39A8DFB04}" destId="{3BE88C61-B6FD-4BD1-AE05-51909DE86541}" srcOrd="0" destOrd="0" presId="urn:microsoft.com/office/officeart/2005/8/layout/lProcess2"/>
    <dgm:cxn modelId="{991EBAA6-4A82-4D73-8CF8-3E2E788B60C4}" type="presParOf" srcId="{BE8BA123-E204-46CB-B077-FAF39A8DFB04}" destId="{93146D5D-EC72-485E-ACD4-750048918753}" srcOrd="1" destOrd="0" presId="urn:microsoft.com/office/officeart/2005/8/layout/lProcess2"/>
    <dgm:cxn modelId="{6855652D-1810-4F7F-AF76-ABC70DD0EB0B}" type="presParOf" srcId="{BE8BA123-E204-46CB-B077-FAF39A8DFB04}" destId="{252BFF32-E8B8-4795-A094-416E422C8B71}" srcOrd="2" destOrd="0" presId="urn:microsoft.com/office/officeart/2005/8/layout/lProcess2"/>
    <dgm:cxn modelId="{994A31FF-34CE-4603-B159-B286CAF507E7}" type="presParOf" srcId="{252BFF32-E8B8-4795-A094-416E422C8B71}" destId="{5F226824-0F2C-461E-B052-D8FBC1CB9927}" srcOrd="0" destOrd="0" presId="urn:microsoft.com/office/officeart/2005/8/layout/lProcess2"/>
    <dgm:cxn modelId="{C6F7B215-EDCC-47AE-B58E-86C0EC8FFAF0}" type="presParOf" srcId="{5F226824-0F2C-461E-B052-D8FBC1CB9927}" destId="{15964413-ECD9-46F1-91BC-22D66F14D48B}" srcOrd="0" destOrd="0" presId="urn:microsoft.com/office/officeart/2005/8/layout/lProcess2"/>
    <dgm:cxn modelId="{D4D36B01-480B-49FB-9DBE-9F54A37BFFAC}" type="presParOf" srcId="{5F226824-0F2C-461E-B052-D8FBC1CB9927}" destId="{B4E32505-6351-4FFA-8084-CF13DCF77DDC}" srcOrd="1" destOrd="0" presId="urn:microsoft.com/office/officeart/2005/8/layout/lProcess2"/>
    <dgm:cxn modelId="{11BBEC56-4CA3-41AF-853F-B5F02399B7E5}" type="presParOf" srcId="{5F226824-0F2C-461E-B052-D8FBC1CB9927}" destId="{681A9F4A-A472-486A-B6F2-B98BA2D46211}" srcOrd="2" destOrd="0" presId="urn:microsoft.com/office/officeart/2005/8/layout/lProcess2"/>
    <dgm:cxn modelId="{DBB5992C-5341-4290-9515-EBE4A1CEE336}" type="presParOf" srcId="{5F226824-0F2C-461E-B052-D8FBC1CB9927}" destId="{C448BA0D-DD3C-41E4-BC56-DE2416B1928F}" srcOrd="3" destOrd="0" presId="urn:microsoft.com/office/officeart/2005/8/layout/lProcess2"/>
    <dgm:cxn modelId="{655B6CB7-AF5A-4E2A-83DC-281CAE56F247}" type="presParOf" srcId="{5F226824-0F2C-461E-B052-D8FBC1CB9927}" destId="{EA9853AB-1522-43C3-97FB-D63EEBBEA5DF}" srcOrd="4" destOrd="0" presId="urn:microsoft.com/office/officeart/2005/8/layout/lProcess2"/>
    <dgm:cxn modelId="{BADDDC29-546D-4501-BEAA-6210D86CDF8A}" type="presParOf" srcId="{5F226824-0F2C-461E-B052-D8FBC1CB9927}" destId="{CEF3B7F2-6F5D-486A-BC3E-28B7CABE3BC6}" srcOrd="5" destOrd="0" presId="urn:microsoft.com/office/officeart/2005/8/layout/lProcess2"/>
    <dgm:cxn modelId="{36D28912-E583-4145-BA11-99977E7B3552}" type="presParOf" srcId="{5F226824-0F2C-461E-B052-D8FBC1CB9927}" destId="{520560F5-28DB-41C7-9BBF-8F5CCC4FB088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4C2FBE-6975-44ED-A6AF-7CADEFFC6D9F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1B43AD1-E3CF-4908-9F2A-C4B47456C06D}">
      <dgm:prSet phldrT="[Text]"/>
      <dgm:spPr>
        <a:ln>
          <a:solidFill>
            <a:srgbClr val="88267B"/>
          </a:solidFill>
        </a:ln>
      </dgm:spPr>
      <dgm:t>
        <a:bodyPr/>
        <a:lstStyle/>
        <a:p>
          <a:r>
            <a:rPr lang="en-GB"/>
            <a:t>Why</a:t>
          </a:r>
        </a:p>
      </dgm:t>
    </dgm:pt>
    <dgm:pt modelId="{0A2114C7-5C73-4B4D-9F4D-F1BF1ADD43A1}" type="parTrans" cxnId="{B9E1214C-F348-431E-8EC9-97D04F9639F9}">
      <dgm:prSet/>
      <dgm:spPr/>
      <dgm:t>
        <a:bodyPr/>
        <a:lstStyle/>
        <a:p>
          <a:endParaRPr lang="en-GB"/>
        </a:p>
      </dgm:t>
    </dgm:pt>
    <dgm:pt modelId="{D5E76B67-51EA-41C5-B9B6-E1A4C74F8DA0}" type="sibTrans" cxnId="{B9E1214C-F348-431E-8EC9-97D04F9639F9}">
      <dgm:prSet/>
      <dgm:spPr/>
      <dgm:t>
        <a:bodyPr/>
        <a:lstStyle/>
        <a:p>
          <a:endParaRPr lang="en-GB"/>
        </a:p>
      </dgm:t>
    </dgm:pt>
    <dgm:pt modelId="{00D7538B-5FAC-4005-A89E-704B8AC6C96C}">
      <dgm:prSet phldrT="[Text]"/>
      <dgm:spPr>
        <a:ln>
          <a:solidFill>
            <a:srgbClr val="F89936"/>
          </a:solidFill>
        </a:ln>
      </dgm:spPr>
      <dgm:t>
        <a:bodyPr/>
        <a:lstStyle/>
        <a:p>
          <a:r>
            <a:rPr lang="en-GB"/>
            <a:t>What</a:t>
          </a:r>
        </a:p>
      </dgm:t>
    </dgm:pt>
    <dgm:pt modelId="{84271635-9212-4355-80FD-0A938C5DD476}" type="parTrans" cxnId="{06022545-0BF6-41A0-BD7D-50C00D0FA6B9}">
      <dgm:prSet/>
      <dgm:spPr/>
      <dgm:t>
        <a:bodyPr/>
        <a:lstStyle/>
        <a:p>
          <a:endParaRPr lang="en-GB"/>
        </a:p>
      </dgm:t>
    </dgm:pt>
    <dgm:pt modelId="{A65CE48A-8CF9-4470-8E45-3CC5DFF8BE53}" type="sibTrans" cxnId="{06022545-0BF6-41A0-BD7D-50C00D0FA6B9}">
      <dgm:prSet/>
      <dgm:spPr/>
      <dgm:t>
        <a:bodyPr/>
        <a:lstStyle/>
        <a:p>
          <a:endParaRPr lang="en-GB"/>
        </a:p>
      </dgm:t>
    </dgm:pt>
    <dgm:pt modelId="{0AD13270-3A91-46A2-A179-23F5CF2FCF32}">
      <dgm:prSet phldrT="[Text]"/>
      <dgm:spPr>
        <a:ln>
          <a:solidFill>
            <a:srgbClr val="1F7187"/>
          </a:solidFill>
        </a:ln>
      </dgm:spPr>
      <dgm:t>
        <a:bodyPr/>
        <a:lstStyle/>
        <a:p>
          <a:r>
            <a:rPr lang="en-GB"/>
            <a:t>When</a:t>
          </a:r>
        </a:p>
      </dgm:t>
    </dgm:pt>
    <dgm:pt modelId="{5AD503AD-E1A8-4330-94AE-0633002F7991}" type="parTrans" cxnId="{F49AD809-1A90-4325-9155-36F6E37DE3E4}">
      <dgm:prSet/>
      <dgm:spPr/>
      <dgm:t>
        <a:bodyPr/>
        <a:lstStyle/>
        <a:p>
          <a:endParaRPr lang="en-GB"/>
        </a:p>
      </dgm:t>
    </dgm:pt>
    <dgm:pt modelId="{0A4D2420-EBCF-456A-99BB-3C0257526D7D}" type="sibTrans" cxnId="{F49AD809-1A90-4325-9155-36F6E37DE3E4}">
      <dgm:prSet/>
      <dgm:spPr/>
      <dgm:t>
        <a:bodyPr/>
        <a:lstStyle/>
        <a:p>
          <a:endParaRPr lang="en-GB"/>
        </a:p>
      </dgm:t>
    </dgm:pt>
    <dgm:pt modelId="{A7B64764-79E8-43B5-ABAA-97D17079EBEA}">
      <dgm:prSet phldrT="[Text]"/>
      <dgm:spPr>
        <a:ln>
          <a:solidFill>
            <a:srgbClr val="28BCBB"/>
          </a:solidFill>
        </a:ln>
      </dgm:spPr>
      <dgm:t>
        <a:bodyPr/>
        <a:lstStyle/>
        <a:p>
          <a:r>
            <a:rPr lang="en-GB"/>
            <a:t>Who</a:t>
          </a:r>
        </a:p>
      </dgm:t>
    </dgm:pt>
    <dgm:pt modelId="{AD018174-EE5F-46FC-8FE2-B3EEC1A8500E}" type="parTrans" cxnId="{7E6149F7-AE91-467D-895E-E67544625B36}">
      <dgm:prSet/>
      <dgm:spPr/>
      <dgm:t>
        <a:bodyPr/>
        <a:lstStyle/>
        <a:p>
          <a:endParaRPr lang="en-GB"/>
        </a:p>
      </dgm:t>
    </dgm:pt>
    <dgm:pt modelId="{F44ACB5C-98F4-4785-BAFF-A8A275137AC9}" type="sibTrans" cxnId="{7E6149F7-AE91-467D-895E-E67544625B36}">
      <dgm:prSet/>
      <dgm:spPr/>
      <dgm:t>
        <a:bodyPr/>
        <a:lstStyle/>
        <a:p>
          <a:endParaRPr lang="en-GB"/>
        </a:p>
      </dgm:t>
    </dgm:pt>
    <dgm:pt modelId="{0D7C1AEF-5001-4438-9CDF-5F82D4205559}">
      <dgm:prSet phldrT="[Text]"/>
      <dgm:spPr>
        <a:ln>
          <a:solidFill>
            <a:srgbClr val="139D16"/>
          </a:solidFill>
        </a:ln>
      </dgm:spPr>
      <dgm:t>
        <a:bodyPr/>
        <a:lstStyle/>
        <a:p>
          <a:r>
            <a:rPr lang="en-GB"/>
            <a:t>How</a:t>
          </a:r>
        </a:p>
      </dgm:t>
    </dgm:pt>
    <dgm:pt modelId="{4BDB177F-291F-4F4D-BB2B-765CF089AFBE}" type="parTrans" cxnId="{CADE4A31-8F9C-4D53-B94E-69063B8CAEA3}">
      <dgm:prSet/>
      <dgm:spPr/>
      <dgm:t>
        <a:bodyPr/>
        <a:lstStyle/>
        <a:p>
          <a:endParaRPr lang="en-GB"/>
        </a:p>
      </dgm:t>
    </dgm:pt>
    <dgm:pt modelId="{5859B86A-346F-4F53-841E-271C155C5BDF}" type="sibTrans" cxnId="{CADE4A31-8F9C-4D53-B94E-69063B8CAEA3}">
      <dgm:prSet/>
      <dgm:spPr/>
      <dgm:t>
        <a:bodyPr/>
        <a:lstStyle/>
        <a:p>
          <a:endParaRPr lang="en-GB"/>
        </a:p>
      </dgm:t>
    </dgm:pt>
    <dgm:pt modelId="{A080C039-B09E-4F20-8D8A-DB9D8222143D}" type="pres">
      <dgm:prSet presAssocID="{8C4C2FBE-6975-44ED-A6AF-7CADEFFC6D9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386C673-7818-4F3E-A414-58CA10395D72}" type="pres">
      <dgm:prSet presAssocID="{0D7C1AEF-5001-4438-9CDF-5F82D4205559}" presName="Accent5" presStyleCnt="0"/>
      <dgm:spPr/>
    </dgm:pt>
    <dgm:pt modelId="{889E31FC-9E7D-4991-B972-02F5705DCDAE}" type="pres">
      <dgm:prSet presAssocID="{0D7C1AEF-5001-4438-9CDF-5F82D4205559}" presName="Accent" presStyleLbl="node1" presStyleIdx="0" presStyleCnt="5"/>
      <dgm:spPr>
        <a:solidFill>
          <a:srgbClr val="139D16"/>
        </a:solidFill>
        <a:ln>
          <a:solidFill>
            <a:srgbClr val="139D16"/>
          </a:solidFill>
        </a:ln>
      </dgm:spPr>
    </dgm:pt>
    <dgm:pt modelId="{04F666C6-83D4-4B3E-9994-4C8139264C33}" type="pres">
      <dgm:prSet presAssocID="{0D7C1AEF-5001-4438-9CDF-5F82D4205559}" presName="ParentBackground5" presStyleCnt="0"/>
      <dgm:spPr/>
    </dgm:pt>
    <dgm:pt modelId="{BE34454B-41EE-4877-ABC4-2E9CD8A24D3A}" type="pres">
      <dgm:prSet presAssocID="{0D7C1AEF-5001-4438-9CDF-5F82D4205559}" presName="ParentBackground" presStyleLbl="fgAcc1" presStyleIdx="0" presStyleCnt="5"/>
      <dgm:spPr/>
    </dgm:pt>
    <dgm:pt modelId="{72AEA22C-0449-4A99-84E5-DAD7FB9F3916}" type="pres">
      <dgm:prSet presAssocID="{0D7C1AEF-5001-4438-9CDF-5F82D420555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B5414D-86FD-4324-8F1F-BB6C37B6BAAC}" type="pres">
      <dgm:prSet presAssocID="{A7B64764-79E8-43B5-ABAA-97D17079EBEA}" presName="Accent4" presStyleCnt="0"/>
      <dgm:spPr/>
    </dgm:pt>
    <dgm:pt modelId="{5B03A97E-83B7-4460-9B4E-BDAD346B2AAD}" type="pres">
      <dgm:prSet presAssocID="{A7B64764-79E8-43B5-ABAA-97D17079EBEA}" presName="Accent" presStyleLbl="node1" presStyleIdx="1" presStyleCnt="5"/>
      <dgm:spPr>
        <a:solidFill>
          <a:srgbClr val="28BCBB"/>
        </a:solidFill>
      </dgm:spPr>
    </dgm:pt>
    <dgm:pt modelId="{09F79BD4-BE98-4238-8C00-BA0363FBE2E7}" type="pres">
      <dgm:prSet presAssocID="{A7B64764-79E8-43B5-ABAA-97D17079EBEA}" presName="ParentBackground4" presStyleCnt="0"/>
      <dgm:spPr/>
    </dgm:pt>
    <dgm:pt modelId="{9FC13AD3-34A8-4315-AF07-E3AA741F4971}" type="pres">
      <dgm:prSet presAssocID="{A7B64764-79E8-43B5-ABAA-97D17079EBEA}" presName="ParentBackground" presStyleLbl="fgAcc1" presStyleIdx="1" presStyleCnt="5"/>
      <dgm:spPr/>
    </dgm:pt>
    <dgm:pt modelId="{645FB30B-5661-4E91-8DA9-CA21FA33409F}" type="pres">
      <dgm:prSet presAssocID="{A7B64764-79E8-43B5-ABAA-97D17079EBEA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7C7F6B1-EEBE-4DDD-B9B7-0DD4CFF32B75}" type="pres">
      <dgm:prSet presAssocID="{0AD13270-3A91-46A2-A179-23F5CF2FCF32}" presName="Accent3" presStyleCnt="0"/>
      <dgm:spPr/>
    </dgm:pt>
    <dgm:pt modelId="{C224D761-30E7-4DF7-894D-ADEBC58F9745}" type="pres">
      <dgm:prSet presAssocID="{0AD13270-3A91-46A2-A179-23F5CF2FCF32}" presName="Accent" presStyleLbl="node1" presStyleIdx="2" presStyleCnt="5"/>
      <dgm:spPr>
        <a:solidFill>
          <a:srgbClr val="1F7187"/>
        </a:solidFill>
        <a:ln>
          <a:solidFill>
            <a:srgbClr val="1F7187"/>
          </a:solidFill>
        </a:ln>
      </dgm:spPr>
    </dgm:pt>
    <dgm:pt modelId="{CDD5D227-1E01-44C9-9477-A0B0931C734C}" type="pres">
      <dgm:prSet presAssocID="{0AD13270-3A91-46A2-A179-23F5CF2FCF32}" presName="ParentBackground3" presStyleCnt="0"/>
      <dgm:spPr/>
    </dgm:pt>
    <dgm:pt modelId="{D542AD48-6B3F-40ED-BFA2-AD451B1619E8}" type="pres">
      <dgm:prSet presAssocID="{0AD13270-3A91-46A2-A179-23F5CF2FCF32}" presName="ParentBackground" presStyleLbl="fgAcc1" presStyleIdx="2" presStyleCnt="5"/>
      <dgm:spPr/>
    </dgm:pt>
    <dgm:pt modelId="{4CA5CD09-CCF0-45AE-BE3D-15825DEEE6EF}" type="pres">
      <dgm:prSet presAssocID="{0AD13270-3A91-46A2-A179-23F5CF2FCF3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2277E7E-F240-41A3-9468-85CDE445B79F}" type="pres">
      <dgm:prSet presAssocID="{00D7538B-5FAC-4005-A89E-704B8AC6C96C}" presName="Accent2" presStyleCnt="0"/>
      <dgm:spPr/>
    </dgm:pt>
    <dgm:pt modelId="{4ADF58B5-D7AC-4424-BBB2-184D1496713D}" type="pres">
      <dgm:prSet presAssocID="{00D7538B-5FAC-4005-A89E-704B8AC6C96C}" presName="Accent" presStyleLbl="node1" presStyleIdx="3" presStyleCnt="5"/>
      <dgm:spPr>
        <a:solidFill>
          <a:srgbClr val="F89936"/>
        </a:solidFill>
        <a:ln>
          <a:solidFill>
            <a:srgbClr val="F89936"/>
          </a:solidFill>
        </a:ln>
      </dgm:spPr>
    </dgm:pt>
    <dgm:pt modelId="{8A5EAE26-2D6F-4986-AB82-4739B7D2F5E2}" type="pres">
      <dgm:prSet presAssocID="{00D7538B-5FAC-4005-A89E-704B8AC6C96C}" presName="ParentBackground2" presStyleCnt="0"/>
      <dgm:spPr/>
    </dgm:pt>
    <dgm:pt modelId="{5B099C8A-4B41-475C-9C86-5AB133550940}" type="pres">
      <dgm:prSet presAssocID="{00D7538B-5FAC-4005-A89E-704B8AC6C96C}" presName="ParentBackground" presStyleLbl="fgAcc1" presStyleIdx="3" presStyleCnt="5"/>
      <dgm:spPr/>
    </dgm:pt>
    <dgm:pt modelId="{37353B81-2214-4222-B2F2-EAC8365134F9}" type="pres">
      <dgm:prSet presAssocID="{00D7538B-5FAC-4005-A89E-704B8AC6C96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38CB2B9-1C2F-4F8C-B0FB-0FEC14BEBEB6}" type="pres">
      <dgm:prSet presAssocID="{C1B43AD1-E3CF-4908-9F2A-C4B47456C06D}" presName="Accent1" presStyleCnt="0"/>
      <dgm:spPr/>
    </dgm:pt>
    <dgm:pt modelId="{26AEE699-6649-46F6-AC11-6ECE33BF535D}" type="pres">
      <dgm:prSet presAssocID="{C1B43AD1-E3CF-4908-9F2A-C4B47456C06D}" presName="Accent" presStyleLbl="node1" presStyleIdx="4" presStyleCnt="5"/>
      <dgm:spPr>
        <a:solidFill>
          <a:srgbClr val="88267B"/>
        </a:solidFill>
        <a:ln>
          <a:solidFill>
            <a:srgbClr val="88267B"/>
          </a:solidFill>
        </a:ln>
      </dgm:spPr>
    </dgm:pt>
    <dgm:pt modelId="{BBD0DC9F-3A96-486B-8D89-70C00F760D5F}" type="pres">
      <dgm:prSet presAssocID="{C1B43AD1-E3CF-4908-9F2A-C4B47456C06D}" presName="ParentBackground1" presStyleCnt="0"/>
      <dgm:spPr/>
    </dgm:pt>
    <dgm:pt modelId="{CFDFD837-8995-4A43-8089-77F7B19BE444}" type="pres">
      <dgm:prSet presAssocID="{C1B43AD1-E3CF-4908-9F2A-C4B47456C06D}" presName="ParentBackground" presStyleLbl="fgAcc1" presStyleIdx="4" presStyleCnt="5"/>
      <dgm:spPr/>
    </dgm:pt>
    <dgm:pt modelId="{6C8C5A4B-A9B5-431F-B469-3B9889381F81}" type="pres">
      <dgm:prSet presAssocID="{C1B43AD1-E3CF-4908-9F2A-C4B47456C06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F49AD809-1A90-4325-9155-36F6E37DE3E4}" srcId="{8C4C2FBE-6975-44ED-A6AF-7CADEFFC6D9F}" destId="{0AD13270-3A91-46A2-A179-23F5CF2FCF32}" srcOrd="2" destOrd="0" parTransId="{5AD503AD-E1A8-4330-94AE-0633002F7991}" sibTransId="{0A4D2420-EBCF-456A-99BB-3C0257526D7D}"/>
    <dgm:cxn modelId="{89F6DE16-BEAE-4E10-AE01-99AB26006475}" type="presOf" srcId="{A7B64764-79E8-43B5-ABAA-97D17079EBEA}" destId="{645FB30B-5661-4E91-8DA9-CA21FA33409F}" srcOrd="1" destOrd="0" presId="urn:microsoft.com/office/officeart/2011/layout/CircleProcess"/>
    <dgm:cxn modelId="{18368E2C-12DB-4C2B-B24A-F7939387C376}" type="presOf" srcId="{A7B64764-79E8-43B5-ABAA-97D17079EBEA}" destId="{9FC13AD3-34A8-4315-AF07-E3AA741F4971}" srcOrd="0" destOrd="0" presId="urn:microsoft.com/office/officeart/2011/layout/CircleProcess"/>
    <dgm:cxn modelId="{CADE4A31-8F9C-4D53-B94E-69063B8CAEA3}" srcId="{8C4C2FBE-6975-44ED-A6AF-7CADEFFC6D9F}" destId="{0D7C1AEF-5001-4438-9CDF-5F82D4205559}" srcOrd="4" destOrd="0" parTransId="{4BDB177F-291F-4F4D-BB2B-765CF089AFBE}" sibTransId="{5859B86A-346F-4F53-841E-271C155C5BDF}"/>
    <dgm:cxn modelId="{07F45131-7125-41BC-A866-0E06E02D1EA7}" type="presOf" srcId="{0AD13270-3A91-46A2-A179-23F5CF2FCF32}" destId="{4CA5CD09-CCF0-45AE-BE3D-15825DEEE6EF}" srcOrd="1" destOrd="0" presId="urn:microsoft.com/office/officeart/2011/layout/CircleProcess"/>
    <dgm:cxn modelId="{06022545-0BF6-41A0-BD7D-50C00D0FA6B9}" srcId="{8C4C2FBE-6975-44ED-A6AF-7CADEFFC6D9F}" destId="{00D7538B-5FAC-4005-A89E-704B8AC6C96C}" srcOrd="1" destOrd="0" parTransId="{84271635-9212-4355-80FD-0A938C5DD476}" sibTransId="{A65CE48A-8CF9-4470-8E45-3CC5DFF8BE53}"/>
    <dgm:cxn modelId="{B9E1214C-F348-431E-8EC9-97D04F9639F9}" srcId="{8C4C2FBE-6975-44ED-A6AF-7CADEFFC6D9F}" destId="{C1B43AD1-E3CF-4908-9F2A-C4B47456C06D}" srcOrd="0" destOrd="0" parTransId="{0A2114C7-5C73-4B4D-9F4D-F1BF1ADD43A1}" sibTransId="{D5E76B67-51EA-41C5-B9B6-E1A4C74F8DA0}"/>
    <dgm:cxn modelId="{C6BC5A74-7EEF-4C68-B87E-364D581EE2D3}" type="presOf" srcId="{0D7C1AEF-5001-4438-9CDF-5F82D4205559}" destId="{BE34454B-41EE-4877-ABC4-2E9CD8A24D3A}" srcOrd="0" destOrd="0" presId="urn:microsoft.com/office/officeart/2011/layout/CircleProcess"/>
    <dgm:cxn modelId="{C8D25676-D7F8-4113-9164-1FC3E9E6A2A6}" type="presOf" srcId="{0D7C1AEF-5001-4438-9CDF-5F82D4205559}" destId="{72AEA22C-0449-4A99-84E5-DAD7FB9F3916}" srcOrd="1" destOrd="0" presId="urn:microsoft.com/office/officeart/2011/layout/CircleProcess"/>
    <dgm:cxn modelId="{002BD67A-F257-4FDB-9E4A-A411265EC9F9}" type="presOf" srcId="{C1B43AD1-E3CF-4908-9F2A-C4B47456C06D}" destId="{6C8C5A4B-A9B5-431F-B469-3B9889381F81}" srcOrd="1" destOrd="0" presId="urn:microsoft.com/office/officeart/2011/layout/CircleProcess"/>
    <dgm:cxn modelId="{3F6D967F-7308-4B3F-BAF1-94B7ECAF85ED}" type="presOf" srcId="{0AD13270-3A91-46A2-A179-23F5CF2FCF32}" destId="{D542AD48-6B3F-40ED-BFA2-AD451B1619E8}" srcOrd="0" destOrd="0" presId="urn:microsoft.com/office/officeart/2011/layout/CircleProcess"/>
    <dgm:cxn modelId="{2D4BD3A9-9DFD-4FAA-B7EA-16655E9D652F}" type="presOf" srcId="{00D7538B-5FAC-4005-A89E-704B8AC6C96C}" destId="{37353B81-2214-4222-B2F2-EAC8365134F9}" srcOrd="1" destOrd="0" presId="urn:microsoft.com/office/officeart/2011/layout/CircleProcess"/>
    <dgm:cxn modelId="{AA33E0A9-05EF-43E9-88C0-260654565902}" type="presOf" srcId="{00D7538B-5FAC-4005-A89E-704B8AC6C96C}" destId="{5B099C8A-4B41-475C-9C86-5AB133550940}" srcOrd="0" destOrd="0" presId="urn:microsoft.com/office/officeart/2011/layout/CircleProcess"/>
    <dgm:cxn modelId="{80E23CD0-837B-49B8-9243-EF01B7085F28}" type="presOf" srcId="{8C4C2FBE-6975-44ED-A6AF-7CADEFFC6D9F}" destId="{A080C039-B09E-4F20-8D8A-DB9D8222143D}" srcOrd="0" destOrd="0" presId="urn:microsoft.com/office/officeart/2011/layout/CircleProcess"/>
    <dgm:cxn modelId="{A39E68F5-D9D3-491F-9B2B-DA24F95826C9}" type="presOf" srcId="{C1B43AD1-E3CF-4908-9F2A-C4B47456C06D}" destId="{CFDFD837-8995-4A43-8089-77F7B19BE444}" srcOrd="0" destOrd="0" presId="urn:microsoft.com/office/officeart/2011/layout/CircleProcess"/>
    <dgm:cxn modelId="{7E6149F7-AE91-467D-895E-E67544625B36}" srcId="{8C4C2FBE-6975-44ED-A6AF-7CADEFFC6D9F}" destId="{A7B64764-79E8-43B5-ABAA-97D17079EBEA}" srcOrd="3" destOrd="0" parTransId="{AD018174-EE5F-46FC-8FE2-B3EEC1A8500E}" sibTransId="{F44ACB5C-98F4-4785-BAFF-A8A275137AC9}"/>
    <dgm:cxn modelId="{B9DB2DA6-164E-4634-84D6-5E38B793BFE6}" type="presParOf" srcId="{A080C039-B09E-4F20-8D8A-DB9D8222143D}" destId="{F386C673-7818-4F3E-A414-58CA10395D72}" srcOrd="0" destOrd="0" presId="urn:microsoft.com/office/officeart/2011/layout/CircleProcess"/>
    <dgm:cxn modelId="{F558314F-0ED4-4F20-895C-00B572655D25}" type="presParOf" srcId="{F386C673-7818-4F3E-A414-58CA10395D72}" destId="{889E31FC-9E7D-4991-B972-02F5705DCDAE}" srcOrd="0" destOrd="0" presId="urn:microsoft.com/office/officeart/2011/layout/CircleProcess"/>
    <dgm:cxn modelId="{AD1DE9EC-A64C-40AD-A3AB-94BBD25A6742}" type="presParOf" srcId="{A080C039-B09E-4F20-8D8A-DB9D8222143D}" destId="{04F666C6-83D4-4B3E-9994-4C8139264C33}" srcOrd="1" destOrd="0" presId="urn:microsoft.com/office/officeart/2011/layout/CircleProcess"/>
    <dgm:cxn modelId="{30EC6124-CC18-4A4B-8186-6A1710A8FB82}" type="presParOf" srcId="{04F666C6-83D4-4B3E-9994-4C8139264C33}" destId="{BE34454B-41EE-4877-ABC4-2E9CD8A24D3A}" srcOrd="0" destOrd="0" presId="urn:microsoft.com/office/officeart/2011/layout/CircleProcess"/>
    <dgm:cxn modelId="{9DB76A47-B871-48CB-86F6-960E93AD618C}" type="presParOf" srcId="{A080C039-B09E-4F20-8D8A-DB9D8222143D}" destId="{72AEA22C-0449-4A99-84E5-DAD7FB9F3916}" srcOrd="2" destOrd="0" presId="urn:microsoft.com/office/officeart/2011/layout/CircleProcess"/>
    <dgm:cxn modelId="{E84FF8DB-6786-41F2-AEDA-9E270D9CE686}" type="presParOf" srcId="{A080C039-B09E-4F20-8D8A-DB9D8222143D}" destId="{0BB5414D-86FD-4324-8F1F-BB6C37B6BAAC}" srcOrd="3" destOrd="0" presId="urn:microsoft.com/office/officeart/2011/layout/CircleProcess"/>
    <dgm:cxn modelId="{2D174444-EB33-482C-AE64-D2E818B9B259}" type="presParOf" srcId="{0BB5414D-86FD-4324-8F1F-BB6C37B6BAAC}" destId="{5B03A97E-83B7-4460-9B4E-BDAD346B2AAD}" srcOrd="0" destOrd="0" presId="urn:microsoft.com/office/officeart/2011/layout/CircleProcess"/>
    <dgm:cxn modelId="{FBB890EF-AEA6-4540-9BCE-708E570F80B3}" type="presParOf" srcId="{A080C039-B09E-4F20-8D8A-DB9D8222143D}" destId="{09F79BD4-BE98-4238-8C00-BA0363FBE2E7}" srcOrd="4" destOrd="0" presId="urn:microsoft.com/office/officeart/2011/layout/CircleProcess"/>
    <dgm:cxn modelId="{BA33FED8-61F1-4746-865C-BB85DD7EBBD1}" type="presParOf" srcId="{09F79BD4-BE98-4238-8C00-BA0363FBE2E7}" destId="{9FC13AD3-34A8-4315-AF07-E3AA741F4971}" srcOrd="0" destOrd="0" presId="urn:microsoft.com/office/officeart/2011/layout/CircleProcess"/>
    <dgm:cxn modelId="{B003E425-C858-4B6F-A0B5-F1FE18761834}" type="presParOf" srcId="{A080C039-B09E-4F20-8D8A-DB9D8222143D}" destId="{645FB30B-5661-4E91-8DA9-CA21FA33409F}" srcOrd="5" destOrd="0" presId="urn:microsoft.com/office/officeart/2011/layout/CircleProcess"/>
    <dgm:cxn modelId="{5D3901EC-9F0F-4839-85BE-43E649DD288C}" type="presParOf" srcId="{A080C039-B09E-4F20-8D8A-DB9D8222143D}" destId="{17C7F6B1-EEBE-4DDD-B9B7-0DD4CFF32B75}" srcOrd="6" destOrd="0" presId="urn:microsoft.com/office/officeart/2011/layout/CircleProcess"/>
    <dgm:cxn modelId="{573A6D1B-FEDF-4982-A5CF-BAA3FBDC6080}" type="presParOf" srcId="{17C7F6B1-EEBE-4DDD-B9B7-0DD4CFF32B75}" destId="{C224D761-30E7-4DF7-894D-ADEBC58F9745}" srcOrd="0" destOrd="0" presId="urn:microsoft.com/office/officeart/2011/layout/CircleProcess"/>
    <dgm:cxn modelId="{E2B2BBB5-F7B3-47C8-8983-6F44FDB5E09B}" type="presParOf" srcId="{A080C039-B09E-4F20-8D8A-DB9D8222143D}" destId="{CDD5D227-1E01-44C9-9477-A0B0931C734C}" srcOrd="7" destOrd="0" presId="urn:microsoft.com/office/officeart/2011/layout/CircleProcess"/>
    <dgm:cxn modelId="{6D24835C-8C59-4C48-9569-FBEA00338A77}" type="presParOf" srcId="{CDD5D227-1E01-44C9-9477-A0B0931C734C}" destId="{D542AD48-6B3F-40ED-BFA2-AD451B1619E8}" srcOrd="0" destOrd="0" presId="urn:microsoft.com/office/officeart/2011/layout/CircleProcess"/>
    <dgm:cxn modelId="{99687D94-FCF8-4A99-9DA2-2936E43897D8}" type="presParOf" srcId="{A080C039-B09E-4F20-8D8A-DB9D8222143D}" destId="{4CA5CD09-CCF0-45AE-BE3D-15825DEEE6EF}" srcOrd="8" destOrd="0" presId="urn:microsoft.com/office/officeart/2011/layout/CircleProcess"/>
    <dgm:cxn modelId="{258F1189-7261-41F9-A0E4-EEAA135AFF11}" type="presParOf" srcId="{A080C039-B09E-4F20-8D8A-DB9D8222143D}" destId="{92277E7E-F240-41A3-9468-85CDE445B79F}" srcOrd="9" destOrd="0" presId="urn:microsoft.com/office/officeart/2011/layout/CircleProcess"/>
    <dgm:cxn modelId="{E5202555-E6DA-4DF9-A70D-1DB9FDA8F673}" type="presParOf" srcId="{92277E7E-F240-41A3-9468-85CDE445B79F}" destId="{4ADF58B5-D7AC-4424-BBB2-184D1496713D}" srcOrd="0" destOrd="0" presId="urn:microsoft.com/office/officeart/2011/layout/CircleProcess"/>
    <dgm:cxn modelId="{38683084-B4CB-4638-855B-23F7DADABF38}" type="presParOf" srcId="{A080C039-B09E-4F20-8D8A-DB9D8222143D}" destId="{8A5EAE26-2D6F-4986-AB82-4739B7D2F5E2}" srcOrd="10" destOrd="0" presId="urn:microsoft.com/office/officeart/2011/layout/CircleProcess"/>
    <dgm:cxn modelId="{16AFDC41-DB03-4E02-9E92-D9501C53A0B2}" type="presParOf" srcId="{8A5EAE26-2D6F-4986-AB82-4739B7D2F5E2}" destId="{5B099C8A-4B41-475C-9C86-5AB133550940}" srcOrd="0" destOrd="0" presId="urn:microsoft.com/office/officeart/2011/layout/CircleProcess"/>
    <dgm:cxn modelId="{A9C3A078-6271-4454-8EB1-EF8866B86376}" type="presParOf" srcId="{A080C039-B09E-4F20-8D8A-DB9D8222143D}" destId="{37353B81-2214-4222-B2F2-EAC8365134F9}" srcOrd="11" destOrd="0" presId="urn:microsoft.com/office/officeart/2011/layout/CircleProcess"/>
    <dgm:cxn modelId="{67638671-D42E-4582-9B3A-3FD528FEE9C7}" type="presParOf" srcId="{A080C039-B09E-4F20-8D8A-DB9D8222143D}" destId="{A38CB2B9-1C2F-4F8C-B0FB-0FEC14BEBEB6}" srcOrd="12" destOrd="0" presId="urn:microsoft.com/office/officeart/2011/layout/CircleProcess"/>
    <dgm:cxn modelId="{E978BD25-40D3-4685-9D46-B6EC5AAA84CD}" type="presParOf" srcId="{A38CB2B9-1C2F-4F8C-B0FB-0FEC14BEBEB6}" destId="{26AEE699-6649-46F6-AC11-6ECE33BF535D}" srcOrd="0" destOrd="0" presId="urn:microsoft.com/office/officeart/2011/layout/CircleProcess"/>
    <dgm:cxn modelId="{57BDBE53-B958-4EA8-ABA8-017CA440798B}" type="presParOf" srcId="{A080C039-B09E-4F20-8D8A-DB9D8222143D}" destId="{BBD0DC9F-3A96-486B-8D89-70C00F760D5F}" srcOrd="13" destOrd="0" presId="urn:microsoft.com/office/officeart/2011/layout/CircleProcess"/>
    <dgm:cxn modelId="{C3CC6E88-5E62-4738-B3C1-3BA05F06EF2F}" type="presParOf" srcId="{BBD0DC9F-3A96-486B-8D89-70C00F760D5F}" destId="{CFDFD837-8995-4A43-8089-77F7B19BE444}" srcOrd="0" destOrd="0" presId="urn:microsoft.com/office/officeart/2011/layout/CircleProcess"/>
    <dgm:cxn modelId="{FAB55295-9583-47A3-917C-2B58D3120165}" type="presParOf" srcId="{A080C039-B09E-4F20-8D8A-DB9D8222143D}" destId="{6C8C5A4B-A9B5-431F-B469-3B9889381F81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6971-50F2-4E09-99B2-ECAE808F5FD7}">
      <dsp:nvSpPr>
        <dsp:cNvPr id="0" name=""/>
        <dsp:cNvSpPr/>
      </dsp:nvSpPr>
      <dsp:spPr>
        <a:xfrm>
          <a:off x="82613" y="721540"/>
          <a:ext cx="897246" cy="897246"/>
        </a:xfrm>
        <a:prstGeom prst="ellipse">
          <a:avLst/>
        </a:prstGeom>
        <a:solidFill>
          <a:srgbClr val="6E509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82B01-1011-4ABA-A554-C6C9C9EACD97}">
      <dsp:nvSpPr>
        <dsp:cNvPr id="0" name=""/>
        <dsp:cNvSpPr/>
      </dsp:nvSpPr>
      <dsp:spPr>
        <a:xfrm>
          <a:off x="271034" y="909962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86F7-57E8-41F8-B1CC-7788DCBCA421}">
      <dsp:nvSpPr>
        <dsp:cNvPr id="0" name=""/>
        <dsp:cNvSpPr/>
      </dsp:nvSpPr>
      <dsp:spPr>
        <a:xfrm>
          <a:off x="1172126" y="7215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Widen access to mainstream employment while working and supporting employers to become more inclusive</a:t>
          </a:r>
          <a:endParaRPr lang="en-US" sz="1600" kern="1200"/>
        </a:p>
      </dsp:txBody>
      <dsp:txXfrm>
        <a:off x="1172126" y="721540"/>
        <a:ext cx="2114937" cy="897246"/>
      </dsp:txXfrm>
    </dsp:sp>
    <dsp:sp modelId="{06AFAF96-2B56-4740-AEEA-DCE53D28D1B4}">
      <dsp:nvSpPr>
        <dsp:cNvPr id="0" name=""/>
        <dsp:cNvSpPr/>
      </dsp:nvSpPr>
      <dsp:spPr>
        <a:xfrm>
          <a:off x="3655575" y="721540"/>
          <a:ext cx="897246" cy="897246"/>
        </a:xfrm>
        <a:prstGeom prst="ellipse">
          <a:avLst/>
        </a:prstGeom>
        <a:solidFill>
          <a:srgbClr val="E05AE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08FF19-0578-4AF0-BCC3-0F50F546369C}">
      <dsp:nvSpPr>
        <dsp:cNvPr id="0" name=""/>
        <dsp:cNvSpPr/>
      </dsp:nvSpPr>
      <dsp:spPr>
        <a:xfrm>
          <a:off x="3843996" y="909962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0DE04F-4A22-4E6D-816D-FFCB9FA397D4}">
      <dsp:nvSpPr>
        <dsp:cNvPr id="0" name=""/>
        <dsp:cNvSpPr/>
      </dsp:nvSpPr>
      <dsp:spPr>
        <a:xfrm>
          <a:off x="4745088" y="7215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Graduates get paid work opportunities and experience the world of work in a supported way</a:t>
          </a:r>
        </a:p>
      </dsp:txBody>
      <dsp:txXfrm>
        <a:off x="4745088" y="721540"/>
        <a:ext cx="2114937" cy="897246"/>
      </dsp:txXfrm>
    </dsp:sp>
    <dsp:sp modelId="{AFEDFA59-864E-4BE1-9908-DD910B8486DB}">
      <dsp:nvSpPr>
        <dsp:cNvPr id="0" name=""/>
        <dsp:cNvSpPr/>
      </dsp:nvSpPr>
      <dsp:spPr>
        <a:xfrm>
          <a:off x="7228536" y="721540"/>
          <a:ext cx="897246" cy="897246"/>
        </a:xfrm>
        <a:prstGeom prst="ellipse">
          <a:avLst/>
        </a:prstGeom>
        <a:solidFill>
          <a:srgbClr val="FABD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D4D3C-DBC6-42BC-B51B-AA81E1709D13}">
      <dsp:nvSpPr>
        <dsp:cNvPr id="0" name=""/>
        <dsp:cNvSpPr/>
      </dsp:nvSpPr>
      <dsp:spPr>
        <a:xfrm>
          <a:off x="7416958" y="909962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6C043-E4A9-46D0-BECB-7C1364E0A3EA}">
      <dsp:nvSpPr>
        <dsp:cNvPr id="0" name=""/>
        <dsp:cNvSpPr/>
      </dsp:nvSpPr>
      <dsp:spPr>
        <a:xfrm>
          <a:off x="8318049" y="721540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Employers offer ring-fenced roles at graduate level </a:t>
          </a:r>
          <a:endParaRPr lang="en-US" sz="1600" kern="1200"/>
        </a:p>
      </dsp:txBody>
      <dsp:txXfrm>
        <a:off x="8318049" y="721540"/>
        <a:ext cx="2114937" cy="897246"/>
      </dsp:txXfrm>
    </dsp:sp>
    <dsp:sp modelId="{64FDFFCF-C31C-4278-98CA-983A0372123E}">
      <dsp:nvSpPr>
        <dsp:cNvPr id="0" name=""/>
        <dsp:cNvSpPr/>
      </dsp:nvSpPr>
      <dsp:spPr>
        <a:xfrm>
          <a:off x="82613" y="2281904"/>
          <a:ext cx="897246" cy="897246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3DE33-029A-4266-84ED-28286D3D110A}">
      <dsp:nvSpPr>
        <dsp:cNvPr id="0" name=""/>
        <dsp:cNvSpPr/>
      </dsp:nvSpPr>
      <dsp:spPr>
        <a:xfrm>
          <a:off x="271034" y="2470325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81B1B-2C66-4CD2-84B9-90E63F351FC2}">
      <dsp:nvSpPr>
        <dsp:cNvPr id="0" name=""/>
        <dsp:cNvSpPr/>
      </dsp:nvSpPr>
      <dsp:spPr>
        <a:xfrm>
          <a:off x="1172126" y="228190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Comprehensive training prior to recruitment and placement </a:t>
          </a:r>
          <a:endParaRPr lang="en-US" sz="1600" kern="1200"/>
        </a:p>
      </dsp:txBody>
      <dsp:txXfrm>
        <a:off x="1172126" y="2281904"/>
        <a:ext cx="2114937" cy="897246"/>
      </dsp:txXfrm>
    </dsp:sp>
    <dsp:sp modelId="{08A267FF-CFE6-4713-ACE0-4806F439E88D}">
      <dsp:nvSpPr>
        <dsp:cNvPr id="0" name=""/>
        <dsp:cNvSpPr/>
      </dsp:nvSpPr>
      <dsp:spPr>
        <a:xfrm>
          <a:off x="3655575" y="2281904"/>
          <a:ext cx="897246" cy="897246"/>
        </a:xfrm>
        <a:prstGeom prst="ellipse">
          <a:avLst/>
        </a:prstGeom>
        <a:solidFill>
          <a:srgbClr val="2C595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01B91-CC10-4031-A713-94BCC0539D03}">
      <dsp:nvSpPr>
        <dsp:cNvPr id="0" name=""/>
        <dsp:cNvSpPr/>
      </dsp:nvSpPr>
      <dsp:spPr>
        <a:xfrm>
          <a:off x="3843996" y="2470325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AD5BC7-E78D-42CC-A0A8-8CAA733CC6CA}">
      <dsp:nvSpPr>
        <dsp:cNvPr id="0" name=""/>
        <dsp:cNvSpPr/>
      </dsp:nvSpPr>
      <dsp:spPr>
        <a:xfrm>
          <a:off x="4745088" y="228190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Workplace needs assessment conducted with all graduates </a:t>
          </a:r>
          <a:endParaRPr lang="en-US" sz="1600" kern="1200"/>
        </a:p>
      </dsp:txBody>
      <dsp:txXfrm>
        <a:off x="4745088" y="2281904"/>
        <a:ext cx="2114937" cy="897246"/>
      </dsp:txXfrm>
    </dsp:sp>
    <dsp:sp modelId="{168CC362-430A-4E3F-B74C-0FF21610F588}">
      <dsp:nvSpPr>
        <dsp:cNvPr id="0" name=""/>
        <dsp:cNvSpPr/>
      </dsp:nvSpPr>
      <dsp:spPr>
        <a:xfrm>
          <a:off x="7228536" y="2281904"/>
          <a:ext cx="897246" cy="897246"/>
        </a:xfrm>
        <a:prstGeom prst="ellipse">
          <a:avLst/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8FC48-E144-495C-B7FF-8F32342F8F9C}">
      <dsp:nvSpPr>
        <dsp:cNvPr id="0" name=""/>
        <dsp:cNvSpPr/>
      </dsp:nvSpPr>
      <dsp:spPr>
        <a:xfrm>
          <a:off x="7416958" y="2470325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567D9-5811-4EED-BD40-310CB5C492F5}">
      <dsp:nvSpPr>
        <dsp:cNvPr id="0" name=""/>
        <dsp:cNvSpPr/>
      </dsp:nvSpPr>
      <dsp:spPr>
        <a:xfrm>
          <a:off x="8318049" y="2281904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Ongoing support from WAM Team throughout</a:t>
          </a:r>
          <a:endParaRPr lang="en-US" sz="1600" kern="1200"/>
        </a:p>
      </dsp:txBody>
      <dsp:txXfrm>
        <a:off x="8318049" y="2281904"/>
        <a:ext cx="2114937" cy="8972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116BC-6987-4B81-B1C5-11984A60974B}">
      <dsp:nvSpPr>
        <dsp:cNvPr id="0" name=""/>
        <dsp:cNvSpPr/>
      </dsp:nvSpPr>
      <dsp:spPr>
        <a:xfrm>
          <a:off x="1265" y="0"/>
          <a:ext cx="3291538" cy="270933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88267B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Personal Factors </a:t>
          </a:r>
        </a:p>
      </dsp:txBody>
      <dsp:txXfrm>
        <a:off x="1265" y="0"/>
        <a:ext cx="3291538" cy="812800"/>
      </dsp:txXfrm>
    </dsp:sp>
    <dsp:sp modelId="{E37ABAE5-F447-4F28-AB81-A9DF1E8AB75F}">
      <dsp:nvSpPr>
        <dsp:cNvPr id="0" name=""/>
        <dsp:cNvSpPr/>
      </dsp:nvSpPr>
      <dsp:spPr>
        <a:xfrm>
          <a:off x="330419" y="812866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Type of Disability </a:t>
          </a:r>
        </a:p>
      </dsp:txBody>
      <dsp:txXfrm>
        <a:off x="341979" y="824426"/>
        <a:ext cx="2610110" cy="371572"/>
      </dsp:txXfrm>
    </dsp:sp>
    <dsp:sp modelId="{846DD906-89E1-4F25-A990-B980D4A81079}">
      <dsp:nvSpPr>
        <dsp:cNvPr id="0" name=""/>
        <dsp:cNvSpPr/>
      </dsp:nvSpPr>
      <dsp:spPr>
        <a:xfrm>
          <a:off x="330419" y="1268280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Self-identity </a:t>
          </a:r>
        </a:p>
      </dsp:txBody>
      <dsp:txXfrm>
        <a:off x="341979" y="1279840"/>
        <a:ext cx="2610110" cy="371572"/>
      </dsp:txXfrm>
    </dsp:sp>
    <dsp:sp modelId="{A0E81919-9BB7-4504-8817-577F5E4734BE}">
      <dsp:nvSpPr>
        <dsp:cNvPr id="0" name=""/>
        <dsp:cNvSpPr/>
      </dsp:nvSpPr>
      <dsp:spPr>
        <a:xfrm>
          <a:off x="330419" y="1723694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Personality </a:t>
          </a:r>
        </a:p>
      </dsp:txBody>
      <dsp:txXfrm>
        <a:off x="341979" y="1735254"/>
        <a:ext cx="2610110" cy="371572"/>
      </dsp:txXfrm>
    </dsp:sp>
    <dsp:sp modelId="{EB9CEC39-6CD5-4A81-948C-520A47A9C240}">
      <dsp:nvSpPr>
        <dsp:cNvPr id="0" name=""/>
        <dsp:cNvSpPr/>
      </dsp:nvSpPr>
      <dsp:spPr>
        <a:xfrm>
          <a:off x="330419" y="2179108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Previous Experiences</a:t>
          </a:r>
        </a:p>
      </dsp:txBody>
      <dsp:txXfrm>
        <a:off x="341979" y="2190668"/>
        <a:ext cx="2610110" cy="371572"/>
      </dsp:txXfrm>
    </dsp:sp>
    <dsp:sp modelId="{E4B73CD9-494F-4385-943C-8CF256FABC98}">
      <dsp:nvSpPr>
        <dsp:cNvPr id="0" name=""/>
        <dsp:cNvSpPr/>
      </dsp:nvSpPr>
      <dsp:spPr>
        <a:xfrm>
          <a:off x="3539670" y="0"/>
          <a:ext cx="3291538" cy="270933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F89936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Environmental Factors</a:t>
          </a:r>
        </a:p>
      </dsp:txBody>
      <dsp:txXfrm>
        <a:off x="3539670" y="0"/>
        <a:ext cx="3291538" cy="812800"/>
      </dsp:txXfrm>
    </dsp:sp>
    <dsp:sp modelId="{CE471F51-EAEB-49D1-B563-FB53BA89F4EE}">
      <dsp:nvSpPr>
        <dsp:cNvPr id="0" name=""/>
        <dsp:cNvSpPr/>
      </dsp:nvSpPr>
      <dsp:spPr>
        <a:xfrm>
          <a:off x="3868824" y="812866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Colleagues and managers</a:t>
          </a:r>
        </a:p>
      </dsp:txBody>
      <dsp:txXfrm>
        <a:off x="3880384" y="824426"/>
        <a:ext cx="2610110" cy="371572"/>
      </dsp:txXfrm>
    </dsp:sp>
    <dsp:sp modelId="{94201D56-C9AB-4C56-9FCE-32E92AB17A1D}">
      <dsp:nvSpPr>
        <dsp:cNvPr id="0" name=""/>
        <dsp:cNvSpPr/>
      </dsp:nvSpPr>
      <dsp:spPr>
        <a:xfrm>
          <a:off x="3868824" y="1268280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Organisational culture</a:t>
          </a:r>
        </a:p>
      </dsp:txBody>
      <dsp:txXfrm>
        <a:off x="3880384" y="1279840"/>
        <a:ext cx="2610110" cy="371572"/>
      </dsp:txXfrm>
    </dsp:sp>
    <dsp:sp modelId="{1A2E5782-FDE4-42DF-9125-FD993E8968DE}">
      <dsp:nvSpPr>
        <dsp:cNvPr id="0" name=""/>
        <dsp:cNvSpPr/>
      </dsp:nvSpPr>
      <dsp:spPr>
        <a:xfrm>
          <a:off x="3868824" y="1723694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Physical or hybrid</a:t>
          </a:r>
        </a:p>
      </dsp:txBody>
      <dsp:txXfrm>
        <a:off x="3880384" y="1735254"/>
        <a:ext cx="2610110" cy="371572"/>
      </dsp:txXfrm>
    </dsp:sp>
    <dsp:sp modelId="{6215D174-EB24-48C6-8BC9-EFF761F5CD2A}">
      <dsp:nvSpPr>
        <dsp:cNvPr id="0" name=""/>
        <dsp:cNvSpPr/>
      </dsp:nvSpPr>
      <dsp:spPr>
        <a:xfrm>
          <a:off x="3868824" y="2179108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Awareness of Disability</a:t>
          </a:r>
        </a:p>
      </dsp:txBody>
      <dsp:txXfrm>
        <a:off x="3880384" y="2190668"/>
        <a:ext cx="2610110" cy="371572"/>
      </dsp:txXfrm>
    </dsp:sp>
    <dsp:sp modelId="{3BE88C61-B6FD-4BD1-AE05-51909DE86541}">
      <dsp:nvSpPr>
        <dsp:cNvPr id="0" name=""/>
        <dsp:cNvSpPr/>
      </dsp:nvSpPr>
      <dsp:spPr>
        <a:xfrm>
          <a:off x="7078074" y="0"/>
          <a:ext cx="3291538" cy="2709334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1F7187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Systemic Factors </a:t>
          </a:r>
        </a:p>
      </dsp:txBody>
      <dsp:txXfrm>
        <a:off x="7078074" y="0"/>
        <a:ext cx="3291538" cy="812800"/>
      </dsp:txXfrm>
    </dsp:sp>
    <dsp:sp modelId="{15964413-ECD9-46F1-91BC-22D66F14D48B}">
      <dsp:nvSpPr>
        <dsp:cNvPr id="0" name=""/>
        <dsp:cNvSpPr/>
      </dsp:nvSpPr>
      <dsp:spPr>
        <a:xfrm>
          <a:off x="7407228" y="812866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Legalisation</a:t>
          </a:r>
        </a:p>
      </dsp:txBody>
      <dsp:txXfrm>
        <a:off x="7418788" y="824426"/>
        <a:ext cx="2610110" cy="371572"/>
      </dsp:txXfrm>
    </dsp:sp>
    <dsp:sp modelId="{681A9F4A-A472-486A-B6F2-B98BA2D46211}">
      <dsp:nvSpPr>
        <dsp:cNvPr id="0" name=""/>
        <dsp:cNvSpPr/>
      </dsp:nvSpPr>
      <dsp:spPr>
        <a:xfrm>
          <a:off x="7407228" y="1268280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Company Policies</a:t>
          </a:r>
        </a:p>
      </dsp:txBody>
      <dsp:txXfrm>
        <a:off x="7418788" y="1279840"/>
        <a:ext cx="2610110" cy="371572"/>
      </dsp:txXfrm>
    </dsp:sp>
    <dsp:sp modelId="{EA9853AB-1522-43C3-97FB-D63EEBBEA5DF}">
      <dsp:nvSpPr>
        <dsp:cNvPr id="0" name=""/>
        <dsp:cNvSpPr/>
      </dsp:nvSpPr>
      <dsp:spPr>
        <a:xfrm>
          <a:off x="7407228" y="1723694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Infrastructure</a:t>
          </a:r>
        </a:p>
      </dsp:txBody>
      <dsp:txXfrm>
        <a:off x="7418788" y="1735254"/>
        <a:ext cx="2610110" cy="371572"/>
      </dsp:txXfrm>
    </dsp:sp>
    <dsp:sp modelId="{520560F5-28DB-41C7-9BBF-8F5CCC4FB088}">
      <dsp:nvSpPr>
        <dsp:cNvPr id="0" name=""/>
        <dsp:cNvSpPr/>
      </dsp:nvSpPr>
      <dsp:spPr>
        <a:xfrm>
          <a:off x="7407228" y="2179108"/>
          <a:ext cx="2633230" cy="394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Supports and Grants</a:t>
          </a:r>
        </a:p>
      </dsp:txBody>
      <dsp:txXfrm>
        <a:off x="7418788" y="2190668"/>
        <a:ext cx="2610110" cy="3715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E31FC-9E7D-4991-B972-02F5705DCDAE}">
      <dsp:nvSpPr>
        <dsp:cNvPr id="0" name=""/>
        <dsp:cNvSpPr/>
      </dsp:nvSpPr>
      <dsp:spPr>
        <a:xfrm>
          <a:off x="6622064" y="710260"/>
          <a:ext cx="1509938" cy="1510185"/>
        </a:xfrm>
        <a:prstGeom prst="ellipse">
          <a:avLst/>
        </a:prstGeom>
        <a:solidFill>
          <a:srgbClr val="139D16"/>
        </a:solidFill>
        <a:ln w="12700" cap="flat" cmpd="sng" algn="ctr">
          <a:solidFill>
            <a:srgbClr val="139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4454B-41EE-4877-ABC4-2E9CD8A24D3A}">
      <dsp:nvSpPr>
        <dsp:cNvPr id="0" name=""/>
        <dsp:cNvSpPr/>
      </dsp:nvSpPr>
      <dsp:spPr>
        <a:xfrm>
          <a:off x="6671886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39D1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How</a:t>
          </a:r>
        </a:p>
      </dsp:txBody>
      <dsp:txXfrm>
        <a:off x="6873586" y="962002"/>
        <a:ext cx="1006893" cy="1006701"/>
      </dsp:txXfrm>
    </dsp:sp>
    <dsp:sp modelId="{5B03A97E-83B7-4460-9B4E-BDAD346B2AAD}">
      <dsp:nvSpPr>
        <dsp:cNvPr id="0" name=""/>
        <dsp:cNvSpPr/>
      </dsp:nvSpPr>
      <dsp:spPr>
        <a:xfrm rot="2700000">
          <a:off x="5060783" y="710338"/>
          <a:ext cx="1509763" cy="1509763"/>
        </a:xfrm>
        <a:prstGeom prst="teardrop">
          <a:avLst>
            <a:gd name="adj" fmla="val 100000"/>
          </a:avLst>
        </a:prstGeom>
        <a:solidFill>
          <a:srgbClr val="28BCB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13AD3-34A8-4315-AF07-E3AA741F4971}">
      <dsp:nvSpPr>
        <dsp:cNvPr id="0" name=""/>
        <dsp:cNvSpPr/>
      </dsp:nvSpPr>
      <dsp:spPr>
        <a:xfrm>
          <a:off x="5112125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8BCB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Who</a:t>
          </a:r>
        </a:p>
      </dsp:txBody>
      <dsp:txXfrm>
        <a:off x="5313022" y="962002"/>
        <a:ext cx="1006893" cy="1006701"/>
      </dsp:txXfrm>
    </dsp:sp>
    <dsp:sp modelId="{C224D761-30E7-4DF7-894D-ADEBC58F9745}">
      <dsp:nvSpPr>
        <dsp:cNvPr id="0" name=""/>
        <dsp:cNvSpPr/>
      </dsp:nvSpPr>
      <dsp:spPr>
        <a:xfrm rot="2700000">
          <a:off x="3501023" y="710338"/>
          <a:ext cx="1509763" cy="1509763"/>
        </a:xfrm>
        <a:prstGeom prst="teardrop">
          <a:avLst>
            <a:gd name="adj" fmla="val 100000"/>
          </a:avLst>
        </a:prstGeom>
        <a:solidFill>
          <a:srgbClr val="1F7187"/>
        </a:solidFill>
        <a:ln w="127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42AD48-6B3F-40ED-BFA2-AD451B1619E8}">
      <dsp:nvSpPr>
        <dsp:cNvPr id="0" name=""/>
        <dsp:cNvSpPr/>
      </dsp:nvSpPr>
      <dsp:spPr>
        <a:xfrm>
          <a:off x="3551561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1F718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When</a:t>
          </a:r>
        </a:p>
      </dsp:txBody>
      <dsp:txXfrm>
        <a:off x="3752458" y="962002"/>
        <a:ext cx="1006893" cy="1006701"/>
      </dsp:txXfrm>
    </dsp:sp>
    <dsp:sp modelId="{4ADF58B5-D7AC-4424-BBB2-184D1496713D}">
      <dsp:nvSpPr>
        <dsp:cNvPr id="0" name=""/>
        <dsp:cNvSpPr/>
      </dsp:nvSpPr>
      <dsp:spPr>
        <a:xfrm rot="2700000">
          <a:off x="1940459" y="710338"/>
          <a:ext cx="1509763" cy="1509763"/>
        </a:xfrm>
        <a:prstGeom prst="teardrop">
          <a:avLst>
            <a:gd name="adj" fmla="val 100000"/>
          </a:avLst>
        </a:prstGeom>
        <a:solidFill>
          <a:srgbClr val="F89936"/>
        </a:solidFill>
        <a:ln w="127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99C8A-4B41-475C-9C86-5AB133550940}">
      <dsp:nvSpPr>
        <dsp:cNvPr id="0" name=""/>
        <dsp:cNvSpPr/>
      </dsp:nvSpPr>
      <dsp:spPr>
        <a:xfrm>
          <a:off x="1990997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8993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What</a:t>
          </a:r>
        </a:p>
      </dsp:txBody>
      <dsp:txXfrm>
        <a:off x="2192697" y="962002"/>
        <a:ext cx="1006893" cy="1006701"/>
      </dsp:txXfrm>
    </dsp:sp>
    <dsp:sp modelId="{26AEE699-6649-46F6-AC11-6ECE33BF535D}">
      <dsp:nvSpPr>
        <dsp:cNvPr id="0" name=""/>
        <dsp:cNvSpPr/>
      </dsp:nvSpPr>
      <dsp:spPr>
        <a:xfrm rot="2700000">
          <a:off x="379895" y="710338"/>
          <a:ext cx="1509763" cy="1509763"/>
        </a:xfrm>
        <a:prstGeom prst="teardrop">
          <a:avLst>
            <a:gd name="adj" fmla="val 100000"/>
          </a:avLst>
        </a:prstGeom>
        <a:solidFill>
          <a:srgbClr val="88267B"/>
        </a:solidFill>
        <a:ln w="127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FD837-8995-4A43-8089-77F7B19BE444}">
      <dsp:nvSpPr>
        <dsp:cNvPr id="0" name=""/>
        <dsp:cNvSpPr/>
      </dsp:nvSpPr>
      <dsp:spPr>
        <a:xfrm>
          <a:off x="430433" y="760608"/>
          <a:ext cx="1409489" cy="140948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267B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Why</a:t>
          </a:r>
        </a:p>
      </dsp:txBody>
      <dsp:txXfrm>
        <a:off x="632133" y="962002"/>
        <a:ext cx="1006893" cy="1006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7A73D-8D0B-4E57-ABF3-518405A76D04}" type="datetimeFigureOut">
              <a:rPr lang="en-IE" smtClean="0"/>
              <a:t>13/02/2025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2654-B49D-4875-A03B-2B93728FB0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309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WAM programme is helping to bridge the disconnect with employers and the recruitment of people with disabilities. </a:t>
            </a:r>
          </a:p>
          <a:p>
            <a:r>
              <a:rPr lang="en-GB"/>
              <a:t>What is the WAM programme and how do we do this? </a:t>
            </a: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DCA35-F8EA-488A-A0DB-14A4F1B12B47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778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b="1"/>
              <a:t>Recruitment &amp; Selection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WAM advertise roles on our website, graduates apply through their </a:t>
            </a:r>
            <a:r>
              <a:rPr lang="en-GB" err="1"/>
              <a:t>WAMworks</a:t>
            </a:r>
            <a:r>
              <a:rPr lang="en-GB"/>
              <a:t> account, Interviews and shortlisting conducted by company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b="1"/>
              <a:t>WAM Needs Assessment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Once successful in securing a placement, we conduct needs assessment. A report is given to employer with recommended supports for the graduate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b="1"/>
              <a:t>The WAM Mentoring Model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Every candidate is assigned an in-house mentor during their placement, for extra support.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b="1"/>
              <a:t>Pre-Placement Training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WAM team conduct pre-placement training with the line manager and mentor before the placement begins.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b="1"/>
              <a:t>The WAM Placement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Graduates start in their new role, WAM check in with Graduate, Manager and Mentor to support the placement </a:t>
            </a:r>
            <a:endParaRPr lang="en-US"/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b="1"/>
              <a:t>Evaluation</a:t>
            </a:r>
            <a:endParaRPr lang="en-US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/>
              <a:t>End of the placement, WAM send an evaluation survey to gain feedback and learning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107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Each chart is separate – choose what you wish.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D2654-B49D-4875-A03B-2B93728FB097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31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EEA7C-0394-45D9-9D04-3E4A0C928781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7984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2654-B49D-4875-A03B-2B93728FB097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33423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35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63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537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37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132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7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3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7736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3192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52502"/>
            <a:ext cx="3932237" cy="351648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56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7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13"/>
    </p:custDataLst>
    <p:extLst>
      <p:ext uri="{BB962C8B-B14F-4D97-AF65-F5344CB8AC3E}">
        <p14:creationId xmlns:p14="http://schemas.microsoft.com/office/powerpoint/2010/main" val="2271552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ahead.ie/getahea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head.ie/blogpost-1116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hyperlink" Target="https://www.ahead.ie/getaheadblog" TargetMode="External"/><Relationship Id="rId2" Type="http://schemas.openxmlformats.org/officeDocument/2006/relationships/hyperlink" Target="https://www.ahead.ie/blog-remotework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ahead.ie/BlogTessaLyons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hyperlink" Target="https://www.ahead.ie/blog" TargetMode="External"/><Relationship Id="rId4" Type="http://schemas.openxmlformats.org/officeDocument/2006/relationships/hyperlink" Target="https://www.ahead.ie/blog-selfadvocating" TargetMode="Externa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ahead.ie/thinktwiceworkshop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mVsUwqdaXD8?feature=oembed" TargetMode="External"/><Relationship Id="rId1" Type="http://schemas.openxmlformats.org/officeDocument/2006/relationships/video" Target="https://www.youtube.com/embed/ILvdRELiu8s?feature=oembed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5.pn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s://www.ahead.ie/education-legislation" TargetMode="External"/><Relationship Id="rId7" Type="http://schemas.openxmlformats.org/officeDocument/2006/relationships/hyperlink" Target="https://www.ahead.ie/resources" TargetMode="External"/><Relationship Id="rId2" Type="http://schemas.openxmlformats.org/officeDocument/2006/relationships/hyperlink" Target="https://www.ahead.ie/disclosur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hyperlink" Target="https://www.ahead.ie/jobgrants" TargetMode="External"/><Relationship Id="rId10" Type="http://schemas.openxmlformats.org/officeDocument/2006/relationships/hyperlink" Target="https://ahead.ie/jobsearch" TargetMode="External"/><Relationship Id="rId4" Type="http://schemas.openxmlformats.org/officeDocument/2006/relationships/hyperlink" Target="https://www.ahead.ie/employer-accommodations" TargetMode="Externa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ead.ie/publications-for-students-parents?id=87&amp;qstring=" TargetMode="External"/><Relationship Id="rId7" Type="http://schemas.openxmlformats.org/officeDocument/2006/relationships/image" Target="../media/image48.png"/><Relationship Id="rId2" Type="http://schemas.openxmlformats.org/officeDocument/2006/relationships/hyperlink" Target="https://www.ahead.ie/publications-for-students-parents?id=100&amp;qstring=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www.ahead.ie/publications-for-students-parents?id=102&amp;qstring=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EHdlo7-3pb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2KTUTJHJ9sk?feature=oembe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ead.ie/wamworks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WAM@ahead.ie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hyperlink" Target="https://www.instagram.com/aheadireland/" TargetMode="External"/><Relationship Id="rId5" Type="http://schemas.openxmlformats.org/officeDocument/2006/relationships/image" Target="../media/image55.png"/><Relationship Id="rId4" Type="http://schemas.openxmlformats.org/officeDocument/2006/relationships/hyperlink" Target="mailto:banba.fitzgerald@ahead.i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FrCE0ui39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XQj9boMXEQ?feature=oembed" TargetMode="Externa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ahead.ie/userfiles/files/shop/free/TheWAMProgrammeStatistics_2023.pdf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ahead.ie/userfiles/files/shop/free/TheWAMProgrammeStatistics2020_spreads.pdf" TargetMode="Externa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283" y="746502"/>
            <a:ext cx="6846277" cy="2387600"/>
          </a:xfrm>
        </p:spPr>
        <p:txBody>
          <a:bodyPr anchor="t">
            <a:normAutofit fontScale="90000"/>
          </a:bodyPr>
          <a:lstStyle/>
          <a:p>
            <a:pPr algn="r"/>
            <a:br>
              <a:rPr lang="en-IE" sz="4800"/>
            </a:br>
            <a:r>
              <a:rPr lang="en-IE"/>
              <a:t>Career Development</a:t>
            </a:r>
            <a:br>
              <a:rPr lang="en-IE" sz="4000"/>
            </a:br>
            <a:br>
              <a:rPr lang="en-IE" sz="4000"/>
            </a:br>
            <a:r>
              <a:rPr lang="en-IE" sz="2800"/>
              <a:t>Power of Disability | 13</a:t>
            </a:r>
            <a:r>
              <a:rPr lang="en-IE" sz="2800" baseline="30000"/>
              <a:t>th</a:t>
            </a:r>
            <a:r>
              <a:rPr lang="en-IE" sz="2800"/>
              <a:t> February 2024</a:t>
            </a:r>
            <a:endParaRPr lang="en-IE" sz="4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354" y="4035669"/>
            <a:ext cx="6592206" cy="1187583"/>
          </a:xfrm>
        </p:spPr>
        <p:txBody>
          <a:bodyPr>
            <a:normAutofit/>
          </a:bodyPr>
          <a:lstStyle/>
          <a:p>
            <a:pPr algn="r"/>
            <a:r>
              <a:rPr lang="en-IE" sz="2000" b="1"/>
              <a:t>Alice Hartigan </a:t>
            </a:r>
            <a:r>
              <a:rPr lang="en-IE" sz="2000"/>
              <a:t>| WAM Project Officer</a:t>
            </a:r>
          </a:p>
          <a:p>
            <a:pPr algn="r"/>
            <a:r>
              <a:rPr lang="en-IE" sz="2000" b="1"/>
              <a:t>Banba Fitzgerald </a:t>
            </a:r>
            <a:r>
              <a:rPr lang="en-IE" sz="2000"/>
              <a:t>| GetAHEAD Officer</a:t>
            </a:r>
          </a:p>
        </p:txBody>
      </p:sp>
      <p:pic>
        <p:nvPicPr>
          <p:cNvPr id="5" name="Picture 4" descr="Diverse group of learners">
            <a:extLst>
              <a:ext uri="{FF2B5EF4-FFF2-40B4-BE49-F238E27FC236}">
                <a16:creationId xmlns:a16="http://schemas.microsoft.com/office/drawing/2014/main" id="{CE09BBF5-3636-4DDA-B390-9B7842EAC4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1" y="937912"/>
            <a:ext cx="3493036" cy="2046965"/>
          </a:xfrm>
          <a:prstGeom prst="rect">
            <a:avLst/>
          </a:prstGeom>
        </p:spPr>
      </p:pic>
      <p:pic>
        <p:nvPicPr>
          <p:cNvPr id="6" name="Picture 5" descr="AHEAD Logo - creating inclusive environments in education and employment for people with disabilities">
            <a:extLst>
              <a:ext uri="{FF2B5EF4-FFF2-40B4-BE49-F238E27FC236}">
                <a16:creationId xmlns:a16="http://schemas.microsoft.com/office/drawing/2014/main" id="{9787BD56-CE76-4C3F-99BB-6453E0EBB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612" y="3749299"/>
            <a:ext cx="3564164" cy="96634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239CC0-D4C8-4657-8E07-72612A1BA0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58079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8876-667A-5158-87EE-D98EF6D26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409"/>
            <a:ext cx="10515600" cy="1325563"/>
          </a:xfrm>
        </p:spPr>
        <p:txBody>
          <a:bodyPr/>
          <a:lstStyle/>
          <a:p>
            <a:r>
              <a:rPr lang="en-GB" dirty="0">
                <a:latin typeface="Tw Cen MT"/>
              </a:rPr>
              <a:t>WAM Graduate Video – not yet released</a:t>
            </a:r>
            <a:endParaRPr lang="en-IE" dirty="0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765530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2952"/>
            <a:ext cx="6442953" cy="2281360"/>
          </a:xfrm>
        </p:spPr>
        <p:txBody>
          <a:bodyPr>
            <a:normAutofit/>
          </a:bodyPr>
          <a:lstStyle/>
          <a:p>
            <a:r>
              <a:rPr lang="en-IE"/>
              <a:t>What is </a:t>
            </a:r>
            <a:r>
              <a:rPr lang="en-IE" err="1"/>
              <a:t>GetAHEAD</a:t>
            </a:r>
            <a:r>
              <a:rPr lang="en-IE"/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8482"/>
            <a:ext cx="10664757" cy="27040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400"/>
              <a:t>Initiative of AHEAD working to up-skill students and graduates with disabilities by providing training events, blogs, resources and other valuable information covering a wide range of topics. </a:t>
            </a:r>
            <a:r>
              <a:rPr lang="en-IE" sz="2400">
                <a:hlinkClick r:id="rId2"/>
              </a:rPr>
              <a:t>Find out more here</a:t>
            </a:r>
            <a:r>
              <a:rPr lang="en-IE" sz="240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4FC973-82E7-CED6-0F96-1137E98FB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"/>
          <a:stretch/>
        </p:blipFill>
        <p:spPr>
          <a:xfrm>
            <a:off x="609600" y="3093540"/>
            <a:ext cx="11038558" cy="2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1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err="1"/>
              <a:t>GetAHEAD</a:t>
            </a:r>
            <a:r>
              <a:rPr lang="en-IE"/>
              <a:t> Blogs – Tips &amp; personal stories</a:t>
            </a:r>
          </a:p>
        </p:txBody>
      </p:sp>
      <p:pic>
        <p:nvPicPr>
          <p:cNvPr id="17" name="Picture 16">
            <a:hlinkClick r:id="rId2"/>
            <a:extLst>
              <a:ext uri="{FF2B5EF4-FFF2-40B4-BE49-F238E27FC236}">
                <a16:creationId xmlns:a16="http://schemas.microsoft.com/office/drawing/2014/main" id="{9C737D2C-D220-1CD8-72A1-5C82462F0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8737" y="1525408"/>
            <a:ext cx="2709863" cy="17765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>
            <a:hlinkClick r:id="rId4"/>
            <a:extLst>
              <a:ext uri="{FF2B5EF4-FFF2-40B4-BE49-F238E27FC236}">
                <a16:creationId xmlns:a16="http://schemas.microsoft.com/office/drawing/2014/main" id="{CACFAA69-0ECF-4B1E-64EC-D43FC2E8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736" y="3459128"/>
            <a:ext cx="2709863" cy="1644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Picture 20">
            <a:hlinkClick r:id="rId6"/>
            <a:extLst>
              <a:ext uri="{FF2B5EF4-FFF2-40B4-BE49-F238E27FC236}">
                <a16:creationId xmlns:a16="http://schemas.microsoft.com/office/drawing/2014/main" id="{DB314B0F-C85D-1FFA-F3EE-A3104AC57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211" y="1525408"/>
            <a:ext cx="2709863" cy="16450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hlinkClick r:id="rId8"/>
            <a:extLst>
              <a:ext uri="{FF2B5EF4-FFF2-40B4-BE49-F238E27FC236}">
                <a16:creationId xmlns:a16="http://schemas.microsoft.com/office/drawing/2014/main" id="{6B6E0322-3DB1-748D-1749-2B51B0B9E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7210" y="3459128"/>
            <a:ext cx="2709863" cy="15855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1525408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Personal experiences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Tips 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Event insights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  <a:hlinkClick r:id="rId10"/>
              </a:rPr>
              <a:t>Explore the </a:t>
            </a:r>
            <a:r>
              <a:rPr lang="en-GB" err="1">
                <a:solidFill>
                  <a:schemeClr val="accent5">
                    <a:lumMod val="25000"/>
                  </a:schemeClr>
                </a:solidFill>
                <a:hlinkClick r:id="rId10"/>
              </a:rPr>
              <a:t>GetAHEAD</a:t>
            </a:r>
            <a:r>
              <a:rPr lang="en-GB">
                <a:solidFill>
                  <a:schemeClr val="accent5">
                    <a:lumMod val="25000"/>
                  </a:schemeClr>
                </a:solidFill>
                <a:hlinkClick r:id="rId10"/>
              </a:rPr>
              <a:t> Blogs here! </a:t>
            </a:r>
            <a:endParaRPr lang="en-GB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D7D8BB-DC29-507E-3692-033CED736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1"/>
          <a:stretch/>
        </p:blipFill>
        <p:spPr>
          <a:xfrm>
            <a:off x="1753816" y="3624408"/>
            <a:ext cx="3776909" cy="209192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96939C5-D530-FA93-9065-1D83DB20042C}"/>
              </a:ext>
            </a:extLst>
          </p:cNvPr>
          <p:cNvSpPr txBox="1">
            <a:spLocks/>
          </p:cNvSpPr>
          <p:nvPr/>
        </p:nvSpPr>
        <p:spPr>
          <a:xfrm>
            <a:off x="5805486" y="5281027"/>
            <a:ext cx="5526929" cy="96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  <a:hlinkClick r:id="rId12"/>
              </a:rPr>
              <a:t>Submit your own story here</a:t>
            </a:r>
            <a:endParaRPr lang="en-GB">
              <a:solidFill>
                <a:schemeClr val="accent5">
                  <a:lumMod val="25000"/>
                </a:schemeClr>
              </a:solidFill>
            </a:endParaRPr>
          </a:p>
          <a:p>
            <a:pPr>
              <a:defRPr/>
            </a:pP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3052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45" y="376519"/>
            <a:ext cx="10515600" cy="1325563"/>
          </a:xfrm>
        </p:spPr>
        <p:txBody>
          <a:bodyPr/>
          <a:lstStyle/>
          <a:p>
            <a:r>
              <a:rPr lang="en-IE" err="1"/>
              <a:t>GetAHEAD</a:t>
            </a:r>
            <a:r>
              <a:rPr lang="en-IE"/>
              <a:t> Events </a:t>
            </a:r>
            <a:br>
              <a:rPr lang="en-IE"/>
            </a:br>
            <a:r>
              <a:rPr lang="en-IE" sz="4000"/>
              <a:t>Free Training!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13545" y="1832352"/>
            <a:ext cx="5157787" cy="823912"/>
          </a:xfrm>
        </p:spPr>
        <p:txBody>
          <a:bodyPr>
            <a:normAutofit/>
          </a:bodyPr>
          <a:lstStyle/>
          <a:p>
            <a:r>
              <a:rPr lang="en-IE" sz="3200">
                <a:solidFill>
                  <a:srgbClr val="6E509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Think Twice Workshops</a:t>
            </a:r>
            <a:endParaRPr lang="en-IE" sz="3200">
              <a:solidFill>
                <a:srgbClr val="6E509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2684" y="2786534"/>
            <a:ext cx="5157787" cy="3684588"/>
          </a:xfrm>
        </p:spPr>
        <p:txBody>
          <a:bodyPr/>
          <a:lstStyle/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Transferable Skills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CV Writing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Interview Preparation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Disclosure</a:t>
            </a:r>
          </a:p>
          <a:p>
            <a:pPr>
              <a:defRPr/>
            </a:pPr>
            <a:r>
              <a:rPr lang="en-GB">
                <a:solidFill>
                  <a:schemeClr val="accent5">
                    <a:lumMod val="25000"/>
                  </a:schemeClr>
                </a:solidFill>
              </a:rPr>
              <a:t>Assistive Technology </a:t>
            </a:r>
          </a:p>
          <a:p>
            <a:pPr>
              <a:defRPr/>
            </a:pPr>
            <a:endParaRPr lang="en-I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7632635" y="2185258"/>
            <a:ext cx="5183188" cy="823912"/>
          </a:xfrm>
        </p:spPr>
        <p:txBody>
          <a:bodyPr>
            <a:normAutofit/>
          </a:bodyPr>
          <a:lstStyle/>
          <a:p>
            <a:r>
              <a:rPr lang="en-IE" sz="3200" err="1">
                <a:solidFill>
                  <a:srgbClr val="6E5093"/>
                </a:solidFill>
              </a:rPr>
              <a:t>GetAHEAD</a:t>
            </a:r>
            <a:r>
              <a:rPr lang="en-IE" sz="3200">
                <a:solidFill>
                  <a:srgbClr val="6E5093"/>
                </a:solidFill>
              </a:rPr>
              <a:t> Boot-Camps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7632635" y="3208504"/>
            <a:ext cx="5183188" cy="2840648"/>
          </a:xfrm>
        </p:spPr>
        <p:txBody>
          <a:bodyPr/>
          <a:lstStyle/>
          <a:p>
            <a:r>
              <a:rPr lang="en-IE"/>
              <a:t>Working Remotely </a:t>
            </a:r>
          </a:p>
          <a:p>
            <a:r>
              <a:rPr lang="en-IE"/>
              <a:t>Getting Ready to Start Work</a:t>
            </a:r>
          </a:p>
          <a:p>
            <a:r>
              <a:rPr lang="en-IE"/>
              <a:t>Growing your LinkedIn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26D097-062C-D1D3-121F-8D3F487B3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229" y="2934958"/>
            <a:ext cx="3338206" cy="2031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A0125-FB2B-9D8E-518F-784BFFEAB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3" r="13773"/>
          <a:stretch/>
        </p:blipFill>
        <p:spPr>
          <a:xfrm>
            <a:off x="7049229" y="246249"/>
            <a:ext cx="4699000" cy="214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48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Think Twice Workshop: Building your Employability Skills on Campus!">
            <a:hlinkClick r:id="" action="ppaction://media"/>
            <a:extLst>
              <a:ext uri="{FF2B5EF4-FFF2-40B4-BE49-F238E27FC236}">
                <a16:creationId xmlns:a16="http://schemas.microsoft.com/office/drawing/2014/main" id="{F0C5440E-2A47-ADDC-0CD3-FB7A45443D2C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1539" y="1953169"/>
            <a:ext cx="5054754" cy="28564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0FB6E08-4470-FD8B-1DD2-85F8E3C31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3" r="13773"/>
          <a:stretch/>
        </p:blipFill>
        <p:spPr>
          <a:xfrm>
            <a:off x="8924955" y="154904"/>
            <a:ext cx="3144437" cy="1436366"/>
          </a:xfrm>
          <a:prstGeom prst="rect">
            <a:avLst/>
          </a:prstGeom>
        </p:spPr>
      </p:pic>
      <p:pic>
        <p:nvPicPr>
          <p:cNvPr id="5" name="Online Media 4" title="Think Twice Workshop - Revenue, Set, GO! Your Tax Starter Kit">
            <a:hlinkClick r:id="" action="ppaction://media"/>
            <a:extLst>
              <a:ext uri="{FF2B5EF4-FFF2-40B4-BE49-F238E27FC236}">
                <a16:creationId xmlns:a16="http://schemas.microsoft.com/office/drawing/2014/main" id="{9375EDE3-777C-4B17-1E85-48510854233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522307" y="1953170"/>
            <a:ext cx="5055690" cy="2856471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B4A91B2-179F-140B-A140-9915B3C950E0}"/>
              </a:ext>
            </a:extLst>
          </p:cNvPr>
          <p:cNvSpPr txBox="1">
            <a:spLocks/>
          </p:cNvSpPr>
          <p:nvPr/>
        </p:nvSpPr>
        <p:spPr>
          <a:xfrm>
            <a:off x="6522307" y="4918508"/>
            <a:ext cx="4287532" cy="3492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solidFill>
                  <a:srgbClr val="6E5093"/>
                </a:solidFill>
              </a:rPr>
              <a:t>R</a:t>
            </a:r>
            <a:r>
              <a:rPr lang="en-IE" sz="2000" dirty="0" err="1">
                <a:solidFill>
                  <a:srgbClr val="6E5093"/>
                </a:solidFill>
              </a:rPr>
              <a:t>evenue</a:t>
            </a:r>
            <a:r>
              <a:rPr lang="en-IE" sz="2000" dirty="0">
                <a:solidFill>
                  <a:srgbClr val="6E5093"/>
                </a:solidFill>
              </a:rPr>
              <a:t>, Set, GO! Your Tax Starter Kit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412EA50-92F9-9D69-F7E9-00B1ED2F1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510023" y="2012466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sz="3200" dirty="0">
              <a:solidFill>
                <a:srgbClr val="6E509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A6A54-EC15-B226-AD61-A2A65B7FB76F}"/>
              </a:ext>
            </a:extLst>
          </p:cNvPr>
          <p:cNvSpPr txBox="1"/>
          <p:nvPr/>
        </p:nvSpPr>
        <p:spPr>
          <a:xfrm>
            <a:off x="391079" y="4889681"/>
            <a:ext cx="51727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6E5093"/>
                </a:solidFill>
                <a:latin typeface="Tw Cen MT" panose="020B0602020104020603" pitchFamily="34" charset="0"/>
              </a:rPr>
              <a:t> Building your Employability Skills on Campus!</a:t>
            </a:r>
            <a:endParaRPr lang="en-IE" sz="2000" b="1" dirty="0">
              <a:solidFill>
                <a:srgbClr val="6E5093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791BAD0-4AD8-E938-FAA5-8421DF2AF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3" y="646882"/>
            <a:ext cx="10515600" cy="1325563"/>
          </a:xfrm>
        </p:spPr>
        <p:txBody>
          <a:bodyPr/>
          <a:lstStyle/>
          <a:p>
            <a:r>
              <a:rPr lang="en-IE" dirty="0">
                <a:solidFill>
                  <a:srgbClr val="6E5093"/>
                </a:solidFill>
              </a:rPr>
              <a:t>Think Twice Workshops</a:t>
            </a:r>
            <a:br>
              <a:rPr lang="en-IE" dirty="0">
                <a:solidFill>
                  <a:srgbClr val="6E5093"/>
                </a:solidFill>
              </a:rPr>
            </a:b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575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GetAHEAD Resources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CBC39BA-AECD-AF4C-759D-48BC21A22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42926"/>
            <a:ext cx="5157787" cy="36845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500" dirty="0">
                <a:hlinkClick r:id="rId2"/>
              </a:rPr>
              <a:t>Disclosure</a:t>
            </a:r>
            <a:endParaRPr lang="en-GB" sz="3500" dirty="0"/>
          </a:p>
          <a:p>
            <a:pPr>
              <a:defRPr/>
            </a:pPr>
            <a:r>
              <a:rPr lang="en-GB" sz="3500" dirty="0">
                <a:hlinkClick r:id="rId3"/>
              </a:rPr>
              <a:t>Legislation</a:t>
            </a:r>
            <a:endParaRPr lang="en-GB" sz="3500" dirty="0"/>
          </a:p>
          <a:p>
            <a:pPr>
              <a:defRPr/>
            </a:pPr>
            <a:r>
              <a:rPr lang="en-GB" sz="3500" dirty="0">
                <a:hlinkClick r:id="rId4"/>
              </a:rPr>
              <a:t>Accommodations at work </a:t>
            </a:r>
            <a:endParaRPr lang="en-GB" sz="3500" dirty="0"/>
          </a:p>
          <a:p>
            <a:pPr>
              <a:defRPr/>
            </a:pPr>
            <a:r>
              <a:rPr lang="en-GB" sz="3500" dirty="0">
                <a:hlinkClick r:id="rId5"/>
              </a:rPr>
              <a:t>Grants available</a:t>
            </a:r>
            <a:endParaRPr lang="en-GB" sz="3500" dirty="0"/>
          </a:p>
          <a:p>
            <a:pPr>
              <a:defRPr/>
            </a:pPr>
            <a:endParaRPr lang="en-GB" sz="35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39BE0B-8ABC-B493-9621-A7A2BA794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9"/>
          <a:stretch/>
        </p:blipFill>
        <p:spPr>
          <a:xfrm>
            <a:off x="7153273" y="1332537"/>
            <a:ext cx="4390679" cy="27160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F22639-8AF1-FA03-184C-7AE67E9A8B48}"/>
              </a:ext>
            </a:extLst>
          </p:cNvPr>
          <p:cNvSpPr txBox="1"/>
          <p:nvPr/>
        </p:nvSpPr>
        <p:spPr>
          <a:xfrm>
            <a:off x="7345015" y="4048606"/>
            <a:ext cx="40071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 dirty="0">
                <a:latin typeface="Tw Cen MT" panose="020B0602020104020603" pitchFamily="34" charset="0"/>
                <a:hlinkClick r:id="rId7"/>
              </a:rPr>
              <a:t>Resources – AHEAD</a:t>
            </a:r>
            <a:r>
              <a:rPr lang="en-GB" sz="3500" dirty="0">
                <a:latin typeface="Tw Cen MT" panose="020B0602020104020603" pitchFamily="34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F0B0155-DCC3-9D12-0133-788B80E02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617" y="1561271"/>
            <a:ext cx="1909762" cy="963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F7040C-1D72-50A0-2D08-AD5D7F8E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3109" y="829350"/>
            <a:ext cx="2260500" cy="1134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AAD42-EAF7-036A-B33C-43D73E71250D}"/>
              </a:ext>
            </a:extLst>
          </p:cNvPr>
          <p:cNvSpPr txBox="1"/>
          <p:nvPr/>
        </p:nvSpPr>
        <p:spPr>
          <a:xfrm>
            <a:off x="7345015" y="4665787"/>
            <a:ext cx="400719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500">
                <a:latin typeface="Tw Cen MT" panose="020B0602020104020603" pitchFamily="34" charset="0"/>
                <a:hlinkClick r:id="rId10"/>
              </a:rPr>
              <a:t>Job Search – AHEAD </a:t>
            </a:r>
            <a:endParaRPr lang="en-GB" sz="350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Building the Future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59104" y="2195514"/>
            <a:ext cx="5157787" cy="823912"/>
          </a:xfrm>
        </p:spPr>
        <p:txBody>
          <a:bodyPr/>
          <a:lstStyle/>
          <a:p>
            <a:r>
              <a:rPr lang="en-IE"/>
              <a:t>Hosted by Citi in Dublin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9105" y="3006726"/>
            <a:ext cx="5157787" cy="2793066"/>
          </a:xfrm>
        </p:spPr>
        <p:txBody>
          <a:bodyPr>
            <a:normAutofit/>
          </a:bodyPr>
          <a:lstStyle/>
          <a:p>
            <a:pPr lvl="1"/>
            <a:r>
              <a:rPr lang="en-IE" sz="2800"/>
              <a:t>Mock Interviews</a:t>
            </a:r>
          </a:p>
          <a:p>
            <a:pPr lvl="1"/>
            <a:r>
              <a:rPr lang="en-IE" sz="2800"/>
              <a:t>CV clinic</a:t>
            </a:r>
          </a:p>
          <a:p>
            <a:pPr lvl="1"/>
            <a:r>
              <a:rPr lang="en-IE" sz="2800"/>
              <a:t>Headshot station</a:t>
            </a:r>
          </a:p>
          <a:p>
            <a:pPr lvl="1"/>
            <a:r>
              <a:rPr lang="en-IE" sz="2800"/>
              <a:t>Employer Exhibition Space</a:t>
            </a:r>
          </a:p>
          <a:p>
            <a:pPr lvl="1"/>
            <a:r>
              <a:rPr lang="en-IE" sz="2800"/>
              <a:t>Workshops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2" y="0"/>
            <a:ext cx="12129247" cy="240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924931" y="2904456"/>
            <a:ext cx="4604460" cy="10772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IE" sz="3200" b="1" dirty="0">
                <a:latin typeface="Tw Cen MT"/>
              </a:rPr>
              <a:t>date to be confirmed – June 2025</a:t>
            </a:r>
            <a:endParaRPr lang="en-IE" sz="32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1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1" y="206620"/>
            <a:ext cx="3965330" cy="2466242"/>
          </a:xfrm>
          <a:prstGeom prst="rect">
            <a:avLst/>
          </a:prstGeom>
        </p:spPr>
      </p:pic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525" y="596076"/>
            <a:ext cx="3923227" cy="2446061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80" y="3329501"/>
            <a:ext cx="3975987" cy="2427043"/>
          </a:xfrm>
          <a:prstGeom prst="rect">
            <a:avLst/>
          </a:prstGeom>
        </p:spPr>
      </p:pic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765" y="642236"/>
            <a:ext cx="4599605" cy="2865529"/>
          </a:xfrm>
          <a:prstGeom prst="rect">
            <a:avLst/>
          </a:prstGeom>
        </p:spPr>
      </p:pic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5761" y="2602524"/>
            <a:ext cx="4871896" cy="3154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A8A905-2EED-16D4-FB66-C67BE8FCB5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Building the future images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513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CA0F2-EFE3-A3FE-8415-6252E3956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425"/>
            <a:ext cx="10515600" cy="1325563"/>
          </a:xfrm>
        </p:spPr>
        <p:txBody>
          <a:bodyPr/>
          <a:lstStyle/>
          <a:p>
            <a:r>
              <a:rPr lang="en-IE"/>
              <a:t>Useful Publications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84084" y="5124069"/>
            <a:ext cx="11907916" cy="10459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E" b="1"/>
              <a:t>Download Links</a:t>
            </a:r>
            <a:endParaRPr lang="en-IE"/>
          </a:p>
          <a:p>
            <a:pPr marL="0" indent="0">
              <a:buNone/>
            </a:pPr>
            <a:r>
              <a:rPr lang="en-IE">
                <a:hlinkClick r:id="rId2"/>
              </a:rPr>
              <a:t>Maximising Your Job Application</a:t>
            </a:r>
            <a:r>
              <a:rPr lang="en-IE"/>
              <a:t>                </a:t>
            </a:r>
            <a:r>
              <a:rPr lang="en-IE">
                <a:hlinkClick r:id="rId3"/>
              </a:rPr>
              <a:t>Going to College Guide</a:t>
            </a:r>
            <a:r>
              <a:rPr lang="en-IE"/>
              <a:t>                         </a:t>
            </a:r>
            <a:r>
              <a:rPr lang="en-IE">
                <a:hlinkClick r:id="rId4"/>
              </a:rPr>
              <a:t>Disclosure Guide </a:t>
            </a:r>
            <a:endParaRPr lang="en-IE"/>
          </a:p>
          <a:p>
            <a:pPr marL="0" indent="0">
              <a:buNone/>
            </a:pPr>
            <a:r>
              <a:rPr lang="en-IE"/>
              <a:t> </a:t>
            </a:r>
          </a:p>
        </p:txBody>
      </p:sp>
      <p:pic>
        <p:nvPicPr>
          <p:cNvPr id="8" name="Content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59089" y="1427932"/>
            <a:ext cx="2544259" cy="3619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7A9976-44D7-3F6B-64E6-580E3DFA1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04" y="1427932"/>
            <a:ext cx="2478792" cy="3619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5CE33-82D5-81D1-90F6-D869A3E32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141" y="1427932"/>
            <a:ext cx="2544259" cy="36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42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E551-F361-ED10-E39F-2D3A0F9B8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Disclosure?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4C3AA-D7E0-2A32-9FBB-E9C77EAD9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6147"/>
            <a:ext cx="4514385" cy="2625706"/>
          </a:xfrm>
        </p:spPr>
        <p:txBody>
          <a:bodyPr>
            <a:normAutofit fontScale="92500" lnSpcReduction="10000"/>
          </a:bodyPr>
          <a:lstStyle/>
          <a:p>
            <a:r>
              <a:rPr lang="en-GB"/>
              <a:t>Disclosure can be perceived as a negative term</a:t>
            </a:r>
          </a:p>
          <a:p>
            <a:r>
              <a:rPr lang="en-GB"/>
              <a:t>May not necessarily align with how you feel</a:t>
            </a:r>
          </a:p>
          <a:p>
            <a:r>
              <a:rPr lang="en-GB"/>
              <a:t>Term ‘disclosure’ has a particular connotation in legal frameworks </a:t>
            </a:r>
          </a:p>
        </p:txBody>
      </p:sp>
      <p:pic>
        <p:nvPicPr>
          <p:cNvPr id="11" name="Picture 10" descr="Disclosure is informing or telling someone about your disability &#10;">
            <a:extLst>
              <a:ext uri="{FF2B5EF4-FFF2-40B4-BE49-F238E27FC236}">
                <a16:creationId xmlns:a16="http://schemas.microsoft.com/office/drawing/2014/main" id="{18D62D71-739C-7838-14A4-3D2D029905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7463" y="783671"/>
            <a:ext cx="53911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0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48E9-8F84-869B-96EF-5416E563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06" y="6956425"/>
            <a:ext cx="10515600" cy="1325563"/>
          </a:xfrm>
        </p:spPr>
        <p:txBody>
          <a:bodyPr/>
          <a:lstStyle/>
          <a:p>
            <a:r>
              <a:rPr lang="en-GB"/>
              <a:t>What do AHEAD do?</a:t>
            </a:r>
          </a:p>
        </p:txBody>
      </p:sp>
      <p:pic>
        <p:nvPicPr>
          <p:cNvPr id="4" name="Content Placeholder 3" descr="-student information&#10;-student events&#10;-graduate work placement programme&#10;-policy lobbying&#10;-staff training&#10;-employer training" title="What We Do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28" y="88222"/>
            <a:ext cx="10492978" cy="59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79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8ECF-823A-8A81-DB39-5185AADB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085"/>
            <a:ext cx="9171999" cy="1325563"/>
          </a:xfrm>
        </p:spPr>
        <p:txBody>
          <a:bodyPr/>
          <a:lstStyle/>
          <a:p>
            <a:r>
              <a:rPr lang="en-GB"/>
              <a:t>An Approach to Disclosure</a:t>
            </a:r>
            <a:endParaRPr lang="en-GB" b="1"/>
          </a:p>
        </p:txBody>
      </p:sp>
      <p:graphicFrame>
        <p:nvGraphicFramePr>
          <p:cNvPr id="10" name="Diagram 9" descr="Type of Disability, self identity, personality, previous experiences&#10;">
            <a:extLst>
              <a:ext uri="{FF2B5EF4-FFF2-40B4-BE49-F238E27FC236}">
                <a16:creationId xmlns:a16="http://schemas.microsoft.com/office/drawing/2014/main" id="{D8E3B69C-EB89-D8BA-187B-616A5C57BD7B}"/>
              </a:ext>
            </a:extLst>
          </p:cNvPr>
          <p:cNvGraphicFramePr/>
          <p:nvPr/>
        </p:nvGraphicFramePr>
        <p:xfrm>
          <a:off x="910560" y="2074333"/>
          <a:ext cx="10370879" cy="2709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325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2575E-409A-D332-7F77-F60087E5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Action Plan for Disclosing</a:t>
            </a:r>
          </a:p>
        </p:txBody>
      </p:sp>
      <p:graphicFrame>
        <p:nvGraphicFramePr>
          <p:cNvPr id="4" name="Content Placeholder 3" descr="Why, what, when, who, how">
            <a:extLst>
              <a:ext uri="{FF2B5EF4-FFF2-40B4-BE49-F238E27FC236}">
                <a16:creationId xmlns:a16="http://schemas.microsoft.com/office/drawing/2014/main" id="{47B74085-B857-8E10-915F-8DD31D92AB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43738" y="1963779"/>
          <a:ext cx="8199215" cy="293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ront cover of How to tell employers about your disability - a guide to disclosure. ">
            <a:extLst>
              <a:ext uri="{FF2B5EF4-FFF2-40B4-BE49-F238E27FC236}">
                <a16:creationId xmlns:a16="http://schemas.microsoft.com/office/drawing/2014/main" id="{FE7D07AB-7103-BF64-A463-84437ADE4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7456" y="169157"/>
            <a:ext cx="3896484" cy="55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99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6E6C1-050F-AF26-FDAB-F97A28002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4C6BC-BF75-AC9C-AD7D-80EC0AE37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0" y="0"/>
            <a:ext cx="11629360" cy="1325563"/>
          </a:xfrm>
        </p:spPr>
        <p:txBody>
          <a:bodyPr/>
          <a:lstStyle/>
          <a:p>
            <a:r>
              <a:rPr lang="en-IE"/>
              <a:t>5 reasons to register on our </a:t>
            </a:r>
            <a:r>
              <a:rPr lang="en-IE" err="1"/>
              <a:t>WAMWorks</a:t>
            </a:r>
            <a:r>
              <a:rPr lang="en-IE"/>
              <a:t> Database! </a:t>
            </a:r>
          </a:p>
        </p:txBody>
      </p:sp>
      <p:pic>
        <p:nvPicPr>
          <p:cNvPr id="7" name="Online Media 6" title="5 Reasons to Register on WAMWorks Database">
            <a:hlinkClick r:id="" action="ppaction://media"/>
            <a:extLst>
              <a:ext uri="{FF2B5EF4-FFF2-40B4-BE49-F238E27FC236}">
                <a16:creationId xmlns:a16="http://schemas.microsoft.com/office/drawing/2014/main" id="{5C7B14E2-3BC0-13BE-D978-ECAF59261642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92571" y="1252059"/>
            <a:ext cx="7015715" cy="4442488"/>
          </a:xfrm>
        </p:spPr>
      </p:pic>
    </p:spTree>
    <p:extLst>
      <p:ext uri="{BB962C8B-B14F-4D97-AF65-F5344CB8AC3E}">
        <p14:creationId xmlns:p14="http://schemas.microsoft.com/office/powerpoint/2010/main" val="1927537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62" y="118757"/>
            <a:ext cx="10515600" cy="1325563"/>
          </a:xfrm>
        </p:spPr>
        <p:txBody>
          <a:bodyPr/>
          <a:lstStyle/>
          <a:p>
            <a:r>
              <a:rPr lang="en-IE" dirty="0">
                <a:latin typeface="Tw Cen MT"/>
              </a:rPr>
              <a:t>Upcoming WAM Job Opportunities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484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endParaRPr lang="en-IE" b="1" dirty="0">
              <a:highlight>
                <a:srgbClr val="FFFF00"/>
              </a:highlight>
            </a:endParaRPr>
          </a:p>
          <a:p>
            <a:pPr lvl="1"/>
            <a:endParaRPr lang="en-US" dirty="0"/>
          </a:p>
          <a:p>
            <a:pPr lvl="1"/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038760-C848-8E2D-9EF5-B6F10D5E3C7C}"/>
              </a:ext>
            </a:extLst>
          </p:cNvPr>
          <p:cNvSpPr txBox="1"/>
          <p:nvPr/>
        </p:nvSpPr>
        <p:spPr>
          <a:xfrm>
            <a:off x="452762" y="1503417"/>
            <a:ext cx="100424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b="1" dirty="0">
                <a:ea typeface="Calibri"/>
                <a:cs typeface="Calibri"/>
              </a:rPr>
              <a:t>Opening 19th February 2025</a:t>
            </a:r>
            <a:endParaRPr lang="en-US" dirty="0"/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Pfizer Newbridge – 3 positions available for 6-month contracts. </a:t>
            </a:r>
            <a:br>
              <a:rPr lang="en-GB" dirty="0">
                <a:ea typeface="Calibri"/>
                <a:cs typeface="Calibri"/>
              </a:rPr>
            </a:br>
            <a:r>
              <a:rPr lang="en-GB" dirty="0">
                <a:ea typeface="Calibri"/>
                <a:cs typeface="Calibri"/>
              </a:rPr>
              <a:t>NFQ level 7 required in Science/Engineering </a:t>
            </a:r>
          </a:p>
        </p:txBody>
      </p:sp>
      <p:pic>
        <p:nvPicPr>
          <p:cNvPr id="1026" name="Picture 2" descr="WAM banner with Pfizer logo">
            <a:extLst>
              <a:ext uri="{FF2B5EF4-FFF2-40B4-BE49-F238E27FC236}">
                <a16:creationId xmlns:a16="http://schemas.microsoft.com/office/drawing/2014/main" id="{9F978031-FB88-EEAC-BF48-69707CCE2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21" y="1563551"/>
            <a:ext cx="5669735" cy="11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5F732-C588-3FCB-0C05-A09CD5E38B2C}"/>
              </a:ext>
            </a:extLst>
          </p:cNvPr>
          <p:cNvSpPr txBox="1"/>
          <p:nvPr/>
        </p:nvSpPr>
        <p:spPr>
          <a:xfrm>
            <a:off x="452761" y="3357868"/>
            <a:ext cx="10042477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en-GB" b="1" dirty="0">
                <a:cs typeface="Calibri"/>
              </a:rPr>
              <a:t>Open now – Closing 19</a:t>
            </a:r>
            <a:r>
              <a:rPr lang="en-GB" b="1" baseline="30000" dirty="0">
                <a:cs typeface="Calibri"/>
              </a:rPr>
              <a:t>th</a:t>
            </a:r>
            <a:r>
              <a:rPr lang="en-GB" b="1" dirty="0">
                <a:cs typeface="Calibri"/>
              </a:rPr>
              <a:t> February 2025</a:t>
            </a:r>
            <a:endParaRPr lang="en-US" dirty="0"/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>
                <a:ea typeface="Calibri"/>
                <a:cs typeface="Calibri"/>
              </a:rPr>
              <a:t>20 roles across 12 Local Authorities </a:t>
            </a:r>
          </a:p>
          <a:p>
            <a:r>
              <a:rPr lang="en-GB" dirty="0">
                <a:ea typeface="Calibri"/>
                <a:cs typeface="Calibri"/>
              </a:rPr>
              <a:t>Placement durations vary, 6-month, 9-month and 12-month placements </a:t>
            </a:r>
          </a:p>
          <a:p>
            <a:r>
              <a:rPr lang="en-GB" dirty="0">
                <a:ea typeface="Calibri"/>
                <a:cs typeface="Calibri"/>
              </a:rPr>
              <a:t>NFQ Level 6 required </a:t>
            </a:r>
          </a:p>
        </p:txBody>
      </p:sp>
      <p:pic>
        <p:nvPicPr>
          <p:cNvPr id="6" name="Picture 2" descr="WAM banner with LGMA logo">
            <a:extLst>
              <a:ext uri="{FF2B5EF4-FFF2-40B4-BE49-F238E27FC236}">
                <a16:creationId xmlns:a16="http://schemas.microsoft.com/office/drawing/2014/main" id="{8D10B2C1-2D71-AA11-F707-00935E7EE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929" y="4656959"/>
            <a:ext cx="5669737" cy="113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50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Register on our </a:t>
            </a:r>
            <a:r>
              <a:rPr lang="en-IE" err="1"/>
              <a:t>WAMWorks</a:t>
            </a:r>
            <a:r>
              <a:rPr lang="en-IE"/>
              <a:t> Database! </a:t>
            </a:r>
          </a:p>
        </p:txBody>
      </p:sp>
      <p:pic>
        <p:nvPicPr>
          <p:cNvPr id="4" name="Content Placeholder 3" descr="What is the #WAMworks database? A hub of job alerts and events for jobseekers with disabilities who have (or are working towards) a level 6 or higher degree.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9"/>
          <a:stretch/>
        </p:blipFill>
        <p:spPr>
          <a:xfrm>
            <a:off x="280314" y="1533097"/>
            <a:ext cx="5364347" cy="4117189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0" y="1533097"/>
            <a:ext cx="5622524" cy="4351338"/>
          </a:xfrm>
        </p:spPr>
        <p:txBody>
          <a:bodyPr>
            <a:normAutofit/>
          </a:bodyPr>
          <a:lstStyle/>
          <a:p>
            <a:r>
              <a:rPr lang="en-IE"/>
              <a:t>Students and graduates with disabilities should firstly register on our </a:t>
            </a:r>
            <a:r>
              <a:rPr lang="en-IE" err="1"/>
              <a:t>WAMWorks</a:t>
            </a:r>
            <a:r>
              <a:rPr lang="en-IE"/>
              <a:t> Database</a:t>
            </a:r>
          </a:p>
          <a:p>
            <a:endParaRPr lang="en-IE"/>
          </a:p>
          <a:p>
            <a:pPr marL="0" indent="0" algn="ctr">
              <a:buNone/>
            </a:pPr>
            <a:r>
              <a:rPr lang="en-IE">
                <a:hlinkClick r:id="rId3"/>
              </a:rPr>
              <a:t>www.ahead.ie/wamworks</a:t>
            </a:r>
            <a:r>
              <a:rPr lang="en-IE"/>
              <a:t> </a:t>
            </a:r>
            <a:br>
              <a:rPr lang="en-IE"/>
            </a:br>
            <a:endParaRPr lang="en-IE"/>
          </a:p>
          <a:p>
            <a:r>
              <a:rPr lang="en-IE" sz="2000"/>
              <a:t>Get notified and attend workshops and events on upskilling in the workplace</a:t>
            </a:r>
          </a:p>
          <a:p>
            <a:r>
              <a:rPr lang="en-IE" sz="2000"/>
              <a:t>Get notified and apply for paid graduate level jobs exclusively for people with disabilities</a:t>
            </a:r>
          </a:p>
          <a:p>
            <a:pPr lvl="1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4204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11" y="1565952"/>
            <a:ext cx="8264691" cy="2311294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Tw Cen MT"/>
              </a:rPr>
              <a:t>Any questions?</a:t>
            </a:r>
            <a:br>
              <a:rPr lang="en-GB" sz="3600" b="1" dirty="0">
                <a:latin typeface="Tw Cen MT"/>
              </a:rPr>
            </a:br>
            <a:br>
              <a:rPr lang="en-GB" sz="3600" dirty="0">
                <a:latin typeface="Tw Cen MT"/>
              </a:rPr>
            </a:br>
            <a:r>
              <a:rPr lang="en-GB" sz="3600" dirty="0">
                <a:latin typeface="Tw Cen MT"/>
              </a:rPr>
              <a:t>WAM: </a:t>
            </a:r>
            <a:r>
              <a:rPr lang="en-GB" sz="3600" dirty="0">
                <a:latin typeface="Tw Cen MT"/>
                <a:hlinkClick r:id="rId3"/>
              </a:rPr>
              <a:t>WAM@ahead.ie</a:t>
            </a:r>
            <a:br>
              <a:rPr lang="en-GB" sz="3600" dirty="0">
                <a:latin typeface="Tw Cen MT"/>
              </a:rPr>
            </a:br>
            <a:r>
              <a:rPr lang="en-GB" sz="3600" dirty="0">
                <a:latin typeface="Tw Cen MT"/>
              </a:rPr>
              <a:t>GetAHEAD:</a:t>
            </a:r>
            <a:r>
              <a:rPr lang="en-GB" sz="3600" dirty="0">
                <a:latin typeface="Tw Cen MT"/>
                <a:hlinkClick r:id="rId4"/>
              </a:rPr>
              <a:t> banba.fitzgerald@ahead.ie</a:t>
            </a:r>
            <a:r>
              <a:rPr lang="en-GB" sz="3600" dirty="0">
                <a:latin typeface="Tw Cen MT"/>
              </a:rPr>
              <a:t> </a:t>
            </a:r>
            <a:endParaRPr lang="en-IE" sz="3600" dirty="0"/>
          </a:p>
        </p:txBody>
      </p:sp>
      <p:pic>
        <p:nvPicPr>
          <p:cNvPr id="1026" name="Picture 2" descr="Follow up on Instagram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9" t="46584" r="203" b="-1166"/>
          <a:stretch/>
        </p:blipFill>
        <p:spPr bwMode="auto">
          <a:xfrm>
            <a:off x="7134434" y="280984"/>
            <a:ext cx="5357518" cy="195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6"/>
          </p:cNvPr>
          <p:cNvSpPr/>
          <p:nvPr/>
        </p:nvSpPr>
        <p:spPr>
          <a:xfrm>
            <a:off x="8110099" y="1719952"/>
            <a:ext cx="3744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000" b="1" dirty="0" err="1">
                <a:solidFill>
                  <a:srgbClr val="262626"/>
                </a:solidFill>
                <a:latin typeface="-apple-system"/>
              </a:rPr>
              <a:t>aheadireland</a:t>
            </a:r>
            <a:endParaRPr lang="en-IE" sz="4000" b="1" i="0" dirty="0">
              <a:solidFill>
                <a:srgbClr val="262626"/>
              </a:solidFill>
              <a:effectLst/>
              <a:latin typeface="-apple-system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6D5DC7-DE07-47FB-80A8-D92C663CD632}"/>
              </a:ext>
            </a:extLst>
          </p:cNvPr>
          <p:cNvSpPr txBox="1">
            <a:spLocks/>
          </p:cNvSpPr>
          <p:nvPr/>
        </p:nvSpPr>
        <p:spPr>
          <a:xfrm>
            <a:off x="1111488" y="4263933"/>
            <a:ext cx="9411188" cy="1293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www.ahead.ie</a:t>
            </a:r>
            <a:endParaRPr lang="en-I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725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BBE8-A336-6436-3196-9A048B49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The WAM Programme? </a:t>
            </a:r>
          </a:p>
        </p:txBody>
      </p:sp>
      <p:pic>
        <p:nvPicPr>
          <p:cNvPr id="3" name="Picture 2" descr="WAM logo &#10;">
            <a:extLst>
              <a:ext uri="{FF2B5EF4-FFF2-40B4-BE49-F238E27FC236}">
                <a16:creationId xmlns:a16="http://schemas.microsoft.com/office/drawing/2014/main" id="{C2BA8F91-5830-3403-1C35-431A3D8CE6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18" y="0"/>
            <a:ext cx="3121241" cy="2034703"/>
          </a:xfrm>
          <a:prstGeom prst="rect">
            <a:avLst/>
          </a:prstGeom>
        </p:spPr>
      </p:pic>
      <p:graphicFrame>
        <p:nvGraphicFramePr>
          <p:cNvPr id="5" name="Content Placeholder 2" descr="A smart art graphic outlining aspects of the WAM Programme - 1. Widen access to mainstream employment while working and supporting employers to become more inclusive&#10;2. Graduates get the opportunity to experience the world of work in a supported way. 3 Employers offer ring-fenced roles at graduate level. 4. Comprehensive training prior to recruitment and placement. 5. Workplace needs assessment conducted with all graduates. 6.  &#10;Ongoing support from WAM Team throughout&#10;">
            <a:extLst>
              <a:ext uri="{FF2B5EF4-FFF2-40B4-BE49-F238E27FC236}">
                <a16:creationId xmlns:a16="http://schemas.microsoft.com/office/drawing/2014/main" id="{CB3D05DF-D4B2-498A-9AB8-297CB24F75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70106" y="1766248"/>
          <a:ext cx="10515600" cy="3900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11483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7BE7527-2DA9-F5DD-A4F8-8B589A389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4" y="-313552"/>
            <a:ext cx="11859225" cy="66708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712" y="42137"/>
            <a:ext cx="10515600" cy="1325563"/>
          </a:xfrm>
        </p:spPr>
        <p:txBody>
          <a:bodyPr/>
          <a:lstStyle/>
          <a:p>
            <a:r>
              <a:rPr lang="en-GB"/>
              <a:t>Benefits of WAM</a:t>
            </a:r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0DBA4-E9C6-B13B-4ED2-4F8F020988BF}"/>
              </a:ext>
            </a:extLst>
          </p:cNvPr>
          <p:cNvSpPr txBox="1"/>
          <p:nvPr/>
        </p:nvSpPr>
        <p:spPr>
          <a:xfrm>
            <a:off x="2015332" y="2026903"/>
            <a:ext cx="172206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/>
              <a:t>Employers receive disability awareness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1C8B1-2854-EB6A-B592-D6CBB73FC45D}"/>
              </a:ext>
            </a:extLst>
          </p:cNvPr>
          <p:cNvSpPr txBox="1"/>
          <p:nvPr/>
        </p:nvSpPr>
        <p:spPr>
          <a:xfrm>
            <a:off x="4216062" y="2228645"/>
            <a:ext cx="140106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900"/>
              <a:t>Paid work experience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6025DE-0FD3-D9F9-E6D2-4375067EBA58}"/>
              </a:ext>
            </a:extLst>
          </p:cNvPr>
          <p:cNvSpPr txBox="1"/>
          <p:nvPr/>
        </p:nvSpPr>
        <p:spPr>
          <a:xfrm>
            <a:off x="6054360" y="2481213"/>
            <a:ext cx="180022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900"/>
              <a:t>Career development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D2790A-65CF-5EC4-F9CE-EFA8AC6996F2}"/>
              </a:ext>
            </a:extLst>
          </p:cNvPr>
          <p:cNvSpPr txBox="1"/>
          <p:nvPr/>
        </p:nvSpPr>
        <p:spPr>
          <a:xfrm>
            <a:off x="8190119" y="2213256"/>
            <a:ext cx="16780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/>
              <a:t>A safe space to disclose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413806-3903-EF5C-A9AB-E31C703CF466}"/>
              </a:ext>
            </a:extLst>
          </p:cNvPr>
          <p:cNvSpPr txBox="1"/>
          <p:nvPr/>
        </p:nvSpPr>
        <p:spPr>
          <a:xfrm>
            <a:off x="1926869" y="3448898"/>
            <a:ext cx="18754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700"/>
              <a:t>A comprehensive Needs Assessment to identify supports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5EE63F-070F-6B2E-5E2B-2A7F3E116B68}"/>
              </a:ext>
            </a:extLst>
          </p:cNvPr>
          <p:cNvSpPr txBox="1"/>
          <p:nvPr/>
        </p:nvSpPr>
        <p:spPr>
          <a:xfrm>
            <a:off x="4042596" y="3529607"/>
            <a:ext cx="1701916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Font typeface="Wingdings" panose="05000000000000000000" pitchFamily="2" charset="2"/>
              <a:buChar char="ü"/>
              <a:defRPr sz="2000"/>
            </a:lvl1pPr>
          </a:lstStyle>
          <a:p>
            <a:pPr>
              <a:buNone/>
            </a:pPr>
            <a:r>
              <a:rPr lang="en-GB" sz="1900"/>
              <a:t>Support of a company mentor on site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60B774-0799-49AF-B65F-994FADB3B994}"/>
              </a:ext>
            </a:extLst>
          </p:cNvPr>
          <p:cNvSpPr txBox="1"/>
          <p:nvPr/>
        </p:nvSpPr>
        <p:spPr>
          <a:xfrm>
            <a:off x="5897197" y="3554649"/>
            <a:ext cx="211455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buFont typeface="Wingdings" panose="05000000000000000000" pitchFamily="2" charset="2"/>
              <a:buChar char="ü"/>
              <a:defRPr sz="2000"/>
            </a:lvl1pPr>
          </a:lstStyle>
          <a:p>
            <a:pPr>
              <a:buNone/>
            </a:pPr>
            <a:r>
              <a:rPr lang="en-GB" sz="1900"/>
              <a:t>Enrolment into WAM’s online course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D2F179-B2DF-A2E8-BECF-1CC4F3A72363}"/>
              </a:ext>
            </a:extLst>
          </p:cNvPr>
          <p:cNvSpPr txBox="1"/>
          <p:nvPr/>
        </p:nvSpPr>
        <p:spPr>
          <a:xfrm>
            <a:off x="8077806" y="3581472"/>
            <a:ext cx="20288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buFont typeface="Wingdings" panose="05000000000000000000" pitchFamily="2" charset="2"/>
              <a:buChar char="ü"/>
              <a:defRPr sz="2000"/>
            </a:lvl1pPr>
          </a:lstStyle>
          <a:p>
            <a:pPr algn="ctr">
              <a:buNone/>
            </a:pPr>
            <a:r>
              <a:rPr lang="en-GB"/>
              <a:t>Support from WAM Team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54082" y="5329772"/>
            <a:ext cx="5603978" cy="774571"/>
          </a:xfrm>
          <a:noFill/>
        </p:spPr>
        <p:txBody>
          <a:bodyPr wrap="square">
            <a:spAutoFit/>
          </a:bodyPr>
          <a:lstStyle/>
          <a:p>
            <a:pPr marL="0">
              <a:buNone/>
            </a:pPr>
            <a:r>
              <a:rPr lang="en-GB" sz="2000" b="1">
                <a:latin typeface="+mn-lt"/>
              </a:rPr>
              <a:t>Improved confidence!!</a:t>
            </a:r>
            <a:endParaRPr lang="en-IE" sz="2000" b="1">
              <a:latin typeface="+mn-lt"/>
            </a:endParaRPr>
          </a:p>
          <a:p>
            <a:pPr marL="0" algn="ctr">
              <a:buNone/>
            </a:pPr>
            <a:endParaRPr lang="en-IE" sz="2000" b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04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92BB-CEF9-D5DE-8107-9CF07A452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WAM Programme - FAQs</a:t>
            </a:r>
            <a:endParaRPr lang="en-IE" dirty="0"/>
          </a:p>
        </p:txBody>
      </p:sp>
      <p:pic>
        <p:nvPicPr>
          <p:cNvPr id="4" name="Online Media 3" title="WAM Frequently Asked Questions">
            <a:hlinkClick r:id="" action="ppaction://media"/>
            <a:extLst>
              <a:ext uri="{FF2B5EF4-FFF2-40B4-BE49-F238E27FC236}">
                <a16:creationId xmlns:a16="http://schemas.microsoft.com/office/drawing/2014/main" id="{38B62B3D-A840-F418-ADA2-9917B428919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0697" y="366940"/>
            <a:ext cx="9029020" cy="5102452"/>
          </a:xfrm>
        </p:spPr>
      </p:pic>
    </p:spTree>
    <p:extLst>
      <p:ext uri="{BB962C8B-B14F-4D97-AF65-F5344CB8AC3E}">
        <p14:creationId xmlns:p14="http://schemas.microsoft.com/office/powerpoint/2010/main" val="3912381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38" y="391004"/>
            <a:ext cx="10515600" cy="1325563"/>
          </a:xfrm>
        </p:spPr>
        <p:txBody>
          <a:bodyPr/>
          <a:lstStyle/>
          <a:p>
            <a:r>
              <a:rPr lang="en-GB" b="1">
                <a:latin typeface="Tw Cen MT"/>
              </a:rPr>
              <a:t>Steps involved in a WAM placement</a:t>
            </a:r>
            <a:endParaRPr lang="en-IE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17" y="1949045"/>
            <a:ext cx="11346871" cy="63048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TW Cen MT"/>
              </a:rPr>
              <a:t>Recruitment &amp; Selection</a:t>
            </a:r>
            <a:endParaRPr lang="en-US">
              <a:latin typeface="TW Cen MT"/>
            </a:endParaRPr>
          </a:p>
          <a:p>
            <a:r>
              <a:rPr lang="en-GB">
                <a:latin typeface="TW Cen MT"/>
              </a:rPr>
              <a:t>WAM Needs Assessment</a:t>
            </a:r>
          </a:p>
          <a:p>
            <a:r>
              <a:rPr lang="en-GB">
                <a:latin typeface="TW Cen MT"/>
              </a:rPr>
              <a:t>The WAM Mentoring Model</a:t>
            </a:r>
          </a:p>
          <a:p>
            <a:r>
              <a:rPr lang="en-GB">
                <a:latin typeface="TW Cen MT"/>
              </a:rPr>
              <a:t>Pre-Placement Training</a:t>
            </a:r>
          </a:p>
          <a:p>
            <a:r>
              <a:rPr lang="en-GB">
                <a:latin typeface="TW Cen MT"/>
              </a:rPr>
              <a:t>The WAM Placement</a:t>
            </a:r>
          </a:p>
          <a:p>
            <a:r>
              <a:rPr lang="en-GB">
                <a:latin typeface="TW Cen MT"/>
              </a:rPr>
              <a:t>Evaluation</a:t>
            </a:r>
          </a:p>
          <a:p>
            <a:endParaRPr lang="en-GB" sz="1400">
              <a:solidFill>
                <a:srgbClr val="333333"/>
              </a:solidFill>
              <a:latin typeface="Segoe"/>
            </a:endParaRPr>
          </a:p>
          <a:p>
            <a:endParaRPr lang="en-GB"/>
          </a:p>
        </p:txBody>
      </p:sp>
      <p:pic>
        <p:nvPicPr>
          <p:cNvPr id="4" name="Online Media 3" title="What is the WAM Programme?">
            <a:hlinkClick r:id="" action="ppaction://media"/>
            <a:extLst>
              <a:ext uri="{FF2B5EF4-FFF2-40B4-BE49-F238E27FC236}">
                <a16:creationId xmlns:a16="http://schemas.microsoft.com/office/drawing/2014/main" id="{EEFB7F47-A1D4-F1F5-0C5F-0416AF8E24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64867" y="1719101"/>
            <a:ext cx="6545698" cy="36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2DF5-4B5E-444D-F5CB-83B042714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5">
            <a:extLst>
              <a:ext uri="{FF2B5EF4-FFF2-40B4-BE49-F238E27FC236}">
                <a16:creationId xmlns:a16="http://schemas.microsoft.com/office/drawing/2014/main" id="{DE16633A-03C9-E20C-589A-56CC68310B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6817" y="83401"/>
            <a:ext cx="10515600" cy="1325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WAM Key Statistics </a:t>
            </a:r>
            <a:endParaRPr kumimoji="0" lang="en-I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WAM Programme Statistics 2023">
            <a:hlinkClick r:id="rId3"/>
            <a:extLst>
              <a:ext uri="{FF2B5EF4-FFF2-40B4-BE49-F238E27FC236}">
                <a16:creationId xmlns:a16="http://schemas.microsoft.com/office/drawing/2014/main" id="{A1412E85-79D2-7A26-1F61-483321B4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98" y="1528977"/>
            <a:ext cx="2558308" cy="366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384FA0-F929-E912-D760-FA4FE63F12D0}"/>
              </a:ext>
            </a:extLst>
          </p:cNvPr>
          <p:cNvSpPr txBox="1"/>
          <p:nvPr/>
        </p:nvSpPr>
        <p:spPr>
          <a:xfrm>
            <a:off x="169448" y="5295902"/>
            <a:ext cx="316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Full Report on AHEAD’s Website </a:t>
            </a: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92% gained confidence in their ability to work in mainstream&#10;">
            <a:extLst>
              <a:ext uri="{FF2B5EF4-FFF2-40B4-BE49-F238E27FC236}">
                <a16:creationId xmlns:a16="http://schemas.microsoft.com/office/drawing/2014/main" id="{B595F079-AA25-5388-0C0A-227631E020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1"/>
          <a:stretch/>
        </p:blipFill>
        <p:spPr>
          <a:xfrm>
            <a:off x="3377873" y="1085694"/>
            <a:ext cx="2880000" cy="2734242"/>
          </a:xfrm>
          <a:prstGeom prst="rect">
            <a:avLst/>
          </a:prstGeom>
        </p:spPr>
      </p:pic>
      <p:pic>
        <p:nvPicPr>
          <p:cNvPr id="6" name="Picture 5" descr="88% had a better understanding of workplace supports&#10;">
            <a:extLst>
              <a:ext uri="{FF2B5EF4-FFF2-40B4-BE49-F238E27FC236}">
                <a16:creationId xmlns:a16="http://schemas.microsoft.com/office/drawing/2014/main" id="{FC28367A-A3EB-75FC-F471-968D99E075C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51"/>
          <a:stretch/>
        </p:blipFill>
        <p:spPr>
          <a:xfrm>
            <a:off x="3416653" y="3173383"/>
            <a:ext cx="2880000" cy="2734243"/>
          </a:xfrm>
          <a:prstGeom prst="rect">
            <a:avLst/>
          </a:prstGeom>
        </p:spPr>
      </p:pic>
      <p:pic>
        <p:nvPicPr>
          <p:cNvPr id="15" name="Picture 14" descr="69% of WAM graduates are more confident in disclosing their disability to mainstream employers after their WAM placement. 21% said no and 10% said not sure.">
            <a:extLst>
              <a:ext uri="{FF2B5EF4-FFF2-40B4-BE49-F238E27FC236}">
                <a16:creationId xmlns:a16="http://schemas.microsoft.com/office/drawing/2014/main" id="{08AA8508-9F29-B67A-B096-DE1CF78BD5A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36"/>
          <a:stretch/>
        </p:blipFill>
        <p:spPr>
          <a:xfrm>
            <a:off x="6265394" y="1529236"/>
            <a:ext cx="4427357" cy="37655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C9CAE4-49B7-8F23-C8FE-5225B7454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71812" y="794518"/>
            <a:ext cx="2965720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b="1"/>
              <a:t>69% of graduates are more confident in disclosing their disability to mainstream employers after their WAM placement.</a:t>
            </a:r>
            <a:endParaRPr lang="en-IE" b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437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alibri Light" panose="020F0302020204030204" pitchFamily="34" charset="0"/>
                <a:cs typeface="Calibri Light" panose="020F0302020204030204" pitchFamily="34" charset="0"/>
              </a:rPr>
              <a:t>We know WAM works! </a:t>
            </a:r>
            <a:endParaRPr lang="en-IE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67465"/>
            <a:ext cx="5160280" cy="3046988"/>
          </a:xfrm>
          <a:prstGeom prst="rect">
            <a:avLst/>
          </a:prstGeom>
          <a:solidFill>
            <a:srgbClr val="2C595F"/>
          </a:solidFill>
          <a:ln>
            <a:solidFill>
              <a:srgbClr val="2C595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br>
              <a:rPr lang="en-GB" sz="320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en-GB" sz="3200" b="1">
                <a:solidFill>
                  <a:schemeClr val="bg1"/>
                </a:solidFill>
                <a:latin typeface="Tw Cen MT" panose="020B0602020104020603" pitchFamily="34" charset="0"/>
              </a:rPr>
              <a:t>81% </a:t>
            </a:r>
            <a:r>
              <a:rPr lang="en-GB" sz="3200">
                <a:solidFill>
                  <a:schemeClr val="bg1"/>
                </a:solidFill>
                <a:latin typeface="Tw Cen MT" panose="020B0602020104020603" pitchFamily="34" charset="0"/>
              </a:rPr>
              <a:t>of WAM graduates secured employment as a direct result of their WAM placement</a:t>
            </a:r>
            <a:br>
              <a:rPr lang="en-GB" sz="320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en-GB" sz="320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1" name="Group 10" descr="Quote&#10;&#10;From this placement, I had the confidence to apply for a traineeship in a legal law firm. I am one off until I am a trained solictor. thanks for everything." title="Quote"/>
          <p:cNvGrpSpPr/>
          <p:nvPr/>
        </p:nvGrpSpPr>
        <p:grpSpPr>
          <a:xfrm>
            <a:off x="6094257" y="900461"/>
            <a:ext cx="5711976" cy="2697980"/>
            <a:chOff x="1915719" y="4230026"/>
            <a:chExt cx="4536504" cy="3239651"/>
          </a:xfrm>
        </p:grpSpPr>
        <p:sp>
          <p:nvSpPr>
            <p:cNvPr id="12" name="Double Bracket 11"/>
            <p:cNvSpPr/>
            <p:nvPr/>
          </p:nvSpPr>
          <p:spPr>
            <a:xfrm>
              <a:off x="1915719" y="4747670"/>
              <a:ext cx="4536504" cy="2330640"/>
            </a:xfrm>
            <a:prstGeom prst="bracketPair">
              <a:avLst/>
            </a:prstGeom>
            <a:ln w="57150">
              <a:solidFill>
                <a:srgbClr val="46948C"/>
              </a:solidFill>
            </a:ln>
          </p:spPr>
          <p:txBody>
            <a:bodyPr wrap="square">
              <a:spAutoFit/>
            </a:bodyPr>
            <a:lstStyle/>
            <a:p>
              <a:endParaRPr lang="en-IE" sz="2000">
                <a:latin typeface="Tw Cen MT" panose="020B0602020104020603" pitchFamily="34" charset="0"/>
              </a:endParaRPr>
            </a:p>
            <a:p>
              <a:r>
                <a:rPr lang="en-GB" sz="2000">
                  <a:latin typeface="Tw Cen MT" panose="020B0602020104020603" pitchFamily="34" charset="0"/>
                  <a:cs typeface="Helvetica" panose="020B0604020202020204" pitchFamily="34" charset="0"/>
                </a:rPr>
                <a:t>From this placement, I had the confidence to apply for a traineeship in a legal law firm. I am one off until I am a trained solicitor. Thanks for everything</a:t>
              </a:r>
              <a:r>
                <a:rPr lang="en-GB" sz="2000" i="1">
                  <a:latin typeface="Tw Cen MT" panose="020B0602020104020603" pitchFamily="34" charset="0"/>
                  <a:cs typeface="Helvetica" panose="020B0604020202020204" pitchFamily="34" charset="0"/>
                </a:rPr>
                <a:t>.</a:t>
              </a:r>
              <a:r>
                <a:rPr lang="en-IE" sz="2800">
                  <a:latin typeface="Tw Cen MT" panose="020B0602020104020603" pitchFamily="34" charset="0"/>
                </a:rPr>
                <a:t>	      			</a:t>
              </a:r>
              <a:endParaRPr lang="en-IE" sz="1600">
                <a:latin typeface="Tw Cen MT" panose="020B06020201040206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7224" y="4230026"/>
              <a:ext cx="386991" cy="13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0800000">
              <a:off x="5937978" y="6146238"/>
              <a:ext cx="386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</p:grpSp>
      <p:grpSp>
        <p:nvGrpSpPr>
          <p:cNvPr id="7" name="Group 6" descr="If it wasn't for WAM, I would still be on the equivalent of the Disability Allowance which is €188 a week. " title="Quote"/>
          <p:cNvGrpSpPr/>
          <p:nvPr/>
        </p:nvGrpSpPr>
        <p:grpSpPr>
          <a:xfrm>
            <a:off x="5132296" y="3437141"/>
            <a:ext cx="6739666" cy="2335632"/>
            <a:chOff x="1373329" y="3905761"/>
            <a:chExt cx="4941175" cy="2804551"/>
          </a:xfrm>
        </p:grpSpPr>
        <p:sp>
          <p:nvSpPr>
            <p:cNvPr id="8" name="Double Bracket 7"/>
            <p:cNvSpPr/>
            <p:nvPr/>
          </p:nvSpPr>
          <p:spPr>
            <a:xfrm>
              <a:off x="1778000" y="4379673"/>
              <a:ext cx="4536504" cy="2330639"/>
            </a:xfrm>
            <a:prstGeom prst="bracketPair">
              <a:avLst/>
            </a:prstGeom>
            <a:ln w="57150">
              <a:solidFill>
                <a:srgbClr val="46948C"/>
              </a:solidFill>
            </a:ln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IE" sz="2000" dirty="0">
                  <a:latin typeface="TW Cen MT"/>
                  <a:ea typeface="+mn-lt"/>
                  <a:cs typeface="+mn-lt"/>
                </a:rPr>
                <a:t>I can safely say that I would not be nearly as successful without the support of AHEAD……I am now a full-time, permanent Civil Servant and I literally could not be happier! </a:t>
              </a:r>
              <a:endParaRPr lang="en-US" sz="2000">
                <a:latin typeface="TW Cen MT"/>
                <a:ea typeface="Calibri"/>
                <a:cs typeface="Calibri"/>
              </a:endParaRPr>
            </a:p>
            <a:p>
              <a:r>
                <a:rPr lang="en-IE" sz="2800" dirty="0">
                  <a:latin typeface="Tw Cen MT"/>
                </a:rPr>
                <a:t>	      </a:t>
              </a:r>
              <a:r>
                <a:rPr lang="en-IE" sz="2800" dirty="0"/>
                <a:t>		</a:t>
              </a:r>
              <a:endParaRPr lang="en-IE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73329" y="3905761"/>
              <a:ext cx="386991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5619143" y="5218675"/>
              <a:ext cx="386991" cy="1323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8000">
                  <a:solidFill>
                    <a:srgbClr val="46948C"/>
                  </a:solidFill>
                </a:rPr>
                <a:t>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64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E1276317-80CA-29DE-D26E-2A89705E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25" y="0"/>
            <a:ext cx="11079312" cy="997726"/>
          </a:xfrm>
        </p:spPr>
        <p:txBody>
          <a:bodyPr>
            <a:normAutofit/>
          </a:bodyPr>
          <a:lstStyle/>
          <a:p>
            <a:r>
              <a:rPr lang="en-IE" sz="4000">
                <a:solidFill>
                  <a:srgbClr val="177171"/>
                </a:solidFill>
                <a:latin typeface="Tw Cen MT"/>
              </a:rPr>
              <a:t>Profile of WAM Placements </a:t>
            </a:r>
          </a:p>
        </p:txBody>
      </p:sp>
      <p:graphicFrame>
        <p:nvGraphicFramePr>
          <p:cNvPr id="34" name="Content Placeholder 7">
            <a:extLst>
              <a:ext uri="{FF2B5EF4-FFF2-40B4-BE49-F238E27FC236}">
                <a16:creationId xmlns:a16="http://schemas.microsoft.com/office/drawing/2014/main" id="{12587113-4A98-F13E-672C-DC34CE664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192954"/>
              </p:ext>
            </p:extLst>
          </p:nvPr>
        </p:nvGraphicFramePr>
        <p:xfrm>
          <a:off x="410577" y="883426"/>
          <a:ext cx="11370838" cy="496989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880041">
                  <a:extLst>
                    <a:ext uri="{9D8B030D-6E8A-4147-A177-3AD203B41FA5}">
                      <a16:colId xmlns:a16="http://schemas.microsoft.com/office/drawing/2014/main" val="3074177316"/>
                    </a:ext>
                  </a:extLst>
                </a:gridCol>
                <a:gridCol w="1621276">
                  <a:extLst>
                    <a:ext uri="{9D8B030D-6E8A-4147-A177-3AD203B41FA5}">
                      <a16:colId xmlns:a16="http://schemas.microsoft.com/office/drawing/2014/main" val="2509159609"/>
                    </a:ext>
                  </a:extLst>
                </a:gridCol>
                <a:gridCol w="3545537">
                  <a:extLst>
                    <a:ext uri="{9D8B030D-6E8A-4147-A177-3AD203B41FA5}">
                      <a16:colId xmlns:a16="http://schemas.microsoft.com/office/drawing/2014/main" val="4284633096"/>
                    </a:ext>
                  </a:extLst>
                </a:gridCol>
                <a:gridCol w="1323984">
                  <a:extLst>
                    <a:ext uri="{9D8B030D-6E8A-4147-A177-3AD203B41FA5}">
                      <a16:colId xmlns:a16="http://schemas.microsoft.com/office/drawing/2014/main" val="2339057286"/>
                    </a:ext>
                  </a:extLst>
                </a:gridCol>
              </a:tblGrid>
              <a:tr h="461002">
                <a:tc>
                  <a:txBody>
                    <a:bodyPr/>
                    <a:lstStyle/>
                    <a:p>
                      <a:r>
                        <a:rPr lang="en-GB" sz="2400" dirty="0"/>
                        <a:t>Company</a:t>
                      </a:r>
                    </a:p>
                  </a:txBody>
                  <a:tcPr>
                    <a:solidFill>
                      <a:srgbClr val="17717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dirty="0"/>
                        <a:t>Location</a:t>
                      </a:r>
                    </a:p>
                  </a:txBody>
                  <a:tcPr>
                    <a:solidFill>
                      <a:srgbClr val="1771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Educational</a:t>
                      </a:r>
                      <a:r>
                        <a:rPr lang="en-GB" sz="2400" baseline="0" dirty="0"/>
                        <a:t> Requirements</a:t>
                      </a:r>
                      <a:endParaRPr lang="en-IE" sz="2400" dirty="0"/>
                    </a:p>
                  </a:txBody>
                  <a:tcPr>
                    <a:solidFill>
                      <a:srgbClr val="1771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Duration</a:t>
                      </a:r>
                      <a:endParaRPr lang="en-IE" sz="2400" dirty="0"/>
                    </a:p>
                  </a:txBody>
                  <a:tcPr>
                    <a:solidFill>
                      <a:srgbClr val="17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51816"/>
                  </a:ext>
                </a:extLst>
              </a:tr>
              <a:tr h="697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/>
                        <a:t>Civil</a:t>
                      </a:r>
                      <a:r>
                        <a:rPr lang="en-IE" sz="2000" baseline="0" dirty="0"/>
                        <a:t> Service - </a:t>
                      </a:r>
                      <a:r>
                        <a:rPr lang="en-IE" sz="2000" dirty="0"/>
                        <a:t>Executive Officer Permanency Pathway x 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/>
                        <a:t>Nationwide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disciplines, QQI Level 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dirty="0"/>
                        <a:t>10 months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514871"/>
                  </a:ext>
                </a:extLst>
              </a:tr>
              <a:tr h="6971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/>
                        <a:t>Local Authorities - </a:t>
                      </a:r>
                      <a:r>
                        <a:rPr lang="en-GB" sz="2000" baseline="0" dirty="0"/>
                        <a:t>Assistant Staff Officer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/>
                        <a:t>Nationwide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u="none" strike="noStrike" baseline="0" noProof="0" dirty="0">
                          <a:solidFill>
                            <a:schemeClr val="dk1"/>
                          </a:solidFill>
                          <a:latin typeface="+mn-lt"/>
                        </a:rPr>
                        <a:t>All disciplines, QQI Level 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2000" b="0" i="0" u="none" strike="noStrike" noProof="0" dirty="0">
                          <a:solidFill>
                            <a:srgbClr val="000000"/>
                          </a:solidFill>
                          <a:latin typeface="+mn-lt"/>
                        </a:rPr>
                        <a:t>6- 12 months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847409"/>
                  </a:ext>
                </a:extLst>
              </a:tr>
              <a:tr h="227128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IE" sz="2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Graduate Programmes</a:t>
                      </a:r>
                      <a:endParaRPr lang="en-US" sz="24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Bank of Ireland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NTMA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Pfizer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Allianz</a:t>
                      </a:r>
                      <a:endParaRPr lang="en-GB" sz="2000" dirty="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Enterprise Ireland</a:t>
                      </a:r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ESB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E" sz="200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Dublin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E" sz="2000" b="0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None/>
                      </a:pPr>
                      <a:r>
                        <a:rPr lang="en-IE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disciplines, </a:t>
                      </a:r>
                      <a:r>
                        <a:rPr lang="en-IE" sz="2000" b="0" i="0" u="none" strike="noStrike" kern="1200" baseline="0" noProof="0" dirty="0">
                          <a:solidFill>
                            <a:schemeClr val="dk1"/>
                          </a:solidFill>
                          <a:latin typeface="Calibri"/>
                        </a:rPr>
                        <a:t>QQI Level 7,8,9</a:t>
                      </a:r>
                      <a:endParaRPr lang="en-I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IE" sz="2000"/>
                    </a:p>
                    <a:p>
                      <a:pPr lvl="0">
                        <a:buNone/>
                      </a:pPr>
                      <a:r>
                        <a:rPr lang="en-IE" sz="2000" dirty="0"/>
                        <a:t>1– 2 years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1484659"/>
                  </a:ext>
                </a:extLst>
              </a:tr>
              <a:tr h="820808">
                <a:tc gridSpan="4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Various other roles with</a:t>
                      </a:r>
                      <a:endParaRPr lang="en-GB" sz="24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GB" sz="2000" dirty="0"/>
                        <a:t>Bord </a:t>
                      </a:r>
                      <a:r>
                        <a:rPr lang="en-GB" sz="2000" dirty="0" err="1"/>
                        <a:t>na</a:t>
                      </a:r>
                      <a:r>
                        <a:rPr lang="en-GB" sz="2000" dirty="0"/>
                        <a:t> Móna, MTU Kerry, </a:t>
                      </a:r>
                      <a:r>
                        <a:rPr lang="en-GB" sz="2000" dirty="0" err="1"/>
                        <a:t>Abbvie</a:t>
                      </a:r>
                      <a:r>
                        <a:rPr lang="en-GB" sz="2000" dirty="0"/>
                        <a:t>, Mental Health Commission, Boston Scientific and more! </a:t>
                      </a:r>
                      <a:endParaRPr lang="en-GB" sz="20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32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8944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mCxFb8A"/>
  <p:tag name="ARTICULATE_SLIDE_THUMBNAIL_REFRESH" val="1"/>
  <p:tag name="ARTICULATE_SLIDE_COUNT" val="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1D7E79624CC6488F334FDF2BFEAE66" ma:contentTypeVersion="14" ma:contentTypeDescription="Create a new document." ma:contentTypeScope="" ma:versionID="b9bcf073edc9933663bf852fbf36c8e6">
  <xsd:schema xmlns:xsd="http://www.w3.org/2001/XMLSchema" xmlns:xs="http://www.w3.org/2001/XMLSchema" xmlns:p="http://schemas.microsoft.com/office/2006/metadata/properties" xmlns:ns2="461f0d09-e3d1-40f1-973b-d90306f5ba10" xmlns:ns3="38e688c1-e32d-4531-8fae-0d27615803e2" targetNamespace="http://schemas.microsoft.com/office/2006/metadata/properties" ma:root="true" ma:fieldsID="53d7474f257e25698e26dafad1568787" ns2:_="" ns3:_="">
    <xsd:import namespace="461f0d09-e3d1-40f1-973b-d90306f5ba10"/>
    <xsd:import namespace="38e688c1-e32d-4531-8fae-0d27615803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f0d09-e3d1-40f1-973b-d90306f5b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688c1-e32d-4531-8fae-0d27615803e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8e688c1-e32d-4531-8fae-0d27615803e2">
      <UserInfo>
        <DisplayName>Philip Carroll</DisplayName>
        <AccountId>32</AccountId>
        <AccountType/>
      </UserInfo>
    </SharedWithUsers>
    <lcf76f155ced4ddcb4097134ff3c332f xmlns="461f0d09-e3d1-40f1-973b-d90306f5ba1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CCC9D5-69E5-4CA2-88D6-C08CC4686AAB}">
  <ds:schemaRefs>
    <ds:schemaRef ds:uri="38e688c1-e32d-4531-8fae-0d27615803e2"/>
    <ds:schemaRef ds:uri="461f0d09-e3d1-40f1-973b-d90306f5ba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5A6E3F-8E7A-44C8-B777-195BB9EBFB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A4623F-722F-4DA5-AF12-4DA6A0DA0537}">
  <ds:schemaRefs>
    <ds:schemaRef ds:uri="http://purl.org/dc/elements/1.1/"/>
    <ds:schemaRef ds:uri="http://schemas.microsoft.com/office/2006/documentManagement/types"/>
    <ds:schemaRef ds:uri="38e688c1-e32d-4531-8fae-0d27615803e2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461f0d09-e3d1-40f1-973b-d90306f5ba10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950</Words>
  <Application>Microsoft Office PowerPoint</Application>
  <PresentationFormat>Widescreen</PresentationFormat>
  <Paragraphs>179</Paragraphs>
  <Slides>25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-apple-system</vt:lpstr>
      <vt:lpstr>Arial</vt:lpstr>
      <vt:lpstr>Calibri</vt:lpstr>
      <vt:lpstr>Calibri Light</vt:lpstr>
      <vt:lpstr>Segoe</vt:lpstr>
      <vt:lpstr>TW Cen MT</vt:lpstr>
      <vt:lpstr>TW Cen MT</vt:lpstr>
      <vt:lpstr>Office Theme</vt:lpstr>
      <vt:lpstr> Career Development  Power of Disability | 13th February 2024</vt:lpstr>
      <vt:lpstr>What do AHEAD do?</vt:lpstr>
      <vt:lpstr>What is The WAM Programme? </vt:lpstr>
      <vt:lpstr>Benefits of WAM</vt:lpstr>
      <vt:lpstr>WAM Programme - FAQs</vt:lpstr>
      <vt:lpstr>Steps involved in a WAM placement</vt:lpstr>
      <vt:lpstr>WAM Key Statistics </vt:lpstr>
      <vt:lpstr>We know WAM works! </vt:lpstr>
      <vt:lpstr>Profile of WAM Placements </vt:lpstr>
      <vt:lpstr>WAM Graduate Video – not yet released</vt:lpstr>
      <vt:lpstr>What is GetAHEAD? </vt:lpstr>
      <vt:lpstr>GetAHEAD Blogs – Tips &amp; personal stories</vt:lpstr>
      <vt:lpstr>GetAHEAD Events  Free Training! </vt:lpstr>
      <vt:lpstr>Think Twice Workshops </vt:lpstr>
      <vt:lpstr>GetAHEAD Resources</vt:lpstr>
      <vt:lpstr>Building the Future</vt:lpstr>
      <vt:lpstr>Building the future images</vt:lpstr>
      <vt:lpstr>Useful Publications</vt:lpstr>
      <vt:lpstr>What is Disclosure?</vt:lpstr>
      <vt:lpstr>An Approach to Disclosure</vt:lpstr>
      <vt:lpstr>Action Plan for Disclosing</vt:lpstr>
      <vt:lpstr>5 reasons to register on our WAMWorks Database! </vt:lpstr>
      <vt:lpstr>Upcoming WAM Job Opportunities</vt:lpstr>
      <vt:lpstr>Register on our WAMWorks Database! </vt:lpstr>
      <vt:lpstr>Any questions?  WAM: WAM@ahead.ie GetAHEAD: banba.fitzgerald@ahead.ie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Dara Ryder</dc:creator>
  <cp:lastModifiedBy>Alice Hartigan</cp:lastModifiedBy>
  <cp:revision>54</cp:revision>
  <dcterms:created xsi:type="dcterms:W3CDTF">2018-04-13T09:57:38Z</dcterms:created>
  <dcterms:modified xsi:type="dcterms:W3CDTF">2025-02-13T09:29:59Z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95725FFA-EDBD-44D1-8FEE-7A272E4E4258</vt:lpwstr>
  </property>
  <property fmtid="{D5CDD505-2E9C-101B-9397-08002B2CF9AE}" pid="3" name="ArticulatePath">
    <vt:lpwstr>What is UDL</vt:lpwstr>
  </property>
  <property fmtid="{D5CDD505-2E9C-101B-9397-08002B2CF9AE}" pid="4" name="ContentTypeId">
    <vt:lpwstr>0x010100BA1D7E79624CC6488F334FDF2BFEAE66</vt:lpwstr>
  </property>
  <property fmtid="{D5CDD505-2E9C-101B-9397-08002B2CF9AE}" pid="5" name="Order">
    <vt:r8>70300</vt:r8>
  </property>
  <property fmtid="{D5CDD505-2E9C-101B-9397-08002B2CF9AE}" pid="6" name="MediaServiceImageTags">
    <vt:lpwstr/>
  </property>
</Properties>
</file>