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9" r:id="rId5"/>
    <p:sldId id="451" r:id="rId6"/>
    <p:sldId id="452" r:id="rId7"/>
    <p:sldId id="453" r:id="rId8"/>
    <p:sldId id="454" r:id="rId9"/>
    <p:sldId id="445" r:id="rId10"/>
    <p:sldId id="283" r:id="rId11"/>
    <p:sldId id="290" r:id="rId12"/>
    <p:sldId id="277" r:id="rId13"/>
    <p:sldId id="303" r:id="rId14"/>
    <p:sldId id="444" r:id="rId15"/>
    <p:sldId id="284" r:id="rId16"/>
    <p:sldId id="289" r:id="rId17"/>
    <p:sldId id="265" r:id="rId18"/>
    <p:sldId id="291" r:id="rId19"/>
    <p:sldId id="273" r:id="rId20"/>
    <p:sldId id="447" r:id="rId21"/>
    <p:sldId id="267" r:id="rId22"/>
    <p:sldId id="44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79E"/>
    <a:srgbClr val="2C595F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0D21A-B95F-4090-90B0-DAF922D10FA5}" v="14" dt="2026-04-01T14:53:1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0" autoAdjust="0"/>
  </p:normalViewPr>
  <p:slideViewPr>
    <p:cSldViewPr snapToGrid="0">
      <p:cViewPr varScale="1">
        <p:scale>
          <a:sx n="80" d="100"/>
          <a:sy n="80" d="100"/>
        </p:scale>
        <p:origin x="758" y="62"/>
      </p:cViewPr>
      <p:guideLst/>
    </p:cSldViewPr>
  </p:slideViewPr>
  <p:outlineViewPr>
    <p:cViewPr>
      <p:scale>
        <a:sx n="33" d="100"/>
        <a:sy n="33" d="100"/>
      </p:scale>
      <p:origin x="0" y="-11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Clarke" userId="49a24fcf-a83e-4685-ac20-054a94ac13fe" providerId="ADAL" clId="{C46CF4D8-4AE9-4AA3-8C06-5F9B4FB588E9}"/>
    <pc:docChg chg="custSel modSld">
      <pc:chgData name="Cara Clarke" userId="49a24fcf-a83e-4685-ac20-054a94ac13fe" providerId="ADAL" clId="{C46CF4D8-4AE9-4AA3-8C06-5F9B4FB588E9}" dt="2026-04-01T14:54:11.052" v="53" actId="14100"/>
      <pc:docMkLst>
        <pc:docMk/>
      </pc:docMkLst>
      <pc:sldChg chg="delSp modSp mod">
        <pc:chgData name="Cara Clarke" userId="49a24fcf-a83e-4685-ac20-054a94ac13fe" providerId="ADAL" clId="{C46CF4D8-4AE9-4AA3-8C06-5F9B4FB588E9}" dt="2026-04-01T14:43:55.766" v="17"/>
        <pc:sldMkLst>
          <pc:docMk/>
          <pc:sldMk cId="3877456794" sldId="277"/>
        </pc:sldMkLst>
        <pc:spChg chg="del mod">
          <ac:chgData name="Cara Clarke" userId="49a24fcf-a83e-4685-ac20-054a94ac13fe" providerId="ADAL" clId="{C46CF4D8-4AE9-4AA3-8C06-5F9B4FB588E9}" dt="2026-04-01T14:41:09.525" v="8" actId="478"/>
          <ac:spMkLst>
            <pc:docMk/>
            <pc:sldMk cId="3877456794" sldId="277"/>
            <ac:spMk id="4" creationId="{00000000-0000-0000-0000-000000000000}"/>
          </ac:spMkLst>
        </pc:spChg>
        <pc:spChg chg="del">
          <ac:chgData name="Cara Clarke" userId="49a24fcf-a83e-4685-ac20-054a94ac13fe" providerId="ADAL" clId="{C46CF4D8-4AE9-4AA3-8C06-5F9B4FB588E9}" dt="2026-04-01T14:40:59.819" v="6" actId="478"/>
          <ac:spMkLst>
            <pc:docMk/>
            <pc:sldMk cId="3877456794" sldId="277"/>
            <ac:spMk id="5" creationId="{00000000-0000-0000-0000-000000000000}"/>
          </ac:spMkLst>
        </pc:spChg>
        <pc:spChg chg="mod ord">
          <ac:chgData name="Cara Clarke" userId="49a24fcf-a83e-4685-ac20-054a94ac13fe" providerId="ADAL" clId="{C46CF4D8-4AE9-4AA3-8C06-5F9B4FB588E9}" dt="2026-04-01T14:43:55.766" v="17"/>
          <ac:spMkLst>
            <pc:docMk/>
            <pc:sldMk cId="3877456794" sldId="277"/>
            <ac:spMk id="8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1T14:43:55.766" v="17"/>
          <ac:spMkLst>
            <pc:docMk/>
            <pc:sldMk cId="3877456794" sldId="277"/>
            <ac:spMk id="9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1T14:43:55.766" v="17"/>
          <ac:spMkLst>
            <pc:docMk/>
            <pc:sldMk cId="3877456794" sldId="277"/>
            <ac:spMk id="14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1T14:43:55.766" v="17"/>
          <ac:spMkLst>
            <pc:docMk/>
            <pc:sldMk cId="3877456794" sldId="277"/>
            <ac:spMk id="21" creationId="{00000000-0000-0000-0000-000000000000}"/>
          </ac:spMkLst>
        </pc:spChg>
        <pc:spChg chg="ord">
          <ac:chgData name="Cara Clarke" userId="49a24fcf-a83e-4685-ac20-054a94ac13fe" providerId="ADAL" clId="{C46CF4D8-4AE9-4AA3-8C06-5F9B4FB588E9}" dt="2026-04-01T14:43:55.766" v="17"/>
          <ac:spMkLst>
            <pc:docMk/>
            <pc:sldMk cId="3877456794" sldId="277"/>
            <ac:spMk id="24" creationId="{00000000-0000-0000-0000-000000000000}"/>
          </ac:spMkLst>
        </pc:spChg>
        <pc:picChg chg="mod ord">
          <ac:chgData name="Cara Clarke" userId="49a24fcf-a83e-4685-ac20-054a94ac13fe" providerId="ADAL" clId="{C46CF4D8-4AE9-4AA3-8C06-5F9B4FB588E9}" dt="2026-04-01T14:43:55.766" v="17"/>
          <ac:picMkLst>
            <pc:docMk/>
            <pc:sldMk cId="3877456794" sldId="277"/>
            <ac:picMk id="11" creationId="{00000000-0000-0000-0000-000000000000}"/>
          </ac:picMkLst>
        </pc:picChg>
        <pc:picChg chg="ord">
          <ac:chgData name="Cara Clarke" userId="49a24fcf-a83e-4685-ac20-054a94ac13fe" providerId="ADAL" clId="{C46CF4D8-4AE9-4AA3-8C06-5F9B4FB588E9}" dt="2026-04-01T14:43:55.766" v="17"/>
          <ac:picMkLst>
            <pc:docMk/>
            <pc:sldMk cId="3877456794" sldId="277"/>
            <ac:picMk id="16" creationId="{00000000-0000-0000-0000-000000000000}"/>
          </ac:picMkLst>
        </pc:picChg>
        <pc:cxnChg chg="ord">
          <ac:chgData name="Cara Clarke" userId="49a24fcf-a83e-4685-ac20-054a94ac13fe" providerId="ADAL" clId="{C46CF4D8-4AE9-4AA3-8C06-5F9B4FB588E9}" dt="2026-04-01T14:43:55.766" v="17"/>
          <ac:cxnSpMkLst>
            <pc:docMk/>
            <pc:sldMk cId="3877456794" sldId="277"/>
            <ac:cxnSpMk id="10" creationId="{00000000-0000-0000-0000-000000000000}"/>
          </ac:cxnSpMkLst>
        </pc:cxnChg>
      </pc:sldChg>
      <pc:sldChg chg="modSp mod">
        <pc:chgData name="Cara Clarke" userId="49a24fcf-a83e-4685-ac20-054a94ac13fe" providerId="ADAL" clId="{C46CF4D8-4AE9-4AA3-8C06-5F9B4FB588E9}" dt="2026-04-01T14:38:03.063" v="2"/>
        <pc:sldMkLst>
          <pc:docMk/>
          <pc:sldMk cId="517230913" sldId="290"/>
        </pc:sldMkLst>
        <pc:spChg chg="mod">
          <ac:chgData name="Cara Clarke" userId="49a24fcf-a83e-4685-ac20-054a94ac13fe" providerId="ADAL" clId="{C46CF4D8-4AE9-4AA3-8C06-5F9B4FB588E9}" dt="2026-04-01T14:37:37.426" v="1" actId="962"/>
          <ac:spMkLst>
            <pc:docMk/>
            <pc:sldMk cId="517230913" sldId="290"/>
            <ac:spMk id="2" creationId="{B37435DF-D768-46BD-F5A0-E2B2D20F3730}"/>
          </ac:spMkLst>
        </pc:spChg>
        <pc:grpChg chg="ord">
          <ac:chgData name="Cara Clarke" userId="49a24fcf-a83e-4685-ac20-054a94ac13fe" providerId="ADAL" clId="{C46CF4D8-4AE9-4AA3-8C06-5F9B4FB588E9}" dt="2026-04-01T14:38:03.063" v="2"/>
          <ac:grpSpMkLst>
            <pc:docMk/>
            <pc:sldMk cId="517230913" sldId="290"/>
            <ac:grpSpMk id="14" creationId="{F31C4891-6191-63B3-BCC6-F5FDCEDC0343}"/>
          </ac:grpSpMkLst>
        </pc:grpChg>
      </pc:sldChg>
      <pc:sldChg chg="modSp mod">
        <pc:chgData name="Cara Clarke" userId="49a24fcf-a83e-4685-ac20-054a94ac13fe" providerId="ADAL" clId="{C46CF4D8-4AE9-4AA3-8C06-5F9B4FB588E9}" dt="2026-04-01T14:54:11.052" v="53" actId="14100"/>
        <pc:sldMkLst>
          <pc:docMk/>
          <pc:sldMk cId="1911483952" sldId="303"/>
        </pc:sldMkLst>
        <pc:graphicFrameChg chg="mod">
          <ac:chgData name="Cara Clarke" userId="49a24fcf-a83e-4685-ac20-054a94ac13fe" providerId="ADAL" clId="{C46CF4D8-4AE9-4AA3-8C06-5F9B4FB588E9}" dt="2026-04-01T14:54:11.052" v="53" actId="14100"/>
          <ac:graphicFrameMkLst>
            <pc:docMk/>
            <pc:sldMk cId="1911483952" sldId="303"/>
            <ac:graphicFrameMk id="5" creationId="{CB3D05DF-D4B2-498A-9AB8-297CB24F7553}"/>
          </ac:graphicFrameMkLst>
        </pc:graphicFrameChg>
      </pc:sldChg>
      <pc:sldChg chg="modSp mod">
        <pc:chgData name="Cara Clarke" userId="49a24fcf-a83e-4685-ac20-054a94ac13fe" providerId="ADAL" clId="{C46CF4D8-4AE9-4AA3-8C06-5F9B4FB588E9}" dt="2026-04-01T14:44:34.140" v="19" actId="13244"/>
        <pc:sldMkLst>
          <pc:docMk/>
          <pc:sldMk cId="1384762454" sldId="444"/>
        </pc:sldMkLst>
        <pc:spChg chg="ord">
          <ac:chgData name="Cara Clarke" userId="49a24fcf-a83e-4685-ac20-054a94ac13fe" providerId="ADAL" clId="{C46CF4D8-4AE9-4AA3-8C06-5F9B4FB588E9}" dt="2026-04-01T14:44:23.775" v="18"/>
          <ac:spMkLst>
            <pc:docMk/>
            <pc:sldMk cId="1384762454" sldId="444"/>
            <ac:spMk id="2" creationId="{6320BF65-646B-FE24-C01C-AD3B871E585E}"/>
          </ac:spMkLst>
        </pc:spChg>
        <pc:spChg chg="mod ord">
          <ac:chgData name="Cara Clarke" userId="49a24fcf-a83e-4685-ac20-054a94ac13fe" providerId="ADAL" clId="{C46CF4D8-4AE9-4AA3-8C06-5F9B4FB588E9}" dt="2026-04-01T14:44:34.140" v="19" actId="13244"/>
          <ac:spMkLst>
            <pc:docMk/>
            <pc:sldMk cId="1384762454" sldId="444"/>
            <ac:spMk id="4" creationId="{39A8F47E-136B-B4F1-1500-353AD72BCECB}"/>
          </ac:spMkLst>
        </pc:spChg>
        <pc:spChg chg="ord">
          <ac:chgData name="Cara Clarke" userId="49a24fcf-a83e-4685-ac20-054a94ac13fe" providerId="ADAL" clId="{C46CF4D8-4AE9-4AA3-8C06-5F9B4FB588E9}" dt="2026-04-01T14:44:23.775" v="18"/>
          <ac:spMkLst>
            <pc:docMk/>
            <pc:sldMk cId="1384762454" sldId="444"/>
            <ac:spMk id="6" creationId="{51FB0190-C307-8D3E-DC5D-24DF1A261505}"/>
          </ac:spMkLst>
        </pc:spChg>
        <pc:picChg chg="ord">
          <ac:chgData name="Cara Clarke" userId="49a24fcf-a83e-4685-ac20-054a94ac13fe" providerId="ADAL" clId="{C46CF4D8-4AE9-4AA3-8C06-5F9B4FB588E9}" dt="2026-04-01T14:44:23.775" v="18"/>
          <ac:picMkLst>
            <pc:docMk/>
            <pc:sldMk cId="1384762454" sldId="444"/>
            <ac:picMk id="3" creationId="{10116E76-BBC7-4EE9-3BB0-96B57AB02479}"/>
          </ac:picMkLst>
        </pc:picChg>
        <pc:picChg chg="ord">
          <ac:chgData name="Cara Clarke" userId="49a24fcf-a83e-4685-ac20-054a94ac13fe" providerId="ADAL" clId="{C46CF4D8-4AE9-4AA3-8C06-5F9B4FB588E9}" dt="2026-04-01T14:44:23.775" v="18"/>
          <ac:picMkLst>
            <pc:docMk/>
            <pc:sldMk cId="1384762454" sldId="444"/>
            <ac:picMk id="7" creationId="{DAAE1959-18B3-BDC2-8A37-BC97AC46F403}"/>
          </ac:picMkLst>
        </pc:picChg>
        <pc:picChg chg="ord">
          <ac:chgData name="Cara Clarke" userId="49a24fcf-a83e-4685-ac20-054a94ac13fe" providerId="ADAL" clId="{C46CF4D8-4AE9-4AA3-8C06-5F9B4FB588E9}" dt="2026-04-01T14:44:23.775" v="18"/>
          <ac:picMkLst>
            <pc:docMk/>
            <pc:sldMk cId="1384762454" sldId="444"/>
            <ac:picMk id="8" creationId="{985B9475-1A5C-EA47-0093-AE43BE03A349}"/>
          </ac:picMkLst>
        </pc:picChg>
        <pc:picChg chg="ord">
          <ac:chgData name="Cara Clarke" userId="49a24fcf-a83e-4685-ac20-054a94ac13fe" providerId="ADAL" clId="{C46CF4D8-4AE9-4AA3-8C06-5F9B4FB588E9}" dt="2026-04-01T14:44:23.775" v="18"/>
          <ac:picMkLst>
            <pc:docMk/>
            <pc:sldMk cId="1384762454" sldId="444"/>
            <ac:picMk id="9" creationId="{495EE14A-1C41-E930-7D92-02072B313AC8}"/>
          </ac:picMkLst>
        </pc:picChg>
      </pc:sldChg>
      <pc:sldChg chg="modSp mod">
        <pc:chgData name="Cara Clarke" userId="49a24fcf-a83e-4685-ac20-054a94ac13fe" providerId="ADAL" clId="{C46CF4D8-4AE9-4AA3-8C06-5F9B4FB588E9}" dt="2026-04-01T14:52:39.011" v="35" actId="255"/>
        <pc:sldMkLst>
          <pc:docMk/>
          <pc:sldMk cId="4015550443" sldId="447"/>
        </pc:sldMkLst>
        <pc:spChg chg="mod">
          <ac:chgData name="Cara Clarke" userId="49a24fcf-a83e-4685-ac20-054a94ac13fe" providerId="ADAL" clId="{C46CF4D8-4AE9-4AA3-8C06-5F9B4FB588E9}" dt="2026-04-01T14:52:39.011" v="35" actId="255"/>
          <ac:spMkLst>
            <pc:docMk/>
            <pc:sldMk cId="4015550443" sldId="447"/>
            <ac:spMk id="7" creationId="{8E9AA628-308A-AC47-C1F8-D83D58169E1B}"/>
          </ac:spMkLst>
        </pc:spChg>
      </pc:sldChg>
    </pc:docChg>
  </pc:docChgLst>
  <pc:docChgLst>
    <pc:chgData name="Alice Hartigan" userId="7fabb663-cf0f-497d-83ab-e063a9e9798d" providerId="ADAL" clId="{827A374F-5BAA-4F3C-816A-46CF6699F2AB}"/>
    <pc:docChg chg="undo custSel addSld delSld modSld sldOrd">
      <pc:chgData name="Alice Hartigan" userId="7fabb663-cf0f-497d-83ab-e063a9e9798d" providerId="ADAL" clId="{827A374F-5BAA-4F3C-816A-46CF6699F2AB}" dt="2026-03-30T15:00:30.434" v="3678" actId="13244"/>
      <pc:docMkLst>
        <pc:docMk/>
      </pc:docMkLst>
      <pc:sldChg chg="modSp add mod">
        <pc:chgData name="Alice Hartigan" userId="7fabb663-cf0f-497d-83ab-e063a9e9798d" providerId="ADAL" clId="{827A374F-5BAA-4F3C-816A-46CF6699F2AB}" dt="2026-03-30T14:56:42.941" v="3624" actId="962"/>
        <pc:sldMkLst>
          <pc:docMk/>
          <pc:sldMk cId="1047041126" sldId="259"/>
        </pc:sldMkLst>
        <pc:spChg chg="mod">
          <ac:chgData name="Alice Hartigan" userId="7fabb663-cf0f-497d-83ab-e063a9e9798d" providerId="ADAL" clId="{827A374F-5BAA-4F3C-816A-46CF6699F2AB}" dt="2026-03-30T14:51:15.927" v="3606" actId="1038"/>
          <ac:spMkLst>
            <pc:docMk/>
            <pc:sldMk cId="1047041126" sldId="259"/>
            <ac:spMk id="2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24T10:50:15.174" v="1299" actId="20577"/>
          <ac:spMkLst>
            <pc:docMk/>
            <pc:sldMk cId="1047041126" sldId="259"/>
            <ac:spMk id="3" creationId="{00000000-0000-0000-0000-000000000000}"/>
          </ac:spMkLst>
        </pc:spChg>
        <pc:picChg chg="mod">
          <ac:chgData name="Alice Hartigan" userId="7fabb663-cf0f-497d-83ab-e063a9e9798d" providerId="ADAL" clId="{827A374F-5BAA-4F3C-816A-46CF6699F2AB}" dt="2026-03-24T10:32:58.059" v="371" actId="1076"/>
          <ac:picMkLst>
            <pc:docMk/>
            <pc:sldMk cId="1047041126" sldId="259"/>
            <ac:picMk id="4" creationId="{B159DA85-D516-15D9-E8B9-B5B086A60F8E}"/>
          </ac:picMkLst>
        </pc:picChg>
        <pc:picChg chg="mod">
          <ac:chgData name="Alice Hartigan" userId="7fabb663-cf0f-497d-83ab-e063a9e9798d" providerId="ADAL" clId="{827A374F-5BAA-4F3C-816A-46CF6699F2AB}" dt="2026-03-30T14:56:42.941" v="3624" actId="962"/>
          <ac:picMkLst>
            <pc:docMk/>
            <pc:sldMk cId="1047041126" sldId="259"/>
            <ac:picMk id="8" creationId="{00000000-0000-0000-0000-000000000000}"/>
          </ac:picMkLst>
        </pc:picChg>
        <pc:cxnChg chg="mod">
          <ac:chgData name="Alice Hartigan" userId="7fabb663-cf0f-497d-83ab-e063a9e9798d" providerId="ADAL" clId="{827A374F-5BAA-4F3C-816A-46CF6699F2AB}" dt="2026-03-30T14:56:38.973" v="3622" actId="962"/>
          <ac:cxnSpMkLst>
            <pc:docMk/>
            <pc:sldMk cId="1047041126" sldId="259"/>
            <ac:cxnSpMk id="7" creationId="{84239CC0-D4C8-4657-8E07-72612A1BA05A}"/>
          </ac:cxnSpMkLst>
        </pc:cxnChg>
      </pc:sldChg>
      <pc:sldChg chg="delSp modSp add mod">
        <pc:chgData name="Alice Hartigan" userId="7fabb663-cf0f-497d-83ab-e063a9e9798d" providerId="ADAL" clId="{827A374F-5BAA-4F3C-816A-46CF6699F2AB}" dt="2026-03-30T10:20:57.477" v="3600" actId="115"/>
        <pc:sldMkLst>
          <pc:docMk/>
          <pc:sldMk cId="3307048444" sldId="265"/>
        </pc:sldMkLst>
        <pc:spChg chg="mod">
          <ac:chgData name="Alice Hartigan" userId="7fabb663-cf0f-497d-83ab-e063a9e9798d" providerId="ADAL" clId="{827A374F-5BAA-4F3C-816A-46CF6699F2AB}" dt="2026-03-30T10:20:20.584" v="3597" actId="20577"/>
          <ac:spMkLst>
            <pc:docMk/>
            <pc:sldMk cId="3307048444" sldId="265"/>
            <ac:spMk id="2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0:16:14.636" v="3578" actId="34135"/>
          <ac:spMkLst>
            <pc:docMk/>
            <pc:sldMk cId="3307048444" sldId="265"/>
            <ac:spMk id="3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0:20:53.813" v="3599" actId="1076"/>
          <ac:spMkLst>
            <pc:docMk/>
            <pc:sldMk cId="3307048444" sldId="265"/>
            <ac:spMk id="6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0:20:57.477" v="3600" actId="115"/>
          <ac:spMkLst>
            <pc:docMk/>
            <pc:sldMk cId="3307048444" sldId="265"/>
            <ac:spMk id="7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0:17:46.643" v="3582" actId="1076"/>
          <ac:spMkLst>
            <pc:docMk/>
            <pc:sldMk cId="3307048444" sldId="265"/>
            <ac:spMk id="8" creationId="{00000000-0000-0000-0000-000000000000}"/>
          </ac:spMkLst>
        </pc:spChg>
      </pc:sldChg>
      <pc:sldChg chg="modSp add mod">
        <pc:chgData name="Alice Hartigan" userId="7fabb663-cf0f-497d-83ab-e063a9e9798d" providerId="ADAL" clId="{827A374F-5BAA-4F3C-816A-46CF6699F2AB}" dt="2026-03-30T14:55:40.197" v="3621" actId="20577"/>
        <pc:sldMkLst>
          <pc:docMk/>
          <pc:sldMk cId="3758915653" sldId="267"/>
        </pc:sldMkLst>
        <pc:spChg chg="mod">
          <ac:chgData name="Alice Hartigan" userId="7fabb663-cf0f-497d-83ab-e063a9e9798d" providerId="ADAL" clId="{827A374F-5BAA-4F3C-816A-46CF6699F2AB}" dt="2026-03-30T14:55:40.197" v="3621" actId="20577"/>
          <ac:spMkLst>
            <pc:docMk/>
            <pc:sldMk cId="3758915653" sldId="267"/>
            <ac:spMk id="12" creationId="{00000000-0000-0000-0000-000000000000}"/>
          </ac:spMkLst>
        </pc:spChg>
      </pc:sldChg>
      <pc:sldChg chg="add">
        <pc:chgData name="Alice Hartigan" userId="7fabb663-cf0f-497d-83ab-e063a9e9798d" providerId="ADAL" clId="{827A374F-5BAA-4F3C-816A-46CF6699F2AB}" dt="2026-03-11T14:31:18.465" v="6"/>
        <pc:sldMkLst>
          <pc:docMk/>
          <pc:sldMk cId="2324204272" sldId="273"/>
        </pc:sldMkLst>
      </pc:sldChg>
      <pc:sldChg chg="modSp add mod">
        <pc:chgData name="Alice Hartigan" userId="7fabb663-cf0f-497d-83ab-e063a9e9798d" providerId="ADAL" clId="{827A374F-5BAA-4F3C-816A-46CF6699F2AB}" dt="2026-03-30T14:58:33.851" v="3644" actId="33553"/>
        <pc:sldMkLst>
          <pc:docMk/>
          <pc:sldMk cId="3877456794" sldId="277"/>
        </pc:sldMkLst>
        <pc:spChg chg="mod">
          <ac:chgData name="Alice Hartigan" userId="7fabb663-cf0f-497d-83ab-e063a9e9798d" providerId="ADAL" clId="{827A374F-5BAA-4F3C-816A-46CF6699F2AB}" dt="2026-03-30T14:58:33.851" v="3644" actId="33553"/>
          <ac:spMkLst>
            <pc:docMk/>
            <pc:sldMk cId="3877456794" sldId="277"/>
            <ac:spMk id="14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4:57:28.092" v="3633" actId="962"/>
          <ac:spMkLst>
            <pc:docMk/>
            <pc:sldMk cId="3877456794" sldId="277"/>
            <ac:spMk id="24" creationId="{00000000-0000-0000-0000-000000000000}"/>
          </ac:spMkLst>
        </pc:spChg>
        <pc:cxnChg chg="mod">
          <ac:chgData name="Alice Hartigan" userId="7fabb663-cf0f-497d-83ab-e063a9e9798d" providerId="ADAL" clId="{827A374F-5BAA-4F3C-816A-46CF6699F2AB}" dt="2026-03-30T14:57:33.827" v="3636" actId="962"/>
          <ac:cxnSpMkLst>
            <pc:docMk/>
            <pc:sldMk cId="3877456794" sldId="277"/>
            <ac:cxnSpMk id="10" creationId="{00000000-0000-0000-0000-000000000000}"/>
          </ac:cxnSpMkLst>
        </pc:cxnChg>
      </pc:sldChg>
      <pc:sldChg chg="add modNotesTx">
        <pc:chgData name="Alice Hartigan" userId="7fabb663-cf0f-497d-83ab-e063a9e9798d" providerId="ADAL" clId="{827A374F-5BAA-4F3C-816A-46CF6699F2AB}" dt="2026-03-24T11:24:31.422" v="3258" actId="33524"/>
        <pc:sldMkLst>
          <pc:docMk/>
          <pc:sldMk cId="4145899841" sldId="283"/>
        </pc:sldMkLst>
      </pc:sldChg>
      <pc:sldChg chg="modSp add mod">
        <pc:chgData name="Alice Hartigan" userId="7fabb663-cf0f-497d-83ab-e063a9e9798d" providerId="ADAL" clId="{827A374F-5BAA-4F3C-816A-46CF6699F2AB}" dt="2026-03-30T10:19:08.459" v="3589" actId="1076"/>
        <pc:sldMkLst>
          <pc:docMk/>
          <pc:sldMk cId="1584815969" sldId="284"/>
        </pc:sldMkLst>
        <pc:spChg chg="mod">
          <ac:chgData name="Alice Hartigan" userId="7fabb663-cf0f-497d-83ab-e063a9e9798d" providerId="ADAL" clId="{827A374F-5BAA-4F3C-816A-46CF6699F2AB}" dt="2026-03-30T10:19:05.740" v="3588" actId="1076"/>
          <ac:spMkLst>
            <pc:docMk/>
            <pc:sldMk cId="1584815969" sldId="284"/>
            <ac:spMk id="2" creationId="{00000000-0000-0000-0000-000000000000}"/>
          </ac:spMkLst>
        </pc:spChg>
        <pc:spChg chg="mod">
          <ac:chgData name="Alice Hartigan" userId="7fabb663-cf0f-497d-83ab-e063a9e9798d" providerId="ADAL" clId="{827A374F-5BAA-4F3C-816A-46CF6699F2AB}" dt="2026-03-30T10:19:08.459" v="3589" actId="1076"/>
          <ac:spMkLst>
            <pc:docMk/>
            <pc:sldMk cId="1584815969" sldId="284"/>
            <ac:spMk id="3" creationId="{00000000-0000-0000-0000-000000000000}"/>
          </ac:spMkLst>
        </pc:spChg>
        <pc:picChg chg="mod">
          <ac:chgData name="Alice Hartigan" userId="7fabb663-cf0f-497d-83ab-e063a9e9798d" providerId="ADAL" clId="{827A374F-5BAA-4F3C-816A-46CF6699F2AB}" dt="2026-03-30T10:19:02.294" v="3587" actId="1076"/>
          <ac:picMkLst>
            <pc:docMk/>
            <pc:sldMk cId="1584815969" sldId="284"/>
            <ac:picMk id="5" creationId="{644FC973-82E7-CED6-0F96-1137E98FB22D}"/>
          </ac:picMkLst>
        </pc:picChg>
      </pc:sldChg>
      <pc:sldChg chg="delSp modSp add mod">
        <pc:chgData name="Alice Hartigan" userId="7fabb663-cf0f-497d-83ab-e063a9e9798d" providerId="ADAL" clId="{827A374F-5BAA-4F3C-816A-46CF6699F2AB}" dt="2026-03-30T10:21:19.856" v="3605" actId="1076"/>
        <pc:sldMkLst>
          <pc:docMk/>
          <pc:sldMk cId="2903052112" sldId="289"/>
        </pc:sldMkLst>
        <pc:spChg chg="mod">
          <ac:chgData name="Alice Hartigan" userId="7fabb663-cf0f-497d-83ab-e063a9e9798d" providerId="ADAL" clId="{827A374F-5BAA-4F3C-816A-46CF6699F2AB}" dt="2026-03-30T10:21:12.104" v="3601" actId="1076"/>
          <ac:spMkLst>
            <pc:docMk/>
            <pc:sldMk cId="2903052112" sldId="289"/>
            <ac:spMk id="6" creationId="{496939C5-D530-FA93-9065-1D83DB20042C}"/>
          </ac:spMkLst>
        </pc:spChg>
        <pc:spChg chg="mod">
          <ac:chgData name="Alice Hartigan" userId="7fabb663-cf0f-497d-83ab-e063a9e9798d" providerId="ADAL" clId="{827A374F-5BAA-4F3C-816A-46CF6699F2AB}" dt="2026-03-30T10:18:06.971" v="3586" actId="1076"/>
          <ac:spMkLst>
            <pc:docMk/>
            <pc:sldMk cId="2903052112" sldId="289"/>
            <ac:spMk id="24" creationId="{ECBC39BA-AECD-AF4C-759D-48BC21A22BE5}"/>
          </ac:spMkLst>
        </pc:spChg>
        <pc:picChg chg="mod">
          <ac:chgData name="Alice Hartigan" userId="7fabb663-cf0f-497d-83ab-e063a9e9798d" providerId="ADAL" clId="{827A374F-5BAA-4F3C-816A-46CF6699F2AB}" dt="2026-03-30T10:21:19.856" v="3605" actId="1076"/>
          <ac:picMkLst>
            <pc:docMk/>
            <pc:sldMk cId="2903052112" sldId="289"/>
            <ac:picMk id="17" creationId="{9C737D2C-D220-1CD8-72A1-5C82462F04A2}"/>
          </ac:picMkLst>
        </pc:picChg>
        <pc:picChg chg="mod">
          <ac:chgData name="Alice Hartigan" userId="7fabb663-cf0f-497d-83ab-e063a9e9798d" providerId="ADAL" clId="{827A374F-5BAA-4F3C-816A-46CF6699F2AB}" dt="2026-03-30T10:21:17.645" v="3603" actId="1076"/>
          <ac:picMkLst>
            <pc:docMk/>
            <pc:sldMk cId="2903052112" sldId="289"/>
            <ac:picMk id="19" creationId="{CACFAA69-0ECF-4B1E-64EC-D43FC2E88D20}"/>
          </ac:picMkLst>
        </pc:picChg>
        <pc:picChg chg="mod">
          <ac:chgData name="Alice Hartigan" userId="7fabb663-cf0f-497d-83ab-e063a9e9798d" providerId="ADAL" clId="{827A374F-5BAA-4F3C-816A-46CF6699F2AB}" dt="2026-03-30T10:21:18.964" v="3604" actId="1076"/>
          <ac:picMkLst>
            <pc:docMk/>
            <pc:sldMk cId="2903052112" sldId="289"/>
            <ac:picMk id="21" creationId="{DB314B0F-C85D-1FFA-F3EE-A3104AC5748E}"/>
          </ac:picMkLst>
        </pc:picChg>
        <pc:picChg chg="mod">
          <ac:chgData name="Alice Hartigan" userId="7fabb663-cf0f-497d-83ab-e063a9e9798d" providerId="ADAL" clId="{827A374F-5BAA-4F3C-816A-46CF6699F2AB}" dt="2026-03-30T10:21:16.419" v="3602" actId="1076"/>
          <ac:picMkLst>
            <pc:docMk/>
            <pc:sldMk cId="2903052112" sldId="289"/>
            <ac:picMk id="23" creationId="{6B6E0322-3DB1-748D-1749-2B51B0B9E3C5}"/>
          </ac:picMkLst>
        </pc:picChg>
      </pc:sldChg>
      <pc:sldChg chg="modSp add mod ord">
        <pc:chgData name="Alice Hartigan" userId="7fabb663-cf0f-497d-83ab-e063a9e9798d" providerId="ADAL" clId="{827A374F-5BAA-4F3C-816A-46CF6699F2AB}" dt="2026-03-30T15:00:30.434" v="3678" actId="13244"/>
        <pc:sldMkLst>
          <pc:docMk/>
          <pc:sldMk cId="517230913" sldId="290"/>
        </pc:sldMkLst>
        <pc:spChg chg="ord">
          <ac:chgData name="Alice Hartigan" userId="7fabb663-cf0f-497d-83ab-e063a9e9798d" providerId="ADAL" clId="{827A374F-5BAA-4F3C-816A-46CF6699F2AB}" dt="2026-03-30T15:00:30.434" v="3678" actId="13244"/>
          <ac:spMkLst>
            <pc:docMk/>
            <pc:sldMk cId="517230913" sldId="290"/>
            <ac:spMk id="2" creationId="{B37435DF-D768-46BD-F5A0-E2B2D20F3730}"/>
          </ac:spMkLst>
        </pc:spChg>
      </pc:sldChg>
      <pc:sldChg chg="addSp delSp modSp add mod">
        <pc:chgData name="Alice Hartigan" userId="7fabb663-cf0f-497d-83ab-e063a9e9798d" providerId="ADAL" clId="{827A374F-5BAA-4F3C-816A-46CF6699F2AB}" dt="2026-03-30T14:58:13.537" v="3640" actId="962"/>
        <pc:sldMkLst>
          <pc:docMk/>
          <pc:sldMk cId="2147742498" sldId="291"/>
        </pc:sldMkLst>
        <pc:spChg chg="mod">
          <ac:chgData name="Alice Hartigan" userId="7fabb663-cf0f-497d-83ab-e063a9e9798d" providerId="ADAL" clId="{827A374F-5BAA-4F3C-816A-46CF6699F2AB}" dt="2026-03-11T14:51:11.498" v="116" actId="20577"/>
          <ac:spMkLst>
            <pc:docMk/>
            <pc:sldMk cId="2147742498" sldId="291"/>
            <ac:spMk id="6" creationId="{00000000-0000-0000-0000-000000000000}"/>
          </ac:spMkLst>
        </pc:spChg>
        <pc:picChg chg="mod">
          <ac:chgData name="Alice Hartigan" userId="7fabb663-cf0f-497d-83ab-e063a9e9798d" providerId="ADAL" clId="{827A374F-5BAA-4F3C-816A-46CF6699F2AB}" dt="2026-03-11T14:51:35.286" v="117" actId="1076"/>
          <ac:picMkLst>
            <pc:docMk/>
            <pc:sldMk cId="2147742498" sldId="291"/>
            <ac:picMk id="4" creationId="{3E95CE33-82D5-81D1-90F6-D869A3E3284D}"/>
          </ac:picMkLst>
        </pc:picChg>
        <pc:picChg chg="add mod">
          <ac:chgData name="Alice Hartigan" userId="7fabb663-cf0f-497d-83ab-e063a9e9798d" providerId="ADAL" clId="{827A374F-5BAA-4F3C-816A-46CF6699F2AB}" dt="2026-03-30T14:58:13.537" v="3640" actId="962"/>
          <ac:picMkLst>
            <pc:docMk/>
            <pc:sldMk cId="2147742498" sldId="291"/>
            <ac:picMk id="10" creationId="{9814772C-4A85-BF90-01AD-4E717CB14EFF}"/>
          </ac:picMkLst>
        </pc:picChg>
      </pc:sldChg>
      <pc:sldChg chg="add ord">
        <pc:chgData name="Alice Hartigan" userId="7fabb663-cf0f-497d-83ab-e063a9e9798d" providerId="ADAL" clId="{827A374F-5BAA-4F3C-816A-46CF6699F2AB}" dt="2026-03-11T14:31:21.517" v="8"/>
        <pc:sldMkLst>
          <pc:docMk/>
          <pc:sldMk cId="1911483952" sldId="303"/>
        </pc:sldMkLst>
      </pc:sldChg>
      <pc:sldChg chg="add">
        <pc:chgData name="Alice Hartigan" userId="7fabb663-cf0f-497d-83ab-e063a9e9798d" providerId="ADAL" clId="{827A374F-5BAA-4F3C-816A-46CF6699F2AB}" dt="2026-03-11T14:41:23.352" v="84"/>
        <pc:sldMkLst>
          <pc:docMk/>
          <pc:sldMk cId="1384762454" sldId="444"/>
        </pc:sldMkLst>
      </pc:sldChg>
      <pc:sldChg chg="modSp add mod ord modAnim">
        <pc:chgData name="Alice Hartigan" userId="7fabb663-cf0f-497d-83ab-e063a9e9798d" providerId="ADAL" clId="{827A374F-5BAA-4F3C-816A-46CF6699F2AB}" dt="2026-03-24T11:28:09.958" v="3280"/>
        <pc:sldMkLst>
          <pc:docMk/>
          <pc:sldMk cId="560804140" sldId="445"/>
        </pc:sldMkLst>
        <pc:spChg chg="mod">
          <ac:chgData name="Alice Hartigan" userId="7fabb663-cf0f-497d-83ab-e063a9e9798d" providerId="ADAL" clId="{827A374F-5BAA-4F3C-816A-46CF6699F2AB}" dt="2026-03-24T11:18:25.733" v="2181" actId="20577"/>
          <ac:spMkLst>
            <pc:docMk/>
            <pc:sldMk cId="560804140" sldId="445"/>
            <ac:spMk id="2" creationId="{0441E551-F361-ED10-E39F-2D3A0F9B850F}"/>
          </ac:spMkLst>
        </pc:spChg>
        <pc:spChg chg="mod">
          <ac:chgData name="Alice Hartigan" userId="7fabb663-cf0f-497d-83ab-e063a9e9798d" providerId="ADAL" clId="{827A374F-5BAA-4F3C-816A-46CF6699F2AB}" dt="2026-03-24T11:20:43.529" v="2595" actId="27636"/>
          <ac:spMkLst>
            <pc:docMk/>
            <pc:sldMk cId="560804140" sldId="445"/>
            <ac:spMk id="3" creationId="{5E44C3AA-D7E0-2A32-9FBB-E9C77EAD9E4F}"/>
          </ac:spMkLst>
        </pc:spChg>
        <pc:picChg chg="mod">
          <ac:chgData name="Alice Hartigan" userId="7fabb663-cf0f-497d-83ab-e063a9e9798d" providerId="ADAL" clId="{827A374F-5BAA-4F3C-816A-46CF6699F2AB}" dt="2026-03-24T11:18:31.932" v="2186" actId="1076"/>
          <ac:picMkLst>
            <pc:docMk/>
            <pc:sldMk cId="560804140" sldId="445"/>
            <ac:picMk id="11" creationId="{18D62D71-739C-7838-14A4-3D2D029905DF}"/>
          </ac:picMkLst>
        </pc:picChg>
      </pc:sldChg>
      <pc:sldChg chg="add">
        <pc:chgData name="Alice Hartigan" userId="7fabb663-cf0f-497d-83ab-e063a9e9798d" providerId="ADAL" clId="{827A374F-5BAA-4F3C-816A-46CF6699F2AB}" dt="2026-03-12T14:18:01.345" v="144"/>
        <pc:sldMkLst>
          <pc:docMk/>
          <pc:sldMk cId="817063378" sldId="446"/>
        </pc:sldMkLst>
      </pc:sldChg>
      <pc:sldChg chg="addSp delSp modSp add mod">
        <pc:chgData name="Alice Hartigan" userId="7fabb663-cf0f-497d-83ab-e063a9e9798d" providerId="ADAL" clId="{827A374F-5BAA-4F3C-816A-46CF6699F2AB}" dt="2026-03-30T14:58:25.826" v="3643" actId="962"/>
        <pc:sldMkLst>
          <pc:docMk/>
          <pc:sldMk cId="4015550443" sldId="447"/>
        </pc:sldMkLst>
        <pc:spChg chg="mod">
          <ac:chgData name="Alice Hartigan" userId="7fabb663-cf0f-497d-83ab-e063a9e9798d" providerId="ADAL" clId="{827A374F-5BAA-4F3C-816A-46CF6699F2AB}" dt="2026-03-12T14:21:03.786" v="245" actId="20577"/>
          <ac:spMkLst>
            <pc:docMk/>
            <pc:sldMk cId="4015550443" sldId="447"/>
            <ac:spMk id="4" creationId="{65038760-C848-8E2D-9EF5-B6F10D5E3C7C}"/>
          </ac:spMkLst>
        </pc:spChg>
        <pc:spChg chg="mod">
          <ac:chgData name="Alice Hartigan" userId="7fabb663-cf0f-497d-83ab-e063a9e9798d" providerId="ADAL" clId="{827A374F-5BAA-4F3C-816A-46CF6699F2AB}" dt="2026-03-12T14:28:30.068" v="304" actId="20577"/>
          <ac:spMkLst>
            <pc:docMk/>
            <pc:sldMk cId="4015550443" sldId="447"/>
            <ac:spMk id="5" creationId="{7AB5F732-C588-3FCB-0C05-A09CD5E38B2C}"/>
          </ac:spMkLst>
        </pc:spChg>
        <pc:picChg chg="mod">
          <ac:chgData name="Alice Hartigan" userId="7fabb663-cf0f-497d-83ab-e063a9e9798d" providerId="ADAL" clId="{827A374F-5BAA-4F3C-816A-46CF6699F2AB}" dt="2026-03-30T14:58:25.826" v="3643" actId="962"/>
          <ac:picMkLst>
            <pc:docMk/>
            <pc:sldMk cId="4015550443" sldId="447"/>
            <ac:picMk id="6" creationId="{305D38A7-D770-E826-65CA-AD31E4F1609F}"/>
          </ac:picMkLst>
        </pc:picChg>
        <pc:picChg chg="add mod">
          <ac:chgData name="Alice Hartigan" userId="7fabb663-cf0f-497d-83ab-e063a9e9798d" providerId="ADAL" clId="{827A374F-5BAA-4F3C-816A-46CF6699F2AB}" dt="2026-03-30T14:58:22.356" v="3641" actId="962"/>
          <ac:picMkLst>
            <pc:docMk/>
            <pc:sldMk cId="4015550443" sldId="447"/>
            <ac:picMk id="1026" creationId="{0F334FA3-1A3B-7A01-4522-16A3B2BE3B60}"/>
          </ac:picMkLst>
        </pc:picChg>
        <pc:picChg chg="add mod">
          <ac:chgData name="Alice Hartigan" userId="7fabb663-cf0f-497d-83ab-e063a9e9798d" providerId="ADAL" clId="{827A374F-5BAA-4F3C-816A-46CF6699F2AB}" dt="2026-03-30T14:58:25.324" v="3642" actId="962"/>
          <ac:picMkLst>
            <pc:docMk/>
            <pc:sldMk cId="4015550443" sldId="447"/>
            <ac:picMk id="1028" creationId="{39AEEF6F-E002-655C-F663-1D17D676B2EF}"/>
          </ac:picMkLst>
        </pc:picChg>
      </pc:sldChg>
      <pc:sldChg chg="modSp add mod modAnim">
        <pc:chgData name="Alice Hartigan" userId="7fabb663-cf0f-497d-83ab-e063a9e9798d" providerId="ADAL" clId="{827A374F-5BAA-4F3C-816A-46CF6699F2AB}" dt="2026-03-24T11:26:23.237" v="3275" actId="20577"/>
        <pc:sldMkLst>
          <pc:docMk/>
          <pc:sldMk cId="2900593650" sldId="451"/>
        </pc:sldMkLst>
        <pc:spChg chg="mod">
          <ac:chgData name="Alice Hartigan" userId="7fabb663-cf0f-497d-83ab-e063a9e9798d" providerId="ADAL" clId="{827A374F-5BAA-4F3C-816A-46CF6699F2AB}" dt="2026-03-24T11:26:23.237" v="3275" actId="20577"/>
          <ac:spMkLst>
            <pc:docMk/>
            <pc:sldMk cId="2900593650" sldId="451"/>
            <ac:spMk id="3" creationId="{124BE191-B711-6FBD-D1B6-1EC054C47F0E}"/>
          </ac:spMkLst>
        </pc:spChg>
      </pc:sldChg>
      <pc:sldChg chg="modSp add mod modAnim">
        <pc:chgData name="Alice Hartigan" userId="7fabb663-cf0f-497d-83ab-e063a9e9798d" providerId="ADAL" clId="{827A374F-5BAA-4F3C-816A-46CF6699F2AB}" dt="2026-03-30T14:57:25.376" v="3632" actId="962"/>
        <pc:sldMkLst>
          <pc:docMk/>
          <pc:sldMk cId="2701581729" sldId="452"/>
        </pc:sldMkLst>
        <pc:picChg chg="mod">
          <ac:chgData name="Alice Hartigan" userId="7fabb663-cf0f-497d-83ab-e063a9e9798d" providerId="ADAL" clId="{827A374F-5BAA-4F3C-816A-46CF6699F2AB}" dt="2026-03-30T14:57:03.315" v="3628" actId="962"/>
          <ac:picMkLst>
            <pc:docMk/>
            <pc:sldMk cId="2701581729" sldId="452"/>
            <ac:picMk id="5" creationId="{395B9728-C97B-FA3B-8177-1075470F080B}"/>
          </ac:picMkLst>
        </pc:picChg>
        <pc:picChg chg="mod">
          <ac:chgData name="Alice Hartigan" userId="7fabb663-cf0f-497d-83ab-e063a9e9798d" providerId="ADAL" clId="{827A374F-5BAA-4F3C-816A-46CF6699F2AB}" dt="2026-03-30T14:57:25.376" v="3632" actId="962"/>
          <ac:picMkLst>
            <pc:docMk/>
            <pc:sldMk cId="2701581729" sldId="452"/>
            <ac:picMk id="7" creationId="{D287318E-77A4-7B44-9B64-3F8E7C318F8C}"/>
          </ac:picMkLst>
        </pc:picChg>
      </pc:sldChg>
      <pc:sldChg chg="modSp add modAnim">
        <pc:chgData name="Alice Hartigan" userId="7fabb663-cf0f-497d-83ab-e063a9e9798d" providerId="ADAL" clId="{827A374F-5BAA-4F3C-816A-46CF6699F2AB}" dt="2026-03-30T14:59:52.816" v="3676" actId="20577"/>
        <pc:sldMkLst>
          <pc:docMk/>
          <pc:sldMk cId="1753854047" sldId="453"/>
        </pc:sldMkLst>
        <pc:spChg chg="mod">
          <ac:chgData name="Alice Hartigan" userId="7fabb663-cf0f-497d-83ab-e063a9e9798d" providerId="ADAL" clId="{827A374F-5BAA-4F3C-816A-46CF6699F2AB}" dt="2026-03-30T14:59:52.816" v="3676" actId="20577"/>
          <ac:spMkLst>
            <pc:docMk/>
            <pc:sldMk cId="1753854047" sldId="453"/>
            <ac:spMk id="2" creationId="{CD792FFD-0C05-800A-97E6-6AA0CE440DEF}"/>
          </ac:spMkLst>
        </pc:spChg>
      </pc:sldChg>
      <pc:sldChg chg="modSp new mod modAnim">
        <pc:chgData name="Alice Hartigan" userId="7fabb663-cf0f-497d-83ab-e063a9e9798d" providerId="ADAL" clId="{827A374F-5BAA-4F3C-816A-46CF6699F2AB}" dt="2026-03-30T15:00:13.937" v="3677" actId="20577"/>
        <pc:sldMkLst>
          <pc:docMk/>
          <pc:sldMk cId="1535442899" sldId="454"/>
        </pc:sldMkLst>
        <pc:spChg chg="mod">
          <ac:chgData name="Alice Hartigan" userId="7fabb663-cf0f-497d-83ab-e063a9e9798d" providerId="ADAL" clId="{827A374F-5BAA-4F3C-816A-46CF6699F2AB}" dt="2026-03-30T15:00:13.937" v="3677" actId="20577"/>
          <ac:spMkLst>
            <pc:docMk/>
            <pc:sldMk cId="1535442899" sldId="454"/>
            <ac:spMk id="2" creationId="{F75B51AA-74D8-2EF4-32AA-C51A232143BE}"/>
          </ac:spMkLst>
        </pc:spChg>
        <pc:spChg chg="mod">
          <ac:chgData name="Alice Hartigan" userId="7fabb663-cf0f-497d-83ab-e063a9e9798d" providerId="ADAL" clId="{827A374F-5BAA-4F3C-816A-46CF6699F2AB}" dt="2026-03-24T14:00:07.545" v="3551" actId="20577"/>
          <ac:spMkLst>
            <pc:docMk/>
            <pc:sldMk cId="1535442899" sldId="454"/>
            <ac:spMk id="3" creationId="{1F9BC686-E941-A5BA-3EAA-115F288471EB}"/>
          </ac:spMkLst>
        </pc:spChg>
      </pc:sldChg>
    </pc:docChg>
  </pc:docChgLst>
  <pc:docChgLst>
    <pc:chgData name="Philip Carroll" userId="S::philip.carroll@ahead.ie::0a29f699-3270-4623-9553-40d794d83439" providerId="AD" clId="Web-{9F416705-915D-505F-F8B4-DC605BA6D952}"/>
    <pc:docChg chg="modSld">
      <pc:chgData name="Philip Carroll" userId="S::philip.carroll@ahead.ie::0a29f699-3270-4623-9553-40d794d83439" providerId="AD" clId="Web-{9F416705-915D-505F-F8B4-DC605BA6D952}" dt="2026-03-30T10:04:49.617" v="225" actId="1076"/>
      <pc:docMkLst>
        <pc:docMk/>
      </pc:docMkLst>
      <pc:sldChg chg="addSp modSp">
        <pc:chgData name="Philip Carroll" userId="S::philip.carroll@ahead.ie::0a29f699-3270-4623-9553-40d794d83439" providerId="AD" clId="Web-{9F416705-915D-505F-F8B4-DC605BA6D952}" dt="2026-03-30T10:04:49.617" v="225" actId="1076"/>
        <pc:sldMkLst>
          <pc:docMk/>
          <pc:sldMk cId="4015550443" sldId="447"/>
        </pc:sldMkLst>
        <pc:spChg chg="mod">
          <ac:chgData name="Philip Carroll" userId="S::philip.carroll@ahead.ie::0a29f699-3270-4623-9553-40d794d83439" providerId="AD" clId="Web-{9F416705-915D-505F-F8B4-DC605BA6D952}" dt="2026-03-30T10:04:15.944" v="220" actId="20577"/>
          <ac:spMkLst>
            <pc:docMk/>
            <pc:sldMk cId="4015550443" sldId="447"/>
            <ac:spMk id="4" creationId="{65038760-C848-8E2D-9EF5-B6F10D5E3C7C}"/>
          </ac:spMkLst>
        </pc:spChg>
        <pc:spChg chg="mod">
          <ac:chgData name="Philip Carroll" userId="S::philip.carroll@ahead.ie::0a29f699-3270-4623-9553-40d794d83439" providerId="AD" clId="Web-{9F416705-915D-505F-F8B4-DC605BA6D952}" dt="2026-03-30T10:04:31.835" v="222" actId="20577"/>
          <ac:spMkLst>
            <pc:docMk/>
            <pc:sldMk cId="4015550443" sldId="447"/>
            <ac:spMk id="5" creationId="{7AB5F732-C588-3FCB-0C05-A09CD5E38B2C}"/>
          </ac:spMkLst>
        </pc:spChg>
        <pc:spChg chg="add mod">
          <ac:chgData name="Philip Carroll" userId="S::philip.carroll@ahead.ie::0a29f699-3270-4623-9553-40d794d83439" providerId="AD" clId="Web-{9F416705-915D-505F-F8B4-DC605BA6D952}" dt="2026-03-30T10:04:02.632" v="217" actId="20577"/>
          <ac:spMkLst>
            <pc:docMk/>
            <pc:sldMk cId="4015550443" sldId="447"/>
            <ac:spMk id="7" creationId="{8E9AA628-308A-AC47-C1F8-D83D58169E1B}"/>
          </ac:spMkLst>
        </pc:spChg>
        <pc:picChg chg="add mod">
          <ac:chgData name="Philip Carroll" userId="S::philip.carroll@ahead.ie::0a29f699-3270-4623-9553-40d794d83439" providerId="AD" clId="Web-{9F416705-915D-505F-F8B4-DC605BA6D952}" dt="2026-03-30T10:04:42.164" v="223" actId="1076"/>
          <ac:picMkLst>
            <pc:docMk/>
            <pc:sldMk cId="4015550443" sldId="447"/>
            <ac:picMk id="6" creationId="{305D38A7-D770-E826-65CA-AD31E4F1609F}"/>
          </ac:picMkLst>
        </pc:picChg>
        <pc:picChg chg="mod">
          <ac:chgData name="Philip Carroll" userId="S::philip.carroll@ahead.ie::0a29f699-3270-4623-9553-40d794d83439" providerId="AD" clId="Web-{9F416705-915D-505F-F8B4-DC605BA6D952}" dt="2026-03-30T10:04:44.039" v="224" actId="1076"/>
          <ac:picMkLst>
            <pc:docMk/>
            <pc:sldMk cId="4015550443" sldId="447"/>
            <ac:picMk id="1026" creationId="{0F334FA3-1A3B-7A01-4522-16A3B2BE3B60}"/>
          </ac:picMkLst>
        </pc:picChg>
        <pc:picChg chg="mod">
          <ac:chgData name="Philip Carroll" userId="S::philip.carroll@ahead.ie::0a29f699-3270-4623-9553-40d794d83439" providerId="AD" clId="Web-{9F416705-915D-505F-F8B4-DC605BA6D952}" dt="2026-03-30T10:04:49.617" v="225" actId="1076"/>
          <ac:picMkLst>
            <pc:docMk/>
            <pc:sldMk cId="4015550443" sldId="447"/>
            <ac:picMk id="1028" creationId="{39AEEF6F-E002-655C-F663-1D17D676B2EF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C2FBE-6975-44ED-A6AF-7CADEFFC6D9F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1B43AD1-E3CF-4908-9F2A-C4B47456C06D}">
      <dgm:prSet phldrT="[Text]"/>
      <dgm:spPr>
        <a:ln>
          <a:solidFill>
            <a:srgbClr val="88267B"/>
          </a:solidFill>
        </a:ln>
      </dgm:spPr>
      <dgm:t>
        <a:bodyPr/>
        <a:lstStyle/>
        <a:p>
          <a:r>
            <a:rPr lang="en-GB" dirty="0"/>
            <a:t>Why</a:t>
          </a:r>
        </a:p>
      </dgm:t>
    </dgm:pt>
    <dgm:pt modelId="{0A2114C7-5C73-4B4D-9F4D-F1BF1ADD43A1}" type="parTrans" cxnId="{B9E1214C-F348-431E-8EC9-97D04F9639F9}">
      <dgm:prSet/>
      <dgm:spPr/>
      <dgm:t>
        <a:bodyPr/>
        <a:lstStyle/>
        <a:p>
          <a:endParaRPr lang="en-GB"/>
        </a:p>
      </dgm:t>
    </dgm:pt>
    <dgm:pt modelId="{D5E76B67-51EA-41C5-B9B6-E1A4C74F8DA0}" type="sibTrans" cxnId="{B9E1214C-F348-431E-8EC9-97D04F9639F9}">
      <dgm:prSet/>
      <dgm:spPr/>
      <dgm:t>
        <a:bodyPr/>
        <a:lstStyle/>
        <a:p>
          <a:endParaRPr lang="en-GB"/>
        </a:p>
      </dgm:t>
    </dgm:pt>
    <dgm:pt modelId="{00D7538B-5FAC-4005-A89E-704B8AC6C96C}">
      <dgm:prSet phldrT="[Text]"/>
      <dgm:spPr>
        <a:ln>
          <a:solidFill>
            <a:srgbClr val="F89936"/>
          </a:solidFill>
        </a:ln>
      </dgm:spPr>
      <dgm:t>
        <a:bodyPr/>
        <a:lstStyle/>
        <a:p>
          <a:r>
            <a:rPr lang="en-GB"/>
            <a:t>What</a:t>
          </a:r>
        </a:p>
      </dgm:t>
    </dgm:pt>
    <dgm:pt modelId="{84271635-9212-4355-80FD-0A938C5DD476}" type="parTrans" cxnId="{06022545-0BF6-41A0-BD7D-50C00D0FA6B9}">
      <dgm:prSet/>
      <dgm:spPr/>
      <dgm:t>
        <a:bodyPr/>
        <a:lstStyle/>
        <a:p>
          <a:endParaRPr lang="en-GB"/>
        </a:p>
      </dgm:t>
    </dgm:pt>
    <dgm:pt modelId="{A65CE48A-8CF9-4470-8E45-3CC5DFF8BE53}" type="sibTrans" cxnId="{06022545-0BF6-41A0-BD7D-50C00D0FA6B9}">
      <dgm:prSet/>
      <dgm:spPr/>
      <dgm:t>
        <a:bodyPr/>
        <a:lstStyle/>
        <a:p>
          <a:endParaRPr lang="en-GB"/>
        </a:p>
      </dgm:t>
    </dgm:pt>
    <dgm:pt modelId="{0AD13270-3A91-46A2-A179-23F5CF2FCF32}">
      <dgm:prSet phldrT="[Text]"/>
      <dgm:spPr>
        <a:ln>
          <a:solidFill>
            <a:srgbClr val="1F7187"/>
          </a:solidFill>
        </a:ln>
      </dgm:spPr>
      <dgm:t>
        <a:bodyPr/>
        <a:lstStyle/>
        <a:p>
          <a:r>
            <a:rPr lang="en-GB"/>
            <a:t>When</a:t>
          </a:r>
        </a:p>
      </dgm:t>
    </dgm:pt>
    <dgm:pt modelId="{5AD503AD-E1A8-4330-94AE-0633002F7991}" type="parTrans" cxnId="{F49AD809-1A90-4325-9155-36F6E37DE3E4}">
      <dgm:prSet/>
      <dgm:spPr/>
      <dgm:t>
        <a:bodyPr/>
        <a:lstStyle/>
        <a:p>
          <a:endParaRPr lang="en-GB"/>
        </a:p>
      </dgm:t>
    </dgm:pt>
    <dgm:pt modelId="{0A4D2420-EBCF-456A-99BB-3C0257526D7D}" type="sibTrans" cxnId="{F49AD809-1A90-4325-9155-36F6E37DE3E4}">
      <dgm:prSet/>
      <dgm:spPr/>
      <dgm:t>
        <a:bodyPr/>
        <a:lstStyle/>
        <a:p>
          <a:endParaRPr lang="en-GB"/>
        </a:p>
      </dgm:t>
    </dgm:pt>
    <dgm:pt modelId="{A7B64764-79E8-43B5-ABAA-97D17079EBEA}">
      <dgm:prSet phldrT="[Text]"/>
      <dgm:spPr>
        <a:ln>
          <a:solidFill>
            <a:srgbClr val="28BCBB"/>
          </a:solidFill>
        </a:ln>
      </dgm:spPr>
      <dgm:t>
        <a:bodyPr/>
        <a:lstStyle/>
        <a:p>
          <a:r>
            <a:rPr lang="en-GB"/>
            <a:t>Who</a:t>
          </a:r>
        </a:p>
      </dgm:t>
    </dgm:pt>
    <dgm:pt modelId="{AD018174-EE5F-46FC-8FE2-B3EEC1A8500E}" type="parTrans" cxnId="{7E6149F7-AE91-467D-895E-E67544625B36}">
      <dgm:prSet/>
      <dgm:spPr/>
      <dgm:t>
        <a:bodyPr/>
        <a:lstStyle/>
        <a:p>
          <a:endParaRPr lang="en-GB"/>
        </a:p>
      </dgm:t>
    </dgm:pt>
    <dgm:pt modelId="{F44ACB5C-98F4-4785-BAFF-A8A275137AC9}" type="sibTrans" cxnId="{7E6149F7-AE91-467D-895E-E67544625B36}">
      <dgm:prSet/>
      <dgm:spPr/>
      <dgm:t>
        <a:bodyPr/>
        <a:lstStyle/>
        <a:p>
          <a:endParaRPr lang="en-GB"/>
        </a:p>
      </dgm:t>
    </dgm:pt>
    <dgm:pt modelId="{0D7C1AEF-5001-4438-9CDF-5F82D4205559}">
      <dgm:prSet phldrT="[Text]"/>
      <dgm:spPr>
        <a:ln>
          <a:solidFill>
            <a:srgbClr val="139D16"/>
          </a:solidFill>
        </a:ln>
      </dgm:spPr>
      <dgm:t>
        <a:bodyPr/>
        <a:lstStyle/>
        <a:p>
          <a:r>
            <a:rPr lang="en-GB"/>
            <a:t>How</a:t>
          </a:r>
        </a:p>
      </dgm:t>
    </dgm:pt>
    <dgm:pt modelId="{4BDB177F-291F-4F4D-BB2B-765CF089AFBE}" type="parTrans" cxnId="{CADE4A31-8F9C-4D53-B94E-69063B8CAEA3}">
      <dgm:prSet/>
      <dgm:spPr/>
      <dgm:t>
        <a:bodyPr/>
        <a:lstStyle/>
        <a:p>
          <a:endParaRPr lang="en-GB"/>
        </a:p>
      </dgm:t>
    </dgm:pt>
    <dgm:pt modelId="{5859B86A-346F-4F53-841E-271C155C5BDF}" type="sibTrans" cxnId="{CADE4A31-8F9C-4D53-B94E-69063B8CAEA3}">
      <dgm:prSet/>
      <dgm:spPr/>
      <dgm:t>
        <a:bodyPr/>
        <a:lstStyle/>
        <a:p>
          <a:endParaRPr lang="en-GB"/>
        </a:p>
      </dgm:t>
    </dgm:pt>
    <dgm:pt modelId="{A080C039-B09E-4F20-8D8A-DB9D8222143D}" type="pres">
      <dgm:prSet presAssocID="{8C4C2FBE-6975-44ED-A6AF-7CADEFFC6D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386C673-7818-4F3E-A414-58CA10395D72}" type="pres">
      <dgm:prSet presAssocID="{0D7C1AEF-5001-4438-9CDF-5F82D4205559}" presName="Accent5" presStyleCnt="0"/>
      <dgm:spPr/>
    </dgm:pt>
    <dgm:pt modelId="{889E31FC-9E7D-4991-B972-02F5705DCDAE}" type="pres">
      <dgm:prSet presAssocID="{0D7C1AEF-5001-4438-9CDF-5F82D4205559}" presName="Accent" presStyleLbl="node1" presStyleIdx="0" presStyleCnt="5"/>
      <dgm:spPr>
        <a:solidFill>
          <a:srgbClr val="139D16"/>
        </a:solidFill>
        <a:ln>
          <a:solidFill>
            <a:srgbClr val="139D16"/>
          </a:solidFill>
        </a:ln>
      </dgm:spPr>
    </dgm:pt>
    <dgm:pt modelId="{04F666C6-83D4-4B3E-9994-4C8139264C33}" type="pres">
      <dgm:prSet presAssocID="{0D7C1AEF-5001-4438-9CDF-5F82D4205559}" presName="ParentBackground5" presStyleCnt="0"/>
      <dgm:spPr/>
    </dgm:pt>
    <dgm:pt modelId="{BE34454B-41EE-4877-ABC4-2E9CD8A24D3A}" type="pres">
      <dgm:prSet presAssocID="{0D7C1AEF-5001-4438-9CDF-5F82D4205559}" presName="ParentBackground" presStyleLbl="fgAcc1" presStyleIdx="0" presStyleCnt="5"/>
      <dgm:spPr/>
    </dgm:pt>
    <dgm:pt modelId="{72AEA22C-0449-4A99-84E5-DAD7FB9F3916}" type="pres">
      <dgm:prSet presAssocID="{0D7C1AEF-5001-4438-9CDF-5F82D420555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B5414D-86FD-4324-8F1F-BB6C37B6BAAC}" type="pres">
      <dgm:prSet presAssocID="{A7B64764-79E8-43B5-ABAA-97D17079EBEA}" presName="Accent4" presStyleCnt="0"/>
      <dgm:spPr/>
    </dgm:pt>
    <dgm:pt modelId="{5B03A97E-83B7-4460-9B4E-BDAD346B2AAD}" type="pres">
      <dgm:prSet presAssocID="{A7B64764-79E8-43B5-ABAA-97D17079EBEA}" presName="Accent" presStyleLbl="node1" presStyleIdx="1" presStyleCnt="5"/>
      <dgm:spPr>
        <a:solidFill>
          <a:srgbClr val="28BCBB"/>
        </a:solidFill>
      </dgm:spPr>
    </dgm:pt>
    <dgm:pt modelId="{09F79BD4-BE98-4238-8C00-BA0363FBE2E7}" type="pres">
      <dgm:prSet presAssocID="{A7B64764-79E8-43B5-ABAA-97D17079EBEA}" presName="ParentBackground4" presStyleCnt="0"/>
      <dgm:spPr/>
    </dgm:pt>
    <dgm:pt modelId="{9FC13AD3-34A8-4315-AF07-E3AA741F4971}" type="pres">
      <dgm:prSet presAssocID="{A7B64764-79E8-43B5-ABAA-97D17079EBEA}" presName="ParentBackground" presStyleLbl="fgAcc1" presStyleIdx="1" presStyleCnt="5"/>
      <dgm:spPr/>
    </dgm:pt>
    <dgm:pt modelId="{645FB30B-5661-4E91-8DA9-CA21FA33409F}" type="pres">
      <dgm:prSet presAssocID="{A7B64764-79E8-43B5-ABAA-97D17079EB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7C7F6B1-EEBE-4DDD-B9B7-0DD4CFF32B75}" type="pres">
      <dgm:prSet presAssocID="{0AD13270-3A91-46A2-A179-23F5CF2FCF32}" presName="Accent3" presStyleCnt="0"/>
      <dgm:spPr/>
    </dgm:pt>
    <dgm:pt modelId="{C224D761-30E7-4DF7-894D-ADEBC58F9745}" type="pres">
      <dgm:prSet presAssocID="{0AD13270-3A91-46A2-A179-23F5CF2FCF32}" presName="Accent" presStyleLbl="node1" presStyleIdx="2" presStyleCnt="5"/>
      <dgm:spPr>
        <a:solidFill>
          <a:srgbClr val="1F7187"/>
        </a:solidFill>
        <a:ln>
          <a:solidFill>
            <a:srgbClr val="1F7187"/>
          </a:solidFill>
        </a:ln>
      </dgm:spPr>
    </dgm:pt>
    <dgm:pt modelId="{CDD5D227-1E01-44C9-9477-A0B0931C734C}" type="pres">
      <dgm:prSet presAssocID="{0AD13270-3A91-46A2-A179-23F5CF2FCF32}" presName="ParentBackground3" presStyleCnt="0"/>
      <dgm:spPr/>
    </dgm:pt>
    <dgm:pt modelId="{D542AD48-6B3F-40ED-BFA2-AD451B1619E8}" type="pres">
      <dgm:prSet presAssocID="{0AD13270-3A91-46A2-A179-23F5CF2FCF32}" presName="ParentBackground" presStyleLbl="fgAcc1" presStyleIdx="2" presStyleCnt="5"/>
      <dgm:spPr/>
    </dgm:pt>
    <dgm:pt modelId="{4CA5CD09-CCF0-45AE-BE3D-15825DEEE6EF}" type="pres">
      <dgm:prSet presAssocID="{0AD13270-3A91-46A2-A179-23F5CF2FCF3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277E7E-F240-41A3-9468-85CDE445B79F}" type="pres">
      <dgm:prSet presAssocID="{00D7538B-5FAC-4005-A89E-704B8AC6C96C}" presName="Accent2" presStyleCnt="0"/>
      <dgm:spPr/>
    </dgm:pt>
    <dgm:pt modelId="{4ADF58B5-D7AC-4424-BBB2-184D1496713D}" type="pres">
      <dgm:prSet presAssocID="{00D7538B-5FAC-4005-A89E-704B8AC6C96C}" presName="Accent" presStyleLbl="node1" presStyleIdx="3" presStyleCnt="5"/>
      <dgm:spPr>
        <a:solidFill>
          <a:srgbClr val="F89936"/>
        </a:solidFill>
        <a:ln>
          <a:solidFill>
            <a:srgbClr val="F89936"/>
          </a:solidFill>
        </a:ln>
      </dgm:spPr>
    </dgm:pt>
    <dgm:pt modelId="{8A5EAE26-2D6F-4986-AB82-4739B7D2F5E2}" type="pres">
      <dgm:prSet presAssocID="{00D7538B-5FAC-4005-A89E-704B8AC6C96C}" presName="ParentBackground2" presStyleCnt="0"/>
      <dgm:spPr/>
    </dgm:pt>
    <dgm:pt modelId="{5B099C8A-4B41-475C-9C86-5AB133550940}" type="pres">
      <dgm:prSet presAssocID="{00D7538B-5FAC-4005-A89E-704B8AC6C96C}" presName="ParentBackground" presStyleLbl="fgAcc1" presStyleIdx="3" presStyleCnt="5"/>
      <dgm:spPr/>
    </dgm:pt>
    <dgm:pt modelId="{37353B81-2214-4222-B2F2-EAC8365134F9}" type="pres">
      <dgm:prSet presAssocID="{00D7538B-5FAC-4005-A89E-704B8AC6C96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38CB2B9-1C2F-4F8C-B0FB-0FEC14BEBEB6}" type="pres">
      <dgm:prSet presAssocID="{C1B43AD1-E3CF-4908-9F2A-C4B47456C06D}" presName="Accent1" presStyleCnt="0"/>
      <dgm:spPr/>
    </dgm:pt>
    <dgm:pt modelId="{26AEE699-6649-46F6-AC11-6ECE33BF535D}" type="pres">
      <dgm:prSet presAssocID="{C1B43AD1-E3CF-4908-9F2A-C4B47456C06D}" presName="Accent" presStyleLbl="node1" presStyleIdx="4" presStyleCnt="5"/>
      <dgm:spPr>
        <a:solidFill>
          <a:srgbClr val="88267B"/>
        </a:solidFill>
        <a:ln>
          <a:solidFill>
            <a:srgbClr val="88267B"/>
          </a:solidFill>
        </a:ln>
      </dgm:spPr>
    </dgm:pt>
    <dgm:pt modelId="{BBD0DC9F-3A96-486B-8D89-70C00F760D5F}" type="pres">
      <dgm:prSet presAssocID="{C1B43AD1-E3CF-4908-9F2A-C4B47456C06D}" presName="ParentBackground1" presStyleCnt="0"/>
      <dgm:spPr/>
    </dgm:pt>
    <dgm:pt modelId="{CFDFD837-8995-4A43-8089-77F7B19BE444}" type="pres">
      <dgm:prSet presAssocID="{C1B43AD1-E3CF-4908-9F2A-C4B47456C06D}" presName="ParentBackground" presStyleLbl="fgAcc1" presStyleIdx="4" presStyleCnt="5"/>
      <dgm:spPr/>
    </dgm:pt>
    <dgm:pt modelId="{6C8C5A4B-A9B5-431F-B469-3B9889381F81}" type="pres">
      <dgm:prSet presAssocID="{C1B43AD1-E3CF-4908-9F2A-C4B47456C06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49AD809-1A90-4325-9155-36F6E37DE3E4}" srcId="{8C4C2FBE-6975-44ED-A6AF-7CADEFFC6D9F}" destId="{0AD13270-3A91-46A2-A179-23F5CF2FCF32}" srcOrd="2" destOrd="0" parTransId="{5AD503AD-E1A8-4330-94AE-0633002F7991}" sibTransId="{0A4D2420-EBCF-456A-99BB-3C0257526D7D}"/>
    <dgm:cxn modelId="{89F6DE16-BEAE-4E10-AE01-99AB26006475}" type="presOf" srcId="{A7B64764-79E8-43B5-ABAA-97D17079EBEA}" destId="{645FB30B-5661-4E91-8DA9-CA21FA33409F}" srcOrd="1" destOrd="0" presId="urn:microsoft.com/office/officeart/2011/layout/CircleProcess"/>
    <dgm:cxn modelId="{18368E2C-12DB-4C2B-B24A-F7939387C376}" type="presOf" srcId="{A7B64764-79E8-43B5-ABAA-97D17079EBEA}" destId="{9FC13AD3-34A8-4315-AF07-E3AA741F4971}" srcOrd="0" destOrd="0" presId="urn:microsoft.com/office/officeart/2011/layout/CircleProcess"/>
    <dgm:cxn modelId="{CADE4A31-8F9C-4D53-B94E-69063B8CAEA3}" srcId="{8C4C2FBE-6975-44ED-A6AF-7CADEFFC6D9F}" destId="{0D7C1AEF-5001-4438-9CDF-5F82D4205559}" srcOrd="4" destOrd="0" parTransId="{4BDB177F-291F-4F4D-BB2B-765CF089AFBE}" sibTransId="{5859B86A-346F-4F53-841E-271C155C5BDF}"/>
    <dgm:cxn modelId="{07F45131-7125-41BC-A866-0E06E02D1EA7}" type="presOf" srcId="{0AD13270-3A91-46A2-A179-23F5CF2FCF32}" destId="{4CA5CD09-CCF0-45AE-BE3D-15825DEEE6EF}" srcOrd="1" destOrd="0" presId="urn:microsoft.com/office/officeart/2011/layout/CircleProcess"/>
    <dgm:cxn modelId="{06022545-0BF6-41A0-BD7D-50C00D0FA6B9}" srcId="{8C4C2FBE-6975-44ED-A6AF-7CADEFFC6D9F}" destId="{00D7538B-5FAC-4005-A89E-704B8AC6C96C}" srcOrd="1" destOrd="0" parTransId="{84271635-9212-4355-80FD-0A938C5DD476}" sibTransId="{A65CE48A-8CF9-4470-8E45-3CC5DFF8BE53}"/>
    <dgm:cxn modelId="{B9E1214C-F348-431E-8EC9-97D04F9639F9}" srcId="{8C4C2FBE-6975-44ED-A6AF-7CADEFFC6D9F}" destId="{C1B43AD1-E3CF-4908-9F2A-C4B47456C06D}" srcOrd="0" destOrd="0" parTransId="{0A2114C7-5C73-4B4D-9F4D-F1BF1ADD43A1}" sibTransId="{D5E76B67-51EA-41C5-B9B6-E1A4C74F8DA0}"/>
    <dgm:cxn modelId="{C6BC5A74-7EEF-4C68-B87E-364D581EE2D3}" type="presOf" srcId="{0D7C1AEF-5001-4438-9CDF-5F82D4205559}" destId="{BE34454B-41EE-4877-ABC4-2E9CD8A24D3A}" srcOrd="0" destOrd="0" presId="urn:microsoft.com/office/officeart/2011/layout/CircleProcess"/>
    <dgm:cxn modelId="{C8D25676-D7F8-4113-9164-1FC3E9E6A2A6}" type="presOf" srcId="{0D7C1AEF-5001-4438-9CDF-5F82D4205559}" destId="{72AEA22C-0449-4A99-84E5-DAD7FB9F3916}" srcOrd="1" destOrd="0" presId="urn:microsoft.com/office/officeart/2011/layout/CircleProcess"/>
    <dgm:cxn modelId="{002BD67A-F257-4FDB-9E4A-A411265EC9F9}" type="presOf" srcId="{C1B43AD1-E3CF-4908-9F2A-C4B47456C06D}" destId="{6C8C5A4B-A9B5-431F-B469-3B9889381F81}" srcOrd="1" destOrd="0" presId="urn:microsoft.com/office/officeart/2011/layout/CircleProcess"/>
    <dgm:cxn modelId="{3F6D967F-7308-4B3F-BAF1-94B7ECAF85ED}" type="presOf" srcId="{0AD13270-3A91-46A2-A179-23F5CF2FCF32}" destId="{D542AD48-6B3F-40ED-BFA2-AD451B1619E8}" srcOrd="0" destOrd="0" presId="urn:microsoft.com/office/officeart/2011/layout/CircleProcess"/>
    <dgm:cxn modelId="{2D4BD3A9-9DFD-4FAA-B7EA-16655E9D652F}" type="presOf" srcId="{00D7538B-5FAC-4005-A89E-704B8AC6C96C}" destId="{37353B81-2214-4222-B2F2-EAC8365134F9}" srcOrd="1" destOrd="0" presId="urn:microsoft.com/office/officeart/2011/layout/CircleProcess"/>
    <dgm:cxn modelId="{AA33E0A9-05EF-43E9-88C0-260654565902}" type="presOf" srcId="{00D7538B-5FAC-4005-A89E-704B8AC6C96C}" destId="{5B099C8A-4B41-475C-9C86-5AB133550940}" srcOrd="0" destOrd="0" presId="urn:microsoft.com/office/officeart/2011/layout/CircleProcess"/>
    <dgm:cxn modelId="{80E23CD0-837B-49B8-9243-EF01B7085F28}" type="presOf" srcId="{8C4C2FBE-6975-44ED-A6AF-7CADEFFC6D9F}" destId="{A080C039-B09E-4F20-8D8A-DB9D8222143D}" srcOrd="0" destOrd="0" presId="urn:microsoft.com/office/officeart/2011/layout/CircleProcess"/>
    <dgm:cxn modelId="{A39E68F5-D9D3-491F-9B2B-DA24F95826C9}" type="presOf" srcId="{C1B43AD1-E3CF-4908-9F2A-C4B47456C06D}" destId="{CFDFD837-8995-4A43-8089-77F7B19BE444}" srcOrd="0" destOrd="0" presId="urn:microsoft.com/office/officeart/2011/layout/CircleProcess"/>
    <dgm:cxn modelId="{7E6149F7-AE91-467D-895E-E67544625B36}" srcId="{8C4C2FBE-6975-44ED-A6AF-7CADEFFC6D9F}" destId="{A7B64764-79E8-43B5-ABAA-97D17079EBEA}" srcOrd="3" destOrd="0" parTransId="{AD018174-EE5F-46FC-8FE2-B3EEC1A8500E}" sibTransId="{F44ACB5C-98F4-4785-BAFF-A8A275137AC9}"/>
    <dgm:cxn modelId="{B9DB2DA6-164E-4634-84D6-5E38B793BFE6}" type="presParOf" srcId="{A080C039-B09E-4F20-8D8A-DB9D8222143D}" destId="{F386C673-7818-4F3E-A414-58CA10395D72}" srcOrd="0" destOrd="0" presId="urn:microsoft.com/office/officeart/2011/layout/CircleProcess"/>
    <dgm:cxn modelId="{F558314F-0ED4-4F20-895C-00B572655D25}" type="presParOf" srcId="{F386C673-7818-4F3E-A414-58CA10395D72}" destId="{889E31FC-9E7D-4991-B972-02F5705DCDAE}" srcOrd="0" destOrd="0" presId="urn:microsoft.com/office/officeart/2011/layout/CircleProcess"/>
    <dgm:cxn modelId="{AD1DE9EC-A64C-40AD-A3AB-94BBD25A6742}" type="presParOf" srcId="{A080C039-B09E-4F20-8D8A-DB9D8222143D}" destId="{04F666C6-83D4-4B3E-9994-4C8139264C33}" srcOrd="1" destOrd="0" presId="urn:microsoft.com/office/officeart/2011/layout/CircleProcess"/>
    <dgm:cxn modelId="{30EC6124-CC18-4A4B-8186-6A1710A8FB82}" type="presParOf" srcId="{04F666C6-83D4-4B3E-9994-4C8139264C33}" destId="{BE34454B-41EE-4877-ABC4-2E9CD8A24D3A}" srcOrd="0" destOrd="0" presId="urn:microsoft.com/office/officeart/2011/layout/CircleProcess"/>
    <dgm:cxn modelId="{9DB76A47-B871-48CB-86F6-960E93AD618C}" type="presParOf" srcId="{A080C039-B09E-4F20-8D8A-DB9D8222143D}" destId="{72AEA22C-0449-4A99-84E5-DAD7FB9F3916}" srcOrd="2" destOrd="0" presId="urn:microsoft.com/office/officeart/2011/layout/CircleProcess"/>
    <dgm:cxn modelId="{E84FF8DB-6786-41F2-AEDA-9E270D9CE686}" type="presParOf" srcId="{A080C039-B09E-4F20-8D8A-DB9D8222143D}" destId="{0BB5414D-86FD-4324-8F1F-BB6C37B6BAAC}" srcOrd="3" destOrd="0" presId="urn:microsoft.com/office/officeart/2011/layout/CircleProcess"/>
    <dgm:cxn modelId="{2D174444-EB33-482C-AE64-D2E818B9B259}" type="presParOf" srcId="{0BB5414D-86FD-4324-8F1F-BB6C37B6BAAC}" destId="{5B03A97E-83B7-4460-9B4E-BDAD346B2AAD}" srcOrd="0" destOrd="0" presId="urn:microsoft.com/office/officeart/2011/layout/CircleProcess"/>
    <dgm:cxn modelId="{FBB890EF-AEA6-4540-9BCE-708E570F80B3}" type="presParOf" srcId="{A080C039-B09E-4F20-8D8A-DB9D8222143D}" destId="{09F79BD4-BE98-4238-8C00-BA0363FBE2E7}" srcOrd="4" destOrd="0" presId="urn:microsoft.com/office/officeart/2011/layout/CircleProcess"/>
    <dgm:cxn modelId="{BA33FED8-61F1-4746-865C-BB85DD7EBBD1}" type="presParOf" srcId="{09F79BD4-BE98-4238-8C00-BA0363FBE2E7}" destId="{9FC13AD3-34A8-4315-AF07-E3AA741F4971}" srcOrd="0" destOrd="0" presId="urn:microsoft.com/office/officeart/2011/layout/CircleProcess"/>
    <dgm:cxn modelId="{B003E425-C858-4B6F-A0B5-F1FE18761834}" type="presParOf" srcId="{A080C039-B09E-4F20-8D8A-DB9D8222143D}" destId="{645FB30B-5661-4E91-8DA9-CA21FA33409F}" srcOrd="5" destOrd="0" presId="urn:microsoft.com/office/officeart/2011/layout/CircleProcess"/>
    <dgm:cxn modelId="{5D3901EC-9F0F-4839-85BE-43E649DD288C}" type="presParOf" srcId="{A080C039-B09E-4F20-8D8A-DB9D8222143D}" destId="{17C7F6B1-EEBE-4DDD-B9B7-0DD4CFF32B75}" srcOrd="6" destOrd="0" presId="urn:microsoft.com/office/officeart/2011/layout/CircleProcess"/>
    <dgm:cxn modelId="{573A6D1B-FEDF-4982-A5CF-BAA3FBDC6080}" type="presParOf" srcId="{17C7F6B1-EEBE-4DDD-B9B7-0DD4CFF32B75}" destId="{C224D761-30E7-4DF7-894D-ADEBC58F9745}" srcOrd="0" destOrd="0" presId="urn:microsoft.com/office/officeart/2011/layout/CircleProcess"/>
    <dgm:cxn modelId="{E2B2BBB5-F7B3-47C8-8983-6F44FDB5E09B}" type="presParOf" srcId="{A080C039-B09E-4F20-8D8A-DB9D8222143D}" destId="{CDD5D227-1E01-44C9-9477-A0B0931C734C}" srcOrd="7" destOrd="0" presId="urn:microsoft.com/office/officeart/2011/layout/CircleProcess"/>
    <dgm:cxn modelId="{6D24835C-8C59-4C48-9569-FBEA00338A77}" type="presParOf" srcId="{CDD5D227-1E01-44C9-9477-A0B0931C734C}" destId="{D542AD48-6B3F-40ED-BFA2-AD451B1619E8}" srcOrd="0" destOrd="0" presId="urn:microsoft.com/office/officeart/2011/layout/CircleProcess"/>
    <dgm:cxn modelId="{99687D94-FCF8-4A99-9DA2-2936E43897D8}" type="presParOf" srcId="{A080C039-B09E-4F20-8D8A-DB9D8222143D}" destId="{4CA5CD09-CCF0-45AE-BE3D-15825DEEE6EF}" srcOrd="8" destOrd="0" presId="urn:microsoft.com/office/officeart/2011/layout/CircleProcess"/>
    <dgm:cxn modelId="{258F1189-7261-41F9-A0E4-EEAA135AFF11}" type="presParOf" srcId="{A080C039-B09E-4F20-8D8A-DB9D8222143D}" destId="{92277E7E-F240-41A3-9468-85CDE445B79F}" srcOrd="9" destOrd="0" presId="urn:microsoft.com/office/officeart/2011/layout/CircleProcess"/>
    <dgm:cxn modelId="{E5202555-E6DA-4DF9-A70D-1DB9FDA8F673}" type="presParOf" srcId="{92277E7E-F240-41A3-9468-85CDE445B79F}" destId="{4ADF58B5-D7AC-4424-BBB2-184D1496713D}" srcOrd="0" destOrd="0" presId="urn:microsoft.com/office/officeart/2011/layout/CircleProcess"/>
    <dgm:cxn modelId="{38683084-B4CB-4638-855B-23F7DADABF38}" type="presParOf" srcId="{A080C039-B09E-4F20-8D8A-DB9D8222143D}" destId="{8A5EAE26-2D6F-4986-AB82-4739B7D2F5E2}" srcOrd="10" destOrd="0" presId="urn:microsoft.com/office/officeart/2011/layout/CircleProcess"/>
    <dgm:cxn modelId="{16AFDC41-DB03-4E02-9E92-D9501C53A0B2}" type="presParOf" srcId="{8A5EAE26-2D6F-4986-AB82-4739B7D2F5E2}" destId="{5B099C8A-4B41-475C-9C86-5AB133550940}" srcOrd="0" destOrd="0" presId="urn:microsoft.com/office/officeart/2011/layout/CircleProcess"/>
    <dgm:cxn modelId="{A9C3A078-6271-4454-8EB1-EF8866B86376}" type="presParOf" srcId="{A080C039-B09E-4F20-8D8A-DB9D8222143D}" destId="{37353B81-2214-4222-B2F2-EAC8365134F9}" srcOrd="11" destOrd="0" presId="urn:microsoft.com/office/officeart/2011/layout/CircleProcess"/>
    <dgm:cxn modelId="{67638671-D42E-4582-9B3A-3FD528FEE9C7}" type="presParOf" srcId="{A080C039-B09E-4F20-8D8A-DB9D8222143D}" destId="{A38CB2B9-1C2F-4F8C-B0FB-0FEC14BEBEB6}" srcOrd="12" destOrd="0" presId="urn:microsoft.com/office/officeart/2011/layout/CircleProcess"/>
    <dgm:cxn modelId="{E978BD25-40D3-4685-9D46-B6EC5AAA84CD}" type="presParOf" srcId="{A38CB2B9-1C2F-4F8C-B0FB-0FEC14BEBEB6}" destId="{26AEE699-6649-46F6-AC11-6ECE33BF535D}" srcOrd="0" destOrd="0" presId="urn:microsoft.com/office/officeart/2011/layout/CircleProcess"/>
    <dgm:cxn modelId="{57BDBE53-B958-4EA8-ABA8-017CA440798B}" type="presParOf" srcId="{A080C039-B09E-4F20-8D8A-DB9D8222143D}" destId="{BBD0DC9F-3A96-486B-8D89-70C00F760D5F}" srcOrd="13" destOrd="0" presId="urn:microsoft.com/office/officeart/2011/layout/CircleProcess"/>
    <dgm:cxn modelId="{C3CC6E88-5E62-4738-B3C1-3BA05F06EF2F}" type="presParOf" srcId="{BBD0DC9F-3A96-486B-8D89-70C00F760D5F}" destId="{CFDFD837-8995-4A43-8089-77F7B19BE444}" srcOrd="0" destOrd="0" presId="urn:microsoft.com/office/officeart/2011/layout/CircleProcess"/>
    <dgm:cxn modelId="{FAB55295-9583-47A3-917C-2B58D3120165}" type="presParOf" srcId="{A080C039-B09E-4F20-8D8A-DB9D8222143D}" destId="{6C8C5A4B-A9B5-431F-B469-3B9889381F8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4C84D-5B0B-4BDC-926A-A8285007138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AAF41-1B3D-4AEC-8E21-47C75AB8F1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Widen access to mainstream employment while working and supporting employers to become more inclusive</a:t>
          </a:r>
          <a:endParaRPr lang="en-US" sz="2000" dirty="0"/>
        </a:p>
      </dgm:t>
    </dgm:pt>
    <dgm:pt modelId="{5F96A5A1-7823-439E-A21D-34D11DC1CA60}" type="parTrans" cxnId="{3C0A08EB-E206-4CCF-B67A-7AD3EE1CB1BF}">
      <dgm:prSet/>
      <dgm:spPr/>
      <dgm:t>
        <a:bodyPr/>
        <a:lstStyle/>
        <a:p>
          <a:endParaRPr lang="en-US" sz="2000"/>
        </a:p>
      </dgm:t>
    </dgm:pt>
    <dgm:pt modelId="{7C1185F2-4A94-4595-ADF4-BCB5E4A853F4}" type="sibTrans" cxnId="{3C0A08EB-E206-4CCF-B67A-7AD3EE1CB1B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8E48157-5D36-4991-AFDD-C553A4D5BB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Employers offer ring-fenced roles at graduate level </a:t>
          </a:r>
          <a:endParaRPr lang="en-US" sz="2000"/>
        </a:p>
      </dgm:t>
    </dgm:pt>
    <dgm:pt modelId="{85785D68-1B40-44CE-A414-1DC73718EAE6}" type="parTrans" cxnId="{10E161FB-B079-4DA5-9C8B-1B9DD6B9B852}">
      <dgm:prSet/>
      <dgm:spPr/>
      <dgm:t>
        <a:bodyPr/>
        <a:lstStyle/>
        <a:p>
          <a:endParaRPr lang="en-US" sz="2000"/>
        </a:p>
      </dgm:t>
    </dgm:pt>
    <dgm:pt modelId="{44CF0236-9B89-4C18-B3B3-27235E528A16}" type="sibTrans" cxnId="{10E161FB-B079-4DA5-9C8B-1B9DD6B9B85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6B201E3-4AB5-499B-B03B-B68AB1293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Comprehensive training prior to recruitment and placement </a:t>
          </a:r>
          <a:endParaRPr lang="en-US" sz="2000"/>
        </a:p>
      </dgm:t>
    </dgm:pt>
    <dgm:pt modelId="{902FBA5C-436A-42F6-87FF-A86B014BDE1B}" type="parTrans" cxnId="{C99B3F1E-AC7F-41F7-B1C0-729A3BEFDBF2}">
      <dgm:prSet/>
      <dgm:spPr/>
      <dgm:t>
        <a:bodyPr/>
        <a:lstStyle/>
        <a:p>
          <a:endParaRPr lang="en-US" sz="2000"/>
        </a:p>
      </dgm:t>
    </dgm:pt>
    <dgm:pt modelId="{17B3681B-B755-4451-BAED-AAB42F7AB04B}" type="sibTrans" cxnId="{C99B3F1E-AC7F-41F7-B1C0-729A3BEFDBF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4AD8B628-5D27-4584-B81E-1C14613A37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Workplace needs assessment conducted with all graduates </a:t>
          </a:r>
          <a:endParaRPr lang="en-US" sz="2000"/>
        </a:p>
      </dgm:t>
    </dgm:pt>
    <dgm:pt modelId="{DA9F9D9B-58E1-4370-AF99-31D39950B256}" type="parTrans" cxnId="{6ADFAE76-52D7-4965-87EA-5A6BCB9CEFFE}">
      <dgm:prSet/>
      <dgm:spPr/>
      <dgm:t>
        <a:bodyPr/>
        <a:lstStyle/>
        <a:p>
          <a:endParaRPr lang="en-US" sz="2000"/>
        </a:p>
      </dgm:t>
    </dgm:pt>
    <dgm:pt modelId="{2A801A25-2676-4F10-B74D-82BC2E052577}" type="sibTrans" cxnId="{6ADFAE76-52D7-4965-87EA-5A6BCB9CEFF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43DAA085-A342-4285-9BCD-0FBE6A97E7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Ongoing support from WAM Team throughout</a:t>
          </a:r>
          <a:endParaRPr lang="en-US" sz="2000" dirty="0"/>
        </a:p>
      </dgm:t>
    </dgm:pt>
    <dgm:pt modelId="{18C4CA49-012D-47F7-B6B0-F3676CB5F579}" type="parTrans" cxnId="{270F8B23-5851-4805-A265-506B065FC0D6}">
      <dgm:prSet/>
      <dgm:spPr/>
      <dgm:t>
        <a:bodyPr/>
        <a:lstStyle/>
        <a:p>
          <a:endParaRPr lang="en-US" sz="2000"/>
        </a:p>
      </dgm:t>
    </dgm:pt>
    <dgm:pt modelId="{3B1221E9-8289-45FC-BB01-375747AB3C7D}" type="sibTrans" cxnId="{270F8B23-5851-4805-A265-506B065FC0D6}">
      <dgm:prSet/>
      <dgm:spPr/>
      <dgm:t>
        <a:bodyPr/>
        <a:lstStyle/>
        <a:p>
          <a:endParaRPr lang="en-US" sz="2000"/>
        </a:p>
      </dgm:t>
    </dgm:pt>
    <dgm:pt modelId="{11265F51-A682-4C4E-A993-2CF93B7642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Graduates get paid work opportunities and experience the world of work in a supported way</a:t>
          </a:r>
        </a:p>
      </dgm:t>
    </dgm:pt>
    <dgm:pt modelId="{F97C150B-B661-4146-8DB4-27B81A099482}" type="parTrans" cxnId="{78CB3B85-4538-4BBD-9EEA-24056B01A425}">
      <dgm:prSet/>
      <dgm:spPr/>
      <dgm:t>
        <a:bodyPr/>
        <a:lstStyle/>
        <a:p>
          <a:endParaRPr lang="en-GB" sz="2000"/>
        </a:p>
      </dgm:t>
    </dgm:pt>
    <dgm:pt modelId="{88C0185B-589F-4EF3-94E6-4753C548B63B}" type="sibTrans" cxnId="{78CB3B85-4538-4BBD-9EEA-24056B01A425}">
      <dgm:prSet/>
      <dgm:spPr/>
      <dgm:t>
        <a:bodyPr/>
        <a:lstStyle/>
        <a:p>
          <a:pPr>
            <a:lnSpc>
              <a:spcPct val="100000"/>
            </a:lnSpc>
          </a:pPr>
          <a:endParaRPr lang="en-GB" sz="2000"/>
        </a:p>
      </dgm:t>
    </dgm:pt>
    <dgm:pt modelId="{AEE0BDE1-419A-4631-8E58-60EE7F848051}" type="pres">
      <dgm:prSet presAssocID="{4DF4C84D-5B0B-4BDC-926A-A8285007138F}" presName="root" presStyleCnt="0">
        <dgm:presLayoutVars>
          <dgm:dir/>
          <dgm:resizeHandles val="exact"/>
        </dgm:presLayoutVars>
      </dgm:prSet>
      <dgm:spPr/>
    </dgm:pt>
    <dgm:pt modelId="{54FE7689-6C0E-4572-A13B-9F9D0D0521C5}" type="pres">
      <dgm:prSet presAssocID="{4DF4C84D-5B0B-4BDC-926A-A8285007138F}" presName="container" presStyleCnt="0">
        <dgm:presLayoutVars>
          <dgm:dir/>
          <dgm:resizeHandles val="exact"/>
        </dgm:presLayoutVars>
      </dgm:prSet>
      <dgm:spPr/>
    </dgm:pt>
    <dgm:pt modelId="{BB59570C-863E-43F6-A6B6-5131086BE396}" type="pres">
      <dgm:prSet presAssocID="{9C9AAF41-1B3D-4AEC-8E21-47C75AB8F1FF}" presName="compNode" presStyleCnt="0"/>
      <dgm:spPr/>
    </dgm:pt>
    <dgm:pt modelId="{C9256971-50F2-4E09-99B2-ECAE808F5FD7}" type="pres">
      <dgm:prSet presAssocID="{9C9AAF41-1B3D-4AEC-8E21-47C75AB8F1FF}" presName="iconBgRect" presStyleLbl="bgShp" presStyleIdx="0" presStyleCnt="6"/>
      <dgm:spPr>
        <a:solidFill>
          <a:srgbClr val="6E5093"/>
        </a:solidFill>
      </dgm:spPr>
    </dgm:pt>
    <dgm:pt modelId="{46A82B01-1011-4ABA-A554-C6C9C9EACD97}" type="pres">
      <dgm:prSet presAssocID="{9C9AAF41-1B3D-4AEC-8E21-47C75AB8F1FF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FE264BC-3FFD-4DAE-87D4-C12FB36142A2}" type="pres">
      <dgm:prSet presAssocID="{9C9AAF41-1B3D-4AEC-8E21-47C75AB8F1FF}" presName="spaceRect" presStyleCnt="0"/>
      <dgm:spPr/>
    </dgm:pt>
    <dgm:pt modelId="{1B0B86F7-57E8-41F8-B1CC-7788DCBCA421}" type="pres">
      <dgm:prSet presAssocID="{9C9AAF41-1B3D-4AEC-8E21-47C75AB8F1FF}" presName="textRect" presStyleLbl="revTx" presStyleIdx="0" presStyleCnt="6">
        <dgm:presLayoutVars>
          <dgm:chMax val="1"/>
          <dgm:chPref val="1"/>
        </dgm:presLayoutVars>
      </dgm:prSet>
      <dgm:spPr/>
    </dgm:pt>
    <dgm:pt modelId="{C08A3B3A-32BE-45B1-A263-4B3236E59630}" type="pres">
      <dgm:prSet presAssocID="{7C1185F2-4A94-4595-ADF4-BCB5E4A853F4}" presName="sibTrans" presStyleLbl="sibTrans2D1" presStyleIdx="0" presStyleCnt="0"/>
      <dgm:spPr/>
    </dgm:pt>
    <dgm:pt modelId="{1F8072CB-5245-4B42-9536-26E1B08F8F60}" type="pres">
      <dgm:prSet presAssocID="{11265F51-A682-4C4E-A993-2CF93B76420E}" presName="compNode" presStyleCnt="0"/>
      <dgm:spPr/>
    </dgm:pt>
    <dgm:pt modelId="{06AFAF96-2B56-4740-AEEA-DCE53D28D1B4}" type="pres">
      <dgm:prSet presAssocID="{11265F51-A682-4C4E-A993-2CF93B76420E}" presName="iconBgRect" presStyleLbl="bgShp" presStyleIdx="1" presStyleCnt="6"/>
      <dgm:spPr>
        <a:solidFill>
          <a:srgbClr val="E05AE3"/>
        </a:solidFill>
      </dgm:spPr>
    </dgm:pt>
    <dgm:pt modelId="{A808FF19-0578-4AF0-BCC3-0F50F546369C}" type="pres">
      <dgm:prSet presAssocID="{11265F51-A682-4C4E-A993-2CF93B76420E}" presName="iconRect" presStyleLbl="node1" presStyleIdx="1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D04CB0F0-2BCF-45C7-AF49-8B02288372B8}" type="pres">
      <dgm:prSet presAssocID="{11265F51-A682-4C4E-A993-2CF93B76420E}" presName="spaceRect" presStyleCnt="0"/>
      <dgm:spPr/>
    </dgm:pt>
    <dgm:pt modelId="{C50DE04F-4A22-4E6D-816D-FFCB9FA397D4}" type="pres">
      <dgm:prSet presAssocID="{11265F51-A682-4C4E-A993-2CF93B76420E}" presName="textRect" presStyleLbl="revTx" presStyleIdx="1" presStyleCnt="6">
        <dgm:presLayoutVars>
          <dgm:chMax val="1"/>
          <dgm:chPref val="1"/>
        </dgm:presLayoutVars>
      </dgm:prSet>
      <dgm:spPr/>
    </dgm:pt>
    <dgm:pt modelId="{A3EF78C6-F793-4840-B75B-F062D12232D5}" type="pres">
      <dgm:prSet presAssocID="{88C0185B-589F-4EF3-94E6-4753C548B63B}" presName="sibTrans" presStyleLbl="sibTrans2D1" presStyleIdx="0" presStyleCnt="0"/>
      <dgm:spPr/>
    </dgm:pt>
    <dgm:pt modelId="{613943B5-DDAB-4873-9D0A-4D0B50939D0E}" type="pres">
      <dgm:prSet presAssocID="{E8E48157-5D36-4991-AFDD-C553A4D5BB7E}" presName="compNode" presStyleCnt="0"/>
      <dgm:spPr/>
    </dgm:pt>
    <dgm:pt modelId="{AFEDFA59-864E-4BE1-9908-DD910B8486DB}" type="pres">
      <dgm:prSet presAssocID="{E8E48157-5D36-4991-AFDD-C553A4D5BB7E}" presName="iconBgRect" presStyleLbl="bgShp" presStyleIdx="2" presStyleCnt="6"/>
      <dgm:spPr>
        <a:solidFill>
          <a:srgbClr val="FABD00"/>
        </a:solidFill>
      </dgm:spPr>
    </dgm:pt>
    <dgm:pt modelId="{12CD4D3C-DBC6-42BC-B51B-AA81E1709D13}" type="pres">
      <dgm:prSet presAssocID="{E8E48157-5D36-4991-AFDD-C553A4D5BB7E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8AC2A86-25B4-4CF1-AD06-E462DEA08EFF}" type="pres">
      <dgm:prSet presAssocID="{E8E48157-5D36-4991-AFDD-C553A4D5BB7E}" presName="spaceRect" presStyleCnt="0"/>
      <dgm:spPr/>
    </dgm:pt>
    <dgm:pt modelId="{C656C043-E4A9-46D0-BECB-7C1364E0A3EA}" type="pres">
      <dgm:prSet presAssocID="{E8E48157-5D36-4991-AFDD-C553A4D5BB7E}" presName="textRect" presStyleLbl="revTx" presStyleIdx="2" presStyleCnt="6">
        <dgm:presLayoutVars>
          <dgm:chMax val="1"/>
          <dgm:chPref val="1"/>
        </dgm:presLayoutVars>
      </dgm:prSet>
      <dgm:spPr/>
    </dgm:pt>
    <dgm:pt modelId="{4983E8D4-A66F-47D2-8B0A-5152F48A7F35}" type="pres">
      <dgm:prSet presAssocID="{44CF0236-9B89-4C18-B3B3-27235E528A16}" presName="sibTrans" presStyleLbl="sibTrans2D1" presStyleIdx="0" presStyleCnt="0"/>
      <dgm:spPr/>
    </dgm:pt>
    <dgm:pt modelId="{6F028D97-A697-43FA-9FCF-0B11A27B1121}" type="pres">
      <dgm:prSet presAssocID="{A6B201E3-4AB5-499B-B03B-B68AB1293524}" presName="compNode" presStyleCnt="0"/>
      <dgm:spPr/>
    </dgm:pt>
    <dgm:pt modelId="{64FDFFCF-C31C-4278-98CA-983A0372123E}" type="pres">
      <dgm:prSet presAssocID="{A6B201E3-4AB5-499B-B03B-B68AB1293524}" presName="iconBgRect" presStyleLbl="bgShp" presStyleIdx="3" presStyleCnt="6"/>
      <dgm:spPr>
        <a:solidFill>
          <a:schemeClr val="accent5">
            <a:lumMod val="50000"/>
          </a:schemeClr>
        </a:solidFill>
      </dgm:spPr>
    </dgm:pt>
    <dgm:pt modelId="{7783DE33-029A-4266-84ED-28286D3D110A}" type="pres">
      <dgm:prSet presAssocID="{A6B201E3-4AB5-499B-B03B-B68AB1293524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12D915C-C02B-48D2-BEC6-E3939295A582}" type="pres">
      <dgm:prSet presAssocID="{A6B201E3-4AB5-499B-B03B-B68AB1293524}" presName="spaceRect" presStyleCnt="0"/>
      <dgm:spPr/>
    </dgm:pt>
    <dgm:pt modelId="{6DB81B1B-2C66-4CD2-84B9-90E63F351FC2}" type="pres">
      <dgm:prSet presAssocID="{A6B201E3-4AB5-499B-B03B-B68AB1293524}" presName="textRect" presStyleLbl="revTx" presStyleIdx="3" presStyleCnt="6">
        <dgm:presLayoutVars>
          <dgm:chMax val="1"/>
          <dgm:chPref val="1"/>
        </dgm:presLayoutVars>
      </dgm:prSet>
      <dgm:spPr/>
    </dgm:pt>
    <dgm:pt modelId="{97E246F6-3195-453B-B500-5C593482D4A8}" type="pres">
      <dgm:prSet presAssocID="{17B3681B-B755-4451-BAED-AAB42F7AB04B}" presName="sibTrans" presStyleLbl="sibTrans2D1" presStyleIdx="0" presStyleCnt="0"/>
      <dgm:spPr/>
    </dgm:pt>
    <dgm:pt modelId="{7B924EA6-3738-43FB-BE8C-92F80730E50E}" type="pres">
      <dgm:prSet presAssocID="{4AD8B628-5D27-4584-B81E-1C14613A378B}" presName="compNode" presStyleCnt="0"/>
      <dgm:spPr/>
    </dgm:pt>
    <dgm:pt modelId="{08A267FF-CFE6-4713-ACE0-4806F439E88D}" type="pres">
      <dgm:prSet presAssocID="{4AD8B628-5D27-4584-B81E-1C14613A378B}" presName="iconBgRect" presStyleLbl="bgShp" presStyleIdx="4" presStyleCnt="6"/>
      <dgm:spPr>
        <a:solidFill>
          <a:srgbClr val="2C595F"/>
        </a:solidFill>
      </dgm:spPr>
    </dgm:pt>
    <dgm:pt modelId="{2B001B91-CC10-4031-A713-94BCC0539D03}" type="pres">
      <dgm:prSet presAssocID="{4AD8B628-5D27-4584-B81E-1C14613A378B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482120B-6829-4111-8339-24F1ABA5B477}" type="pres">
      <dgm:prSet presAssocID="{4AD8B628-5D27-4584-B81E-1C14613A378B}" presName="spaceRect" presStyleCnt="0"/>
      <dgm:spPr/>
    </dgm:pt>
    <dgm:pt modelId="{ACAD5BC7-E78D-42CC-A0A8-8CAA733CC6CA}" type="pres">
      <dgm:prSet presAssocID="{4AD8B628-5D27-4584-B81E-1C14613A378B}" presName="textRect" presStyleLbl="revTx" presStyleIdx="4" presStyleCnt="6">
        <dgm:presLayoutVars>
          <dgm:chMax val="1"/>
          <dgm:chPref val="1"/>
        </dgm:presLayoutVars>
      </dgm:prSet>
      <dgm:spPr/>
    </dgm:pt>
    <dgm:pt modelId="{12B263ED-D278-40F9-97E5-E6ED72F4F302}" type="pres">
      <dgm:prSet presAssocID="{2A801A25-2676-4F10-B74D-82BC2E052577}" presName="sibTrans" presStyleLbl="sibTrans2D1" presStyleIdx="0" presStyleCnt="0"/>
      <dgm:spPr/>
    </dgm:pt>
    <dgm:pt modelId="{AB515326-557F-454D-A15D-EB85FD6B8A97}" type="pres">
      <dgm:prSet presAssocID="{43DAA085-A342-4285-9BCD-0FBE6A97E74C}" presName="compNode" presStyleCnt="0"/>
      <dgm:spPr/>
    </dgm:pt>
    <dgm:pt modelId="{168CC362-430A-4E3F-B74C-0FF21610F588}" type="pres">
      <dgm:prSet presAssocID="{43DAA085-A342-4285-9BCD-0FBE6A97E74C}" presName="iconBgRect" presStyleLbl="bgShp" presStyleIdx="5" presStyleCnt="6"/>
      <dgm:spPr>
        <a:solidFill>
          <a:srgbClr val="C00000"/>
        </a:solidFill>
      </dgm:spPr>
    </dgm:pt>
    <dgm:pt modelId="{53A8FC48-E144-495C-B7FF-8F32342F8F9C}" type="pres">
      <dgm:prSet presAssocID="{43DAA085-A342-4285-9BCD-0FBE6A97E74C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98B83E-211B-4460-9910-8CA4D4E67E1F}" type="pres">
      <dgm:prSet presAssocID="{43DAA085-A342-4285-9BCD-0FBE6A97E74C}" presName="spaceRect" presStyleCnt="0"/>
      <dgm:spPr/>
    </dgm:pt>
    <dgm:pt modelId="{808567D9-5811-4EED-BD40-310CB5C492F5}" type="pres">
      <dgm:prSet presAssocID="{43DAA085-A342-4285-9BCD-0FBE6A97E74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5FD613-1E2D-4F5C-8410-25294B3AF453}" type="presOf" srcId="{11265F51-A682-4C4E-A993-2CF93B76420E}" destId="{C50DE04F-4A22-4E6D-816D-FFCB9FA397D4}" srcOrd="0" destOrd="0" presId="urn:microsoft.com/office/officeart/2018/2/layout/IconCircleList"/>
    <dgm:cxn modelId="{0B7AAC1B-C87D-4A76-BD8E-B829D9EE1CDE}" type="presOf" srcId="{E8E48157-5D36-4991-AFDD-C553A4D5BB7E}" destId="{C656C043-E4A9-46D0-BECB-7C1364E0A3EA}" srcOrd="0" destOrd="0" presId="urn:microsoft.com/office/officeart/2018/2/layout/IconCircleList"/>
    <dgm:cxn modelId="{C99B3F1E-AC7F-41F7-B1C0-729A3BEFDBF2}" srcId="{4DF4C84D-5B0B-4BDC-926A-A8285007138F}" destId="{A6B201E3-4AB5-499B-B03B-B68AB1293524}" srcOrd="3" destOrd="0" parTransId="{902FBA5C-436A-42F6-87FF-A86B014BDE1B}" sibTransId="{17B3681B-B755-4451-BAED-AAB42F7AB04B}"/>
    <dgm:cxn modelId="{270F8B23-5851-4805-A265-506B065FC0D6}" srcId="{4DF4C84D-5B0B-4BDC-926A-A8285007138F}" destId="{43DAA085-A342-4285-9BCD-0FBE6A97E74C}" srcOrd="5" destOrd="0" parTransId="{18C4CA49-012D-47F7-B6B0-F3676CB5F579}" sibTransId="{3B1221E9-8289-45FC-BB01-375747AB3C7D}"/>
    <dgm:cxn modelId="{69E19F2F-6EA1-4A58-A19B-2DD1A76A94FC}" type="presOf" srcId="{88C0185B-589F-4EF3-94E6-4753C548B63B}" destId="{A3EF78C6-F793-4840-B75B-F062D12232D5}" srcOrd="0" destOrd="0" presId="urn:microsoft.com/office/officeart/2018/2/layout/IconCircleList"/>
    <dgm:cxn modelId="{BC87EC66-D426-4C3C-B524-3B2F50145A41}" type="presOf" srcId="{43DAA085-A342-4285-9BCD-0FBE6A97E74C}" destId="{808567D9-5811-4EED-BD40-310CB5C492F5}" srcOrd="0" destOrd="0" presId="urn:microsoft.com/office/officeart/2018/2/layout/IconCircleList"/>
    <dgm:cxn modelId="{D44FCC69-4322-4A0A-8A18-F2754E56DC0E}" type="presOf" srcId="{7C1185F2-4A94-4595-ADF4-BCB5E4A853F4}" destId="{C08A3B3A-32BE-45B1-A263-4B3236E59630}" srcOrd="0" destOrd="0" presId="urn:microsoft.com/office/officeart/2018/2/layout/IconCircleList"/>
    <dgm:cxn modelId="{0787AF4D-86B6-443B-B391-20B4E9740818}" type="presOf" srcId="{4AD8B628-5D27-4584-B81E-1C14613A378B}" destId="{ACAD5BC7-E78D-42CC-A0A8-8CAA733CC6CA}" srcOrd="0" destOrd="0" presId="urn:microsoft.com/office/officeart/2018/2/layout/IconCircleList"/>
    <dgm:cxn modelId="{93E31B73-4F76-4D12-AF9E-8B55E62F1059}" type="presOf" srcId="{A6B201E3-4AB5-499B-B03B-B68AB1293524}" destId="{6DB81B1B-2C66-4CD2-84B9-90E63F351FC2}" srcOrd="0" destOrd="0" presId="urn:microsoft.com/office/officeart/2018/2/layout/IconCircleList"/>
    <dgm:cxn modelId="{6ADFAE76-52D7-4965-87EA-5A6BCB9CEFFE}" srcId="{4DF4C84D-5B0B-4BDC-926A-A8285007138F}" destId="{4AD8B628-5D27-4584-B81E-1C14613A378B}" srcOrd="4" destOrd="0" parTransId="{DA9F9D9B-58E1-4370-AF99-31D39950B256}" sibTransId="{2A801A25-2676-4F10-B74D-82BC2E052577}"/>
    <dgm:cxn modelId="{6B839280-AA44-4117-A62B-025A9B1C5814}" type="presOf" srcId="{17B3681B-B755-4451-BAED-AAB42F7AB04B}" destId="{97E246F6-3195-453B-B500-5C593482D4A8}" srcOrd="0" destOrd="0" presId="urn:microsoft.com/office/officeart/2018/2/layout/IconCircleList"/>
    <dgm:cxn modelId="{78CB3B85-4538-4BBD-9EEA-24056B01A425}" srcId="{4DF4C84D-5B0B-4BDC-926A-A8285007138F}" destId="{11265F51-A682-4C4E-A993-2CF93B76420E}" srcOrd="1" destOrd="0" parTransId="{F97C150B-B661-4146-8DB4-27B81A099482}" sibTransId="{88C0185B-589F-4EF3-94E6-4753C548B63B}"/>
    <dgm:cxn modelId="{DF3097C9-7C5D-44E5-AA99-291E1A4AEFA5}" type="presOf" srcId="{9C9AAF41-1B3D-4AEC-8E21-47C75AB8F1FF}" destId="{1B0B86F7-57E8-41F8-B1CC-7788DCBCA421}" srcOrd="0" destOrd="0" presId="urn:microsoft.com/office/officeart/2018/2/layout/IconCircleList"/>
    <dgm:cxn modelId="{7C6B73D4-F713-4AEE-A5DF-30C5FC469948}" type="presOf" srcId="{4DF4C84D-5B0B-4BDC-926A-A8285007138F}" destId="{AEE0BDE1-419A-4631-8E58-60EE7F848051}" srcOrd="0" destOrd="0" presId="urn:microsoft.com/office/officeart/2018/2/layout/IconCircleList"/>
    <dgm:cxn modelId="{4949E3E2-776C-44D0-B36A-330D25DB176D}" type="presOf" srcId="{44CF0236-9B89-4C18-B3B3-27235E528A16}" destId="{4983E8D4-A66F-47D2-8B0A-5152F48A7F35}" srcOrd="0" destOrd="0" presId="urn:microsoft.com/office/officeart/2018/2/layout/IconCircleList"/>
    <dgm:cxn modelId="{3C0A08EB-E206-4CCF-B67A-7AD3EE1CB1BF}" srcId="{4DF4C84D-5B0B-4BDC-926A-A8285007138F}" destId="{9C9AAF41-1B3D-4AEC-8E21-47C75AB8F1FF}" srcOrd="0" destOrd="0" parTransId="{5F96A5A1-7823-439E-A21D-34D11DC1CA60}" sibTransId="{7C1185F2-4A94-4595-ADF4-BCB5E4A853F4}"/>
    <dgm:cxn modelId="{B7099EFA-F862-4FB1-A00F-A0B56D52D49F}" type="presOf" srcId="{2A801A25-2676-4F10-B74D-82BC2E052577}" destId="{12B263ED-D278-40F9-97E5-E6ED72F4F302}" srcOrd="0" destOrd="0" presId="urn:microsoft.com/office/officeart/2018/2/layout/IconCircleList"/>
    <dgm:cxn modelId="{10E161FB-B079-4DA5-9C8B-1B9DD6B9B852}" srcId="{4DF4C84D-5B0B-4BDC-926A-A8285007138F}" destId="{E8E48157-5D36-4991-AFDD-C553A4D5BB7E}" srcOrd="2" destOrd="0" parTransId="{85785D68-1B40-44CE-A414-1DC73718EAE6}" sibTransId="{44CF0236-9B89-4C18-B3B3-27235E528A16}"/>
    <dgm:cxn modelId="{15F79461-54CC-4C5D-B4CD-9E6B2B3BA2F1}" type="presParOf" srcId="{AEE0BDE1-419A-4631-8E58-60EE7F848051}" destId="{54FE7689-6C0E-4572-A13B-9F9D0D0521C5}" srcOrd="0" destOrd="0" presId="urn:microsoft.com/office/officeart/2018/2/layout/IconCircleList"/>
    <dgm:cxn modelId="{099A7105-5F05-40BD-8170-B602942B778A}" type="presParOf" srcId="{54FE7689-6C0E-4572-A13B-9F9D0D0521C5}" destId="{BB59570C-863E-43F6-A6B6-5131086BE396}" srcOrd="0" destOrd="0" presId="urn:microsoft.com/office/officeart/2018/2/layout/IconCircleList"/>
    <dgm:cxn modelId="{DCD8A436-6C6E-4C3E-A153-58CF6E2F9429}" type="presParOf" srcId="{BB59570C-863E-43F6-A6B6-5131086BE396}" destId="{C9256971-50F2-4E09-99B2-ECAE808F5FD7}" srcOrd="0" destOrd="0" presId="urn:microsoft.com/office/officeart/2018/2/layout/IconCircleList"/>
    <dgm:cxn modelId="{CB000204-866B-42F5-976A-36C11FC189A1}" type="presParOf" srcId="{BB59570C-863E-43F6-A6B6-5131086BE396}" destId="{46A82B01-1011-4ABA-A554-C6C9C9EACD97}" srcOrd="1" destOrd="0" presId="urn:microsoft.com/office/officeart/2018/2/layout/IconCircleList"/>
    <dgm:cxn modelId="{8EBC396B-2987-4D96-8597-A5F848D9100E}" type="presParOf" srcId="{BB59570C-863E-43F6-A6B6-5131086BE396}" destId="{7FE264BC-3FFD-4DAE-87D4-C12FB36142A2}" srcOrd="2" destOrd="0" presId="urn:microsoft.com/office/officeart/2018/2/layout/IconCircleList"/>
    <dgm:cxn modelId="{B4272C70-BDAB-42D4-9414-14A6BB3189E8}" type="presParOf" srcId="{BB59570C-863E-43F6-A6B6-5131086BE396}" destId="{1B0B86F7-57E8-41F8-B1CC-7788DCBCA421}" srcOrd="3" destOrd="0" presId="urn:microsoft.com/office/officeart/2018/2/layout/IconCircleList"/>
    <dgm:cxn modelId="{37E0D0BC-405F-4DE5-AF2F-D2FCC62B9189}" type="presParOf" srcId="{54FE7689-6C0E-4572-A13B-9F9D0D0521C5}" destId="{C08A3B3A-32BE-45B1-A263-4B3236E59630}" srcOrd="1" destOrd="0" presId="urn:microsoft.com/office/officeart/2018/2/layout/IconCircleList"/>
    <dgm:cxn modelId="{4323F2D1-DB93-4906-91E3-8A89E5A6F941}" type="presParOf" srcId="{54FE7689-6C0E-4572-A13B-9F9D0D0521C5}" destId="{1F8072CB-5245-4B42-9536-26E1B08F8F60}" srcOrd="2" destOrd="0" presId="urn:microsoft.com/office/officeart/2018/2/layout/IconCircleList"/>
    <dgm:cxn modelId="{DCDEDFDA-1EF2-48E1-A9A3-3E3BB4E1A2CF}" type="presParOf" srcId="{1F8072CB-5245-4B42-9536-26E1B08F8F60}" destId="{06AFAF96-2B56-4740-AEEA-DCE53D28D1B4}" srcOrd="0" destOrd="0" presId="urn:microsoft.com/office/officeart/2018/2/layout/IconCircleList"/>
    <dgm:cxn modelId="{3A85B3D7-6685-4A47-8DDB-BEA0A2241908}" type="presParOf" srcId="{1F8072CB-5245-4B42-9536-26E1B08F8F60}" destId="{A808FF19-0578-4AF0-BCC3-0F50F546369C}" srcOrd="1" destOrd="0" presId="urn:microsoft.com/office/officeart/2018/2/layout/IconCircleList"/>
    <dgm:cxn modelId="{BCB4BB0C-9E94-4D25-89FD-D5D72D755A0C}" type="presParOf" srcId="{1F8072CB-5245-4B42-9536-26E1B08F8F60}" destId="{D04CB0F0-2BCF-45C7-AF49-8B02288372B8}" srcOrd="2" destOrd="0" presId="urn:microsoft.com/office/officeart/2018/2/layout/IconCircleList"/>
    <dgm:cxn modelId="{6FE6D0F8-8703-4979-A9E1-F9059C44334D}" type="presParOf" srcId="{1F8072CB-5245-4B42-9536-26E1B08F8F60}" destId="{C50DE04F-4A22-4E6D-816D-FFCB9FA397D4}" srcOrd="3" destOrd="0" presId="urn:microsoft.com/office/officeart/2018/2/layout/IconCircleList"/>
    <dgm:cxn modelId="{C28FFC52-FAC6-46DE-903B-A2820186FBCB}" type="presParOf" srcId="{54FE7689-6C0E-4572-A13B-9F9D0D0521C5}" destId="{A3EF78C6-F793-4840-B75B-F062D12232D5}" srcOrd="3" destOrd="0" presId="urn:microsoft.com/office/officeart/2018/2/layout/IconCircleList"/>
    <dgm:cxn modelId="{D1BBD1A3-8AEA-438B-9431-F991AB56A714}" type="presParOf" srcId="{54FE7689-6C0E-4572-A13B-9F9D0D0521C5}" destId="{613943B5-DDAB-4873-9D0A-4D0B50939D0E}" srcOrd="4" destOrd="0" presId="urn:microsoft.com/office/officeart/2018/2/layout/IconCircleList"/>
    <dgm:cxn modelId="{7C8BDE8D-06DE-4DEA-9860-EE38EDD2E7DF}" type="presParOf" srcId="{613943B5-DDAB-4873-9D0A-4D0B50939D0E}" destId="{AFEDFA59-864E-4BE1-9908-DD910B8486DB}" srcOrd="0" destOrd="0" presId="urn:microsoft.com/office/officeart/2018/2/layout/IconCircleList"/>
    <dgm:cxn modelId="{D82B81A7-D0E2-4334-ADB0-BE6DF2AE07DE}" type="presParOf" srcId="{613943B5-DDAB-4873-9D0A-4D0B50939D0E}" destId="{12CD4D3C-DBC6-42BC-B51B-AA81E1709D13}" srcOrd="1" destOrd="0" presId="urn:microsoft.com/office/officeart/2018/2/layout/IconCircleList"/>
    <dgm:cxn modelId="{1269F028-E281-4DD0-8E0A-A8B7E8A0897C}" type="presParOf" srcId="{613943B5-DDAB-4873-9D0A-4D0B50939D0E}" destId="{08AC2A86-25B4-4CF1-AD06-E462DEA08EFF}" srcOrd="2" destOrd="0" presId="urn:microsoft.com/office/officeart/2018/2/layout/IconCircleList"/>
    <dgm:cxn modelId="{58E1999F-3A24-46E6-B926-F43AF17863DD}" type="presParOf" srcId="{613943B5-DDAB-4873-9D0A-4D0B50939D0E}" destId="{C656C043-E4A9-46D0-BECB-7C1364E0A3EA}" srcOrd="3" destOrd="0" presId="urn:microsoft.com/office/officeart/2018/2/layout/IconCircleList"/>
    <dgm:cxn modelId="{2202FC68-266C-407A-9AB8-F07E21BDE77A}" type="presParOf" srcId="{54FE7689-6C0E-4572-A13B-9F9D0D0521C5}" destId="{4983E8D4-A66F-47D2-8B0A-5152F48A7F35}" srcOrd="5" destOrd="0" presId="urn:microsoft.com/office/officeart/2018/2/layout/IconCircleList"/>
    <dgm:cxn modelId="{B2D20A92-A5AD-4B13-878E-4B0EA291E637}" type="presParOf" srcId="{54FE7689-6C0E-4572-A13B-9F9D0D0521C5}" destId="{6F028D97-A697-43FA-9FCF-0B11A27B1121}" srcOrd="6" destOrd="0" presId="urn:microsoft.com/office/officeart/2018/2/layout/IconCircleList"/>
    <dgm:cxn modelId="{835166C1-FAE6-4652-85B6-6E18A44D873D}" type="presParOf" srcId="{6F028D97-A697-43FA-9FCF-0B11A27B1121}" destId="{64FDFFCF-C31C-4278-98CA-983A0372123E}" srcOrd="0" destOrd="0" presId="urn:microsoft.com/office/officeart/2018/2/layout/IconCircleList"/>
    <dgm:cxn modelId="{69678108-A3C1-4599-B1EF-77C24100867A}" type="presParOf" srcId="{6F028D97-A697-43FA-9FCF-0B11A27B1121}" destId="{7783DE33-029A-4266-84ED-28286D3D110A}" srcOrd="1" destOrd="0" presId="urn:microsoft.com/office/officeart/2018/2/layout/IconCircleList"/>
    <dgm:cxn modelId="{6B023EC2-3F8E-49AF-9541-8AC30DEDD820}" type="presParOf" srcId="{6F028D97-A697-43FA-9FCF-0B11A27B1121}" destId="{012D915C-C02B-48D2-BEC6-E3939295A582}" srcOrd="2" destOrd="0" presId="urn:microsoft.com/office/officeart/2018/2/layout/IconCircleList"/>
    <dgm:cxn modelId="{93E64117-FCB9-487B-98A0-8216A5FDF5B6}" type="presParOf" srcId="{6F028D97-A697-43FA-9FCF-0B11A27B1121}" destId="{6DB81B1B-2C66-4CD2-84B9-90E63F351FC2}" srcOrd="3" destOrd="0" presId="urn:microsoft.com/office/officeart/2018/2/layout/IconCircleList"/>
    <dgm:cxn modelId="{BAEBD3FA-7E14-443C-A780-2E2488FD3667}" type="presParOf" srcId="{54FE7689-6C0E-4572-A13B-9F9D0D0521C5}" destId="{97E246F6-3195-453B-B500-5C593482D4A8}" srcOrd="7" destOrd="0" presId="urn:microsoft.com/office/officeart/2018/2/layout/IconCircleList"/>
    <dgm:cxn modelId="{EF1EC695-E910-4395-8F96-12EBE085B6E1}" type="presParOf" srcId="{54FE7689-6C0E-4572-A13B-9F9D0D0521C5}" destId="{7B924EA6-3738-43FB-BE8C-92F80730E50E}" srcOrd="8" destOrd="0" presId="urn:microsoft.com/office/officeart/2018/2/layout/IconCircleList"/>
    <dgm:cxn modelId="{281E4DD1-47AD-4501-8959-122BA951B2A2}" type="presParOf" srcId="{7B924EA6-3738-43FB-BE8C-92F80730E50E}" destId="{08A267FF-CFE6-4713-ACE0-4806F439E88D}" srcOrd="0" destOrd="0" presId="urn:microsoft.com/office/officeart/2018/2/layout/IconCircleList"/>
    <dgm:cxn modelId="{9CD9BA25-DFF4-4E47-AAF8-FEAAF0BECFBB}" type="presParOf" srcId="{7B924EA6-3738-43FB-BE8C-92F80730E50E}" destId="{2B001B91-CC10-4031-A713-94BCC0539D03}" srcOrd="1" destOrd="0" presId="urn:microsoft.com/office/officeart/2018/2/layout/IconCircleList"/>
    <dgm:cxn modelId="{6C248280-0F1F-4782-9A83-D351D3AB617A}" type="presParOf" srcId="{7B924EA6-3738-43FB-BE8C-92F80730E50E}" destId="{F482120B-6829-4111-8339-24F1ABA5B477}" srcOrd="2" destOrd="0" presId="urn:microsoft.com/office/officeart/2018/2/layout/IconCircleList"/>
    <dgm:cxn modelId="{0C1794A2-4A57-4606-BCC0-BF87D1790497}" type="presParOf" srcId="{7B924EA6-3738-43FB-BE8C-92F80730E50E}" destId="{ACAD5BC7-E78D-42CC-A0A8-8CAA733CC6CA}" srcOrd="3" destOrd="0" presId="urn:microsoft.com/office/officeart/2018/2/layout/IconCircleList"/>
    <dgm:cxn modelId="{056947AF-AB04-4452-9328-39C1DEFC33DF}" type="presParOf" srcId="{54FE7689-6C0E-4572-A13B-9F9D0D0521C5}" destId="{12B263ED-D278-40F9-97E5-E6ED72F4F302}" srcOrd="9" destOrd="0" presId="urn:microsoft.com/office/officeart/2018/2/layout/IconCircleList"/>
    <dgm:cxn modelId="{6338FF77-7968-4BE7-B833-B7A1DBCF9B06}" type="presParOf" srcId="{54FE7689-6C0E-4572-A13B-9F9D0D0521C5}" destId="{AB515326-557F-454D-A15D-EB85FD6B8A97}" srcOrd="10" destOrd="0" presId="urn:microsoft.com/office/officeart/2018/2/layout/IconCircleList"/>
    <dgm:cxn modelId="{66A487AE-5128-47F6-AFBD-8625A44C506B}" type="presParOf" srcId="{AB515326-557F-454D-A15D-EB85FD6B8A97}" destId="{168CC362-430A-4E3F-B74C-0FF21610F588}" srcOrd="0" destOrd="0" presId="urn:microsoft.com/office/officeart/2018/2/layout/IconCircleList"/>
    <dgm:cxn modelId="{B5385338-607A-4337-BCFC-356D6217B74A}" type="presParOf" srcId="{AB515326-557F-454D-A15D-EB85FD6B8A97}" destId="{53A8FC48-E144-495C-B7FF-8F32342F8F9C}" srcOrd="1" destOrd="0" presId="urn:microsoft.com/office/officeart/2018/2/layout/IconCircleList"/>
    <dgm:cxn modelId="{76DE9929-7215-443F-99A7-A0E0ADCC4979}" type="presParOf" srcId="{AB515326-557F-454D-A15D-EB85FD6B8A97}" destId="{1B98B83E-211B-4460-9910-8CA4D4E67E1F}" srcOrd="2" destOrd="0" presId="urn:microsoft.com/office/officeart/2018/2/layout/IconCircleList"/>
    <dgm:cxn modelId="{F1FD15D7-FFBA-426D-B5CD-D531170A5B1C}" type="presParOf" srcId="{AB515326-557F-454D-A15D-EB85FD6B8A97}" destId="{808567D9-5811-4EED-BD40-310CB5C492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E31FC-9E7D-4991-B972-02F5705DCDAE}">
      <dsp:nvSpPr>
        <dsp:cNvPr id="0" name=""/>
        <dsp:cNvSpPr/>
      </dsp:nvSpPr>
      <dsp:spPr>
        <a:xfrm>
          <a:off x="9370891" y="953494"/>
          <a:ext cx="2136715" cy="2137065"/>
        </a:xfrm>
        <a:prstGeom prst="ellipse">
          <a:avLst/>
        </a:prstGeom>
        <a:solidFill>
          <a:srgbClr val="139D16"/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454B-41EE-4877-ABC4-2E9CD8A24D3A}">
      <dsp:nvSpPr>
        <dsp:cNvPr id="0" name=""/>
        <dsp:cNvSpPr/>
      </dsp:nvSpPr>
      <dsp:spPr>
        <a:xfrm>
          <a:off x="9441395" y="1024742"/>
          <a:ext cx="1994571" cy="19945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How</a:t>
          </a:r>
        </a:p>
      </dsp:txBody>
      <dsp:txXfrm>
        <a:off x="9726821" y="1309734"/>
        <a:ext cx="1424856" cy="1424585"/>
      </dsp:txXfrm>
    </dsp:sp>
    <dsp:sp modelId="{5B03A97E-83B7-4460-9B4E-BDAD346B2AAD}">
      <dsp:nvSpPr>
        <dsp:cNvPr id="0" name=""/>
        <dsp:cNvSpPr/>
      </dsp:nvSpPr>
      <dsp:spPr>
        <a:xfrm rot="2700000">
          <a:off x="7161521" y="953605"/>
          <a:ext cx="2136468" cy="2136468"/>
        </a:xfrm>
        <a:prstGeom prst="teardrop">
          <a:avLst>
            <a:gd name="adj" fmla="val 100000"/>
          </a:avLst>
        </a:prstGeom>
        <a:solidFill>
          <a:srgbClr val="28BC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13AD3-34A8-4315-AF07-E3AA741F4971}">
      <dsp:nvSpPr>
        <dsp:cNvPr id="0" name=""/>
        <dsp:cNvSpPr/>
      </dsp:nvSpPr>
      <dsp:spPr>
        <a:xfrm>
          <a:off x="7234176" y="1024742"/>
          <a:ext cx="1994571" cy="19945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C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Who</a:t>
          </a:r>
        </a:p>
      </dsp:txBody>
      <dsp:txXfrm>
        <a:off x="7518465" y="1309734"/>
        <a:ext cx="1424856" cy="1424585"/>
      </dsp:txXfrm>
    </dsp:sp>
    <dsp:sp modelId="{C224D761-30E7-4DF7-894D-ADEBC58F9745}">
      <dsp:nvSpPr>
        <dsp:cNvPr id="0" name=""/>
        <dsp:cNvSpPr/>
      </dsp:nvSpPr>
      <dsp:spPr>
        <a:xfrm rot="2700000">
          <a:off x="4954302" y="953605"/>
          <a:ext cx="2136468" cy="2136468"/>
        </a:xfrm>
        <a:prstGeom prst="teardrop">
          <a:avLst>
            <a:gd name="adj" fmla="val 100000"/>
          </a:avLst>
        </a:prstGeom>
        <a:solidFill>
          <a:srgbClr val="1F7187"/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2AD48-6B3F-40ED-BFA2-AD451B1619E8}">
      <dsp:nvSpPr>
        <dsp:cNvPr id="0" name=""/>
        <dsp:cNvSpPr/>
      </dsp:nvSpPr>
      <dsp:spPr>
        <a:xfrm>
          <a:off x="5025819" y="1024742"/>
          <a:ext cx="1994571" cy="19945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When</a:t>
          </a:r>
        </a:p>
      </dsp:txBody>
      <dsp:txXfrm>
        <a:off x="5310108" y="1309734"/>
        <a:ext cx="1424856" cy="1424585"/>
      </dsp:txXfrm>
    </dsp:sp>
    <dsp:sp modelId="{4ADF58B5-D7AC-4424-BBB2-184D1496713D}">
      <dsp:nvSpPr>
        <dsp:cNvPr id="0" name=""/>
        <dsp:cNvSpPr/>
      </dsp:nvSpPr>
      <dsp:spPr>
        <a:xfrm rot="2700000">
          <a:off x="2745946" y="953605"/>
          <a:ext cx="2136468" cy="2136468"/>
        </a:xfrm>
        <a:prstGeom prst="teardrop">
          <a:avLst>
            <a:gd name="adj" fmla="val 100000"/>
          </a:avLst>
        </a:prstGeom>
        <a:solidFill>
          <a:srgbClr val="F89936"/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99C8A-4B41-475C-9C86-5AB133550940}">
      <dsp:nvSpPr>
        <dsp:cNvPr id="0" name=""/>
        <dsp:cNvSpPr/>
      </dsp:nvSpPr>
      <dsp:spPr>
        <a:xfrm>
          <a:off x="2817463" y="1024742"/>
          <a:ext cx="1994571" cy="19945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What</a:t>
          </a:r>
        </a:p>
      </dsp:txBody>
      <dsp:txXfrm>
        <a:off x="3102889" y="1309734"/>
        <a:ext cx="1424856" cy="1424585"/>
      </dsp:txXfrm>
    </dsp:sp>
    <dsp:sp modelId="{26AEE699-6649-46F6-AC11-6ECE33BF535D}">
      <dsp:nvSpPr>
        <dsp:cNvPr id="0" name=""/>
        <dsp:cNvSpPr/>
      </dsp:nvSpPr>
      <dsp:spPr>
        <a:xfrm rot="2700000">
          <a:off x="537590" y="953605"/>
          <a:ext cx="2136468" cy="2136468"/>
        </a:xfrm>
        <a:prstGeom prst="teardrop">
          <a:avLst>
            <a:gd name="adj" fmla="val 100000"/>
          </a:avLst>
        </a:prstGeom>
        <a:solidFill>
          <a:srgbClr val="88267B"/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D837-8995-4A43-8089-77F7B19BE444}">
      <dsp:nvSpPr>
        <dsp:cNvPr id="0" name=""/>
        <dsp:cNvSpPr/>
      </dsp:nvSpPr>
      <dsp:spPr>
        <a:xfrm>
          <a:off x="609107" y="1024742"/>
          <a:ext cx="1994571" cy="19945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Why</a:t>
          </a:r>
        </a:p>
      </dsp:txBody>
      <dsp:txXfrm>
        <a:off x="894533" y="1309734"/>
        <a:ext cx="1424856" cy="1424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6971-50F2-4E09-99B2-ECAE808F5FD7}">
      <dsp:nvSpPr>
        <dsp:cNvPr id="0" name=""/>
        <dsp:cNvSpPr/>
      </dsp:nvSpPr>
      <dsp:spPr>
        <a:xfrm>
          <a:off x="20938" y="693448"/>
          <a:ext cx="1033957" cy="1033957"/>
        </a:xfrm>
        <a:prstGeom prst="ellipse">
          <a:avLst/>
        </a:prstGeom>
        <a:solidFill>
          <a:srgbClr val="6E50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2B01-1011-4ABA-A554-C6C9C9EACD97}">
      <dsp:nvSpPr>
        <dsp:cNvPr id="0" name=""/>
        <dsp:cNvSpPr/>
      </dsp:nvSpPr>
      <dsp:spPr>
        <a:xfrm>
          <a:off x="238070" y="91057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86F7-57E8-41F8-B1CC-7788DCBCA421}">
      <dsp:nvSpPr>
        <dsp:cNvPr id="0" name=""/>
        <dsp:cNvSpPr/>
      </dsp:nvSpPr>
      <dsp:spPr>
        <a:xfrm>
          <a:off x="1276458" y="69344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Widen access to mainstream employment while working and supporting employers to become more inclusive</a:t>
          </a:r>
          <a:endParaRPr lang="en-US" sz="2000" kern="1200" dirty="0"/>
        </a:p>
      </dsp:txBody>
      <dsp:txXfrm>
        <a:off x="1276458" y="693448"/>
        <a:ext cx="2437185" cy="1033957"/>
      </dsp:txXfrm>
    </dsp:sp>
    <dsp:sp modelId="{06AFAF96-2B56-4740-AEEA-DCE53D28D1B4}">
      <dsp:nvSpPr>
        <dsp:cNvPr id="0" name=""/>
        <dsp:cNvSpPr/>
      </dsp:nvSpPr>
      <dsp:spPr>
        <a:xfrm>
          <a:off x="4138306" y="693448"/>
          <a:ext cx="1033957" cy="1033957"/>
        </a:xfrm>
        <a:prstGeom prst="ellipse">
          <a:avLst/>
        </a:prstGeom>
        <a:solidFill>
          <a:srgbClr val="E05A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8FF19-0578-4AF0-BCC3-0F50F546369C}">
      <dsp:nvSpPr>
        <dsp:cNvPr id="0" name=""/>
        <dsp:cNvSpPr/>
      </dsp:nvSpPr>
      <dsp:spPr>
        <a:xfrm>
          <a:off x="4355437" y="91057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DE04F-4A22-4E6D-816D-FFCB9FA397D4}">
      <dsp:nvSpPr>
        <dsp:cNvPr id="0" name=""/>
        <dsp:cNvSpPr/>
      </dsp:nvSpPr>
      <dsp:spPr>
        <a:xfrm>
          <a:off x="5393826" y="69344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Graduates get paid work opportunities and experience the world of work in a supported way</a:t>
          </a:r>
        </a:p>
      </dsp:txBody>
      <dsp:txXfrm>
        <a:off x="5393826" y="693448"/>
        <a:ext cx="2437185" cy="1033957"/>
      </dsp:txXfrm>
    </dsp:sp>
    <dsp:sp modelId="{AFEDFA59-864E-4BE1-9908-DD910B8486DB}">
      <dsp:nvSpPr>
        <dsp:cNvPr id="0" name=""/>
        <dsp:cNvSpPr/>
      </dsp:nvSpPr>
      <dsp:spPr>
        <a:xfrm>
          <a:off x="8255673" y="693448"/>
          <a:ext cx="1033957" cy="1033957"/>
        </a:xfrm>
        <a:prstGeom prst="ellipse">
          <a:avLst/>
        </a:prstGeom>
        <a:solidFill>
          <a:srgbClr val="FA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4D3C-DBC6-42BC-B51B-AA81E1709D13}">
      <dsp:nvSpPr>
        <dsp:cNvPr id="0" name=""/>
        <dsp:cNvSpPr/>
      </dsp:nvSpPr>
      <dsp:spPr>
        <a:xfrm>
          <a:off x="8472804" y="91057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6C043-E4A9-46D0-BECB-7C1364E0A3EA}">
      <dsp:nvSpPr>
        <dsp:cNvPr id="0" name=""/>
        <dsp:cNvSpPr/>
      </dsp:nvSpPr>
      <dsp:spPr>
        <a:xfrm>
          <a:off x="9511193" y="69344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Employers offer ring-fenced roles at graduate level </a:t>
          </a:r>
          <a:endParaRPr lang="en-US" sz="2000" kern="1200"/>
        </a:p>
      </dsp:txBody>
      <dsp:txXfrm>
        <a:off x="9511193" y="693448"/>
        <a:ext cx="2437185" cy="1033957"/>
      </dsp:txXfrm>
    </dsp:sp>
    <dsp:sp modelId="{64FDFFCF-C31C-4278-98CA-983A0372123E}">
      <dsp:nvSpPr>
        <dsp:cNvPr id="0" name=""/>
        <dsp:cNvSpPr/>
      </dsp:nvSpPr>
      <dsp:spPr>
        <a:xfrm>
          <a:off x="20938" y="2435018"/>
          <a:ext cx="1033957" cy="1033957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3DE33-029A-4266-84ED-28286D3D110A}">
      <dsp:nvSpPr>
        <dsp:cNvPr id="0" name=""/>
        <dsp:cNvSpPr/>
      </dsp:nvSpPr>
      <dsp:spPr>
        <a:xfrm>
          <a:off x="238070" y="265214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81B1B-2C66-4CD2-84B9-90E63F351FC2}">
      <dsp:nvSpPr>
        <dsp:cNvPr id="0" name=""/>
        <dsp:cNvSpPr/>
      </dsp:nvSpPr>
      <dsp:spPr>
        <a:xfrm>
          <a:off x="1276458" y="243501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Comprehensive training prior to recruitment and placement </a:t>
          </a:r>
          <a:endParaRPr lang="en-US" sz="2000" kern="1200"/>
        </a:p>
      </dsp:txBody>
      <dsp:txXfrm>
        <a:off x="1276458" y="2435018"/>
        <a:ext cx="2437185" cy="1033957"/>
      </dsp:txXfrm>
    </dsp:sp>
    <dsp:sp modelId="{08A267FF-CFE6-4713-ACE0-4806F439E88D}">
      <dsp:nvSpPr>
        <dsp:cNvPr id="0" name=""/>
        <dsp:cNvSpPr/>
      </dsp:nvSpPr>
      <dsp:spPr>
        <a:xfrm>
          <a:off x="4138306" y="2435018"/>
          <a:ext cx="1033957" cy="1033957"/>
        </a:xfrm>
        <a:prstGeom prst="ellipse">
          <a:avLst/>
        </a:prstGeom>
        <a:solidFill>
          <a:srgbClr val="2C59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1B91-CC10-4031-A713-94BCC0539D03}">
      <dsp:nvSpPr>
        <dsp:cNvPr id="0" name=""/>
        <dsp:cNvSpPr/>
      </dsp:nvSpPr>
      <dsp:spPr>
        <a:xfrm>
          <a:off x="4355437" y="265214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5BC7-E78D-42CC-A0A8-8CAA733CC6CA}">
      <dsp:nvSpPr>
        <dsp:cNvPr id="0" name=""/>
        <dsp:cNvSpPr/>
      </dsp:nvSpPr>
      <dsp:spPr>
        <a:xfrm>
          <a:off x="5393826" y="243501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Workplace needs assessment conducted with all graduates </a:t>
          </a:r>
          <a:endParaRPr lang="en-US" sz="2000" kern="1200"/>
        </a:p>
      </dsp:txBody>
      <dsp:txXfrm>
        <a:off x="5393826" y="2435018"/>
        <a:ext cx="2437185" cy="1033957"/>
      </dsp:txXfrm>
    </dsp:sp>
    <dsp:sp modelId="{168CC362-430A-4E3F-B74C-0FF21610F588}">
      <dsp:nvSpPr>
        <dsp:cNvPr id="0" name=""/>
        <dsp:cNvSpPr/>
      </dsp:nvSpPr>
      <dsp:spPr>
        <a:xfrm>
          <a:off x="8255673" y="2435018"/>
          <a:ext cx="1033957" cy="1033957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8FC48-E144-495C-B7FF-8F32342F8F9C}">
      <dsp:nvSpPr>
        <dsp:cNvPr id="0" name=""/>
        <dsp:cNvSpPr/>
      </dsp:nvSpPr>
      <dsp:spPr>
        <a:xfrm>
          <a:off x="8472804" y="2652149"/>
          <a:ext cx="599695" cy="59969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67D9-5811-4EED-BD40-310CB5C492F5}">
      <dsp:nvSpPr>
        <dsp:cNvPr id="0" name=""/>
        <dsp:cNvSpPr/>
      </dsp:nvSpPr>
      <dsp:spPr>
        <a:xfrm>
          <a:off x="9511193" y="2435018"/>
          <a:ext cx="2437185" cy="103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Ongoing support from WAM Team throughout</a:t>
          </a:r>
          <a:endParaRPr lang="en-US" sz="2000" kern="1200" dirty="0"/>
        </a:p>
      </dsp:txBody>
      <dsp:txXfrm>
        <a:off x="9511193" y="2435018"/>
        <a:ext cx="2437185" cy="1033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01/04/2026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Why – I want them to know or I need accommodations </a:t>
            </a:r>
          </a:p>
          <a:p>
            <a:r>
              <a:rPr lang="en-GB"/>
              <a:t>What – be specific – I may need extra time for the interview as I have a processing delay which could affect my ability to answer questions quickly </a:t>
            </a:r>
          </a:p>
          <a:p>
            <a:r>
              <a:rPr lang="en-GB"/>
              <a:t>When – No legal obligation of ‘when’ to disclose but consider H&amp;S and requesting accommodations </a:t>
            </a:r>
          </a:p>
          <a:p>
            <a:r>
              <a:rPr lang="en-GB"/>
              <a:t>Who – Disclose to someone such as HR, or manager who can help support you and provide accommodations </a:t>
            </a:r>
          </a:p>
          <a:p>
            <a:r>
              <a:rPr lang="en-GB"/>
              <a:t>How – How to disclose – application form, in advance of interview, by email or requesting accommodations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616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Caroline McGrotty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447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WAM programme is helping to bridge the disconnect with employers and the recruitment of people with disabilities. </a:t>
            </a:r>
          </a:p>
          <a:p>
            <a:r>
              <a:rPr lang="en-GB"/>
              <a:t>What is the WAM programme and how do we do this?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CA35-F8EA-488A-A0DB-14A4F1B12B4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778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D66C-7D38-0B03-E625-F7ACB72A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692E8-84E6-49CB-4343-98A0A4F3D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2E0C1-0714-EF29-E62A-3096319B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latin typeface="Tw Cen MT" panose="020B0602020104020603" pitchFamily="34" charset="0"/>
              </a:rPr>
              <a:t>3,665 applications </a:t>
            </a:r>
            <a:r>
              <a:rPr lang="en-GB" sz="1200">
                <a:latin typeface="Tw Cen MT" panose="020B0602020104020603" pitchFamily="34" charset="0"/>
              </a:rPr>
              <a:t>for WAM placements and </a:t>
            </a:r>
            <a:r>
              <a:rPr lang="en-GB" sz="1200" b="1">
                <a:latin typeface="Tw Cen MT" panose="020B0602020104020603" pitchFamily="34" charset="0"/>
              </a:rPr>
              <a:t>460 needs assessments </a:t>
            </a:r>
            <a:r>
              <a:rPr lang="en-GB" sz="1200">
                <a:latin typeface="Tw Cen MT" panose="020B0602020104020603" pitchFamily="34" charset="0"/>
              </a:rPr>
              <a:t>carried out by AHEAD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latin typeface="Tw Cen MT" panose="020B06020201040206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81% of WAM graduates secured employment as a direct result of their WAM placement.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5 applicants required accommodations for a traditional interview.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7 applicants required accommodations for a virtual interview.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1 in 3 required accommodations for testing and screening recruitment processes.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Two-thirds of workplace accommodations do not incur any cost to the employer and are in relation to work tasks.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42% of graduates require time off to attend disability related medical appointments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92% of WAM graduates gained confidence in their ability to work in a mainstream environment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sans"/>
              </a:rPr>
              <a:t>69% of WAM graduates were no longer in receipt of any disability or illness payments.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Tw Cen MT" panose="020B0602020104020603" pitchFamily="34" charset="0"/>
            </a:endParaRP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83543-D2D9-897A-D09F-9ACD4DF32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EA7C-0394-45D9-9D04-3E4A0C92878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113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ahead.ie/wam-stats-2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ahead.ie/getahe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ead.ie/blogpost-1116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www.ahead.ie/blog-remotewor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head.ie/BlogTessaLyons" TargetMode="External"/><Relationship Id="rId11" Type="http://schemas.openxmlformats.org/officeDocument/2006/relationships/hyperlink" Target="https://www.ahead.ie/getaheadblog" TargetMode="External"/><Relationship Id="rId5" Type="http://schemas.openxmlformats.org/officeDocument/2006/relationships/image" Target="../media/image29.png"/><Relationship Id="rId10" Type="http://schemas.openxmlformats.org/officeDocument/2006/relationships/hyperlink" Target="https://www.ahead.ie/blog" TargetMode="External"/><Relationship Id="rId4" Type="http://schemas.openxmlformats.org/officeDocument/2006/relationships/hyperlink" Target="https://www.ahead.ie/blog-selfadvocating" TargetMode="Externa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3Dr2JwnFD0?si=gnyCFH72B2DW3cna" TargetMode="External"/><Relationship Id="rId3" Type="http://schemas.openxmlformats.org/officeDocument/2006/relationships/hyperlink" Target="https://youtu.be/ILvdRELiu8s?si=qGepqEYZqT6ouICT" TargetMode="External"/><Relationship Id="rId7" Type="http://schemas.openxmlformats.org/officeDocument/2006/relationships/hyperlink" Target="https://youtu.be/aFP5bkw6LgE?si=XBtPVv6BqYtw6xw-" TargetMode="External"/><Relationship Id="rId2" Type="http://schemas.openxmlformats.org/officeDocument/2006/relationships/hyperlink" Target="https://www.ahead.ie/thinktwiceworkshop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Rt_mhouPRyQ?si=u9_fm4GNsyL66nXv" TargetMode="External"/><Relationship Id="rId5" Type="http://schemas.openxmlformats.org/officeDocument/2006/relationships/hyperlink" Target="https://www.ahead.ie/interview" TargetMode="External"/><Relationship Id="rId4" Type="http://schemas.openxmlformats.org/officeDocument/2006/relationships/hyperlink" Target="https://www.ahead.ie/yourc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userfiles/files/GetAHEAD/Workplace%20Wellness%20Guide%20supplied_digital.pdf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ww.ahead.ie/publications-for-students-parents?id=100&amp;qstring=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ww.ahead.ie/publications-for-students-parents?id=102&amp;qstring=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/wamwork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ahead.ie/currentopportunit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buildingthefuture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head-ireland-/?viewAsMember=true" TargetMode="External"/><Relationship Id="rId3" Type="http://schemas.openxmlformats.org/officeDocument/2006/relationships/hyperlink" Target="mailto:WAM@ahead.ie" TargetMode="External"/><Relationship Id="rId7" Type="http://schemas.openxmlformats.org/officeDocument/2006/relationships/hyperlink" Target="https://x.com/aheadireland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hyperlink" Target="https://www.instagram.com/aheadireland/" TargetMode="External"/><Relationship Id="rId5" Type="http://schemas.openxmlformats.org/officeDocument/2006/relationships/hyperlink" Target="http://www.ahead.ie/" TargetMode="External"/><Relationship Id="rId10" Type="http://schemas.openxmlformats.org/officeDocument/2006/relationships/image" Target="../media/image41.png"/><Relationship Id="rId4" Type="http://schemas.openxmlformats.org/officeDocument/2006/relationships/hyperlink" Target="mailto:banba.fitzgerald@ahead.ie" TargetMode="External"/><Relationship Id="rId9" Type="http://schemas.openxmlformats.org/officeDocument/2006/relationships/hyperlink" Target="https://www.facebook.com/AHEADIrelan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head.ie/userfiles/files/shop/free/AHEAD_DisclosureGuide2023-digital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5466" y="1146074"/>
            <a:ext cx="7954464" cy="2282926"/>
          </a:xfrm>
        </p:spPr>
        <p:txBody>
          <a:bodyPr>
            <a:noAutofit/>
          </a:bodyPr>
          <a:lstStyle/>
          <a:p>
            <a:br>
              <a:rPr lang="en-IE" sz="4800" dirty="0"/>
            </a:br>
            <a:br>
              <a:rPr lang="en-IE" sz="4800" dirty="0"/>
            </a:br>
            <a:br>
              <a:rPr lang="en-IE" sz="4800" dirty="0"/>
            </a:br>
            <a:r>
              <a:rPr lang="en-IE" sz="4800" dirty="0"/>
              <a:t>Employment considerations </a:t>
            </a:r>
            <a:br>
              <a:rPr lang="en-IE" sz="4800" dirty="0"/>
            </a:br>
            <a:r>
              <a:rPr lang="en-IE" sz="4800" dirty="0"/>
              <a:t>for people with disabilities</a:t>
            </a:r>
            <a:br>
              <a:rPr lang="en-IE" sz="4800" dirty="0"/>
            </a:br>
            <a:br>
              <a:rPr lang="en-IE" sz="3600" dirty="0"/>
            </a:br>
            <a:r>
              <a:rPr lang="en-IE" sz="3600" dirty="0"/>
              <a:t>Power of Disability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186" y="4196485"/>
            <a:ext cx="6004264" cy="1655762"/>
          </a:xfrm>
        </p:spPr>
        <p:txBody>
          <a:bodyPr/>
          <a:lstStyle/>
          <a:p>
            <a:pPr algn="r"/>
            <a:r>
              <a:rPr lang="en-IE"/>
              <a:t>Alice Hartigan – WAM Project Officer </a:t>
            </a:r>
          </a:p>
          <a:p>
            <a:pPr algn="r"/>
            <a:r>
              <a:rPr lang="en-IE"/>
              <a:t>11</a:t>
            </a:r>
            <a:r>
              <a:rPr lang="en-IE" baseline="30000"/>
              <a:t>th</a:t>
            </a:r>
            <a:r>
              <a:rPr lang="en-IE"/>
              <a:t> April 2026 </a:t>
            </a:r>
          </a:p>
          <a:p>
            <a:endParaRPr lang="en-IE"/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10450" y="1028700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M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" y="4453238"/>
            <a:ext cx="2059454" cy="1399009"/>
          </a:xfrm>
          <a:prstGeom prst="rect">
            <a:avLst/>
          </a:prstGeom>
        </p:spPr>
      </p:pic>
      <p:pic>
        <p:nvPicPr>
          <p:cNvPr id="4" name="Picture 3" descr="AHEAD Logo with tagline &quot;working with and for disabled people to shape inclusive and empowering environments in tertiary education and employment&quot;">
            <a:extLst>
              <a:ext uri="{FF2B5EF4-FFF2-40B4-BE49-F238E27FC236}">
                <a16:creationId xmlns:a16="http://schemas.microsoft.com/office/drawing/2014/main" id="{B159DA85-D516-15D9-E8B9-B5B086A60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789" y="4196485"/>
            <a:ext cx="4096680" cy="888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04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BBE8-A336-6436-3196-9A048B49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WAM Programme? </a:t>
            </a:r>
          </a:p>
        </p:txBody>
      </p:sp>
      <p:pic>
        <p:nvPicPr>
          <p:cNvPr id="3" name="Picture 2" descr="WAM logo &#10;">
            <a:extLst>
              <a:ext uri="{FF2B5EF4-FFF2-40B4-BE49-F238E27FC236}">
                <a16:creationId xmlns:a16="http://schemas.microsoft.com/office/drawing/2014/main" id="{C2BA8F91-5830-3403-1C35-431A3D8CE6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18" y="0"/>
            <a:ext cx="3121241" cy="2034703"/>
          </a:xfrm>
          <a:prstGeom prst="rect">
            <a:avLst/>
          </a:prstGeom>
        </p:spPr>
      </p:pic>
      <p:graphicFrame>
        <p:nvGraphicFramePr>
          <p:cNvPr id="5" name="Content Placeholder 2" descr="A smart art graphic outlining aspects of the WAM Programme - 1. Widen access to mainstream employment while working and supporting employers to become more inclusive&#10;2. Graduates get the opportunity to experience the world of work in a supported way. 3 Employers offer ring-fenced roles at graduate level. 4. Comprehensive training prior to recruitment and placement. 5. Workplace needs assessment conducted with all graduates. 6.  &#10;Ongoing support from WAM Team throughout&#10;">
            <a:extLst>
              <a:ext uri="{FF2B5EF4-FFF2-40B4-BE49-F238E27FC236}">
                <a16:creationId xmlns:a16="http://schemas.microsoft.com/office/drawing/2014/main" id="{CB3D05DF-D4B2-498A-9AB8-297CB24F7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16435"/>
              </p:ext>
            </p:extLst>
          </p:nvPr>
        </p:nvGraphicFramePr>
        <p:xfrm>
          <a:off x="111341" y="1690688"/>
          <a:ext cx="11969318" cy="416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48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5333-5236-C4EC-9F58-770A772F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F65-646B-FE24-C01C-AD3B871E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Graduate Benefits </a:t>
            </a:r>
            <a:endParaRPr lang="en-IE" sz="4000" dirty="0"/>
          </a:p>
        </p:txBody>
      </p:sp>
      <p:pic>
        <p:nvPicPr>
          <p:cNvPr id="7" name="Picture 6" descr="92% gained confidence in their ability to work in mainstream&#10;">
            <a:extLst>
              <a:ext uri="{FF2B5EF4-FFF2-40B4-BE49-F238E27FC236}">
                <a16:creationId xmlns:a16="http://schemas.microsoft.com/office/drawing/2014/main" id="{DAAE1959-18B3-BDC2-8A37-BC97AC46F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633046" y="1355004"/>
            <a:ext cx="2652042" cy="2517822"/>
          </a:xfrm>
          <a:prstGeom prst="rect">
            <a:avLst/>
          </a:prstGeom>
        </p:spPr>
      </p:pic>
      <p:pic>
        <p:nvPicPr>
          <p:cNvPr id="8" name="Picture 7" descr="87% felt they learned transferrable skills from education">
            <a:extLst>
              <a:ext uri="{FF2B5EF4-FFF2-40B4-BE49-F238E27FC236}">
                <a16:creationId xmlns:a16="http://schemas.microsoft.com/office/drawing/2014/main" id="{985B9475-1A5C-EA47-0093-AE43BE03A3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750"/>
          <a:stretch/>
        </p:blipFill>
        <p:spPr>
          <a:xfrm>
            <a:off x="3285088" y="1355004"/>
            <a:ext cx="2540413" cy="2411842"/>
          </a:xfrm>
          <a:prstGeom prst="rect">
            <a:avLst/>
          </a:prstGeom>
        </p:spPr>
      </p:pic>
      <p:pic>
        <p:nvPicPr>
          <p:cNvPr id="9" name="Picture 8" descr="88% had a better understanding of workplace supports&#10;">
            <a:extLst>
              <a:ext uri="{FF2B5EF4-FFF2-40B4-BE49-F238E27FC236}">
                <a16:creationId xmlns:a16="http://schemas.microsoft.com/office/drawing/2014/main" id="{495EE14A-1C41-E930-7D92-02072B313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5937130" y="1305698"/>
            <a:ext cx="2465150" cy="234038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A8F47E-136B-B4F1-1500-353AD72BCECB}"/>
              </a:ext>
            </a:extLst>
          </p:cNvPr>
          <p:cNvSpPr/>
          <p:nvPr/>
        </p:nvSpPr>
        <p:spPr>
          <a:xfrm>
            <a:off x="684229" y="4090160"/>
            <a:ext cx="7742129" cy="116853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w Cen MT" panose="020B0602020104020603" pitchFamily="34" charset="0"/>
              </a:rPr>
              <a:t>81% of WAM graduates secured employment as a direct result of their placement</a:t>
            </a:r>
          </a:p>
        </p:txBody>
      </p:sp>
      <p:pic>
        <p:nvPicPr>
          <p:cNvPr id="3" name="Picture 2" descr="Front Cover of WAM Statistics 2023 publication. &#10;">
            <a:extLst>
              <a:ext uri="{FF2B5EF4-FFF2-40B4-BE49-F238E27FC236}">
                <a16:creationId xmlns:a16="http://schemas.microsoft.com/office/drawing/2014/main" id="{10116E76-BBC7-4EE9-3BB0-96B57AB02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759" y="1231457"/>
            <a:ext cx="2652041" cy="3738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B0190-C307-8D3E-DC5D-24DF1A261505}"/>
              </a:ext>
            </a:extLst>
          </p:cNvPr>
          <p:cNvSpPr txBox="1"/>
          <p:nvPr/>
        </p:nvSpPr>
        <p:spPr>
          <a:xfrm>
            <a:off x="8701760" y="4979258"/>
            <a:ext cx="2652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hlinkClick r:id="rId7"/>
              </a:rPr>
              <a:t>Download Full Report!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47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215911"/>
            <a:ext cx="6442953" cy="2281360"/>
          </a:xfrm>
        </p:spPr>
        <p:txBody>
          <a:bodyPr>
            <a:normAutofit/>
          </a:bodyPr>
          <a:lstStyle/>
          <a:p>
            <a:r>
              <a:rPr lang="en-IE" dirty="0"/>
              <a:t>What is GetAHEAD?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21322"/>
            <a:ext cx="10664757" cy="2704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/>
              <a:t>Initiative of AHEAD working to up-skill students and graduates with disabilities by providing training events, blogs, resources and other valuable information covering a wide range of topics. </a:t>
            </a:r>
            <a:r>
              <a:rPr lang="en-IE" sz="2400" dirty="0">
                <a:hlinkClick r:id="rId2"/>
              </a:rPr>
              <a:t>Find out more here</a:t>
            </a:r>
            <a:r>
              <a:rPr lang="en-IE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C973-82E7-CED6-0F96-1137E98F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"/>
          <a:stretch/>
        </p:blipFill>
        <p:spPr>
          <a:xfrm>
            <a:off x="609599" y="3210482"/>
            <a:ext cx="11038558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GetAHEAD</a:t>
            </a:r>
            <a:r>
              <a:rPr lang="en-IE" dirty="0"/>
              <a:t> Blogs – Tips &amp; personal stories</a:t>
            </a: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9C737D2C-D220-1CD8-72A1-5C82462F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1620550"/>
            <a:ext cx="2709863" cy="1776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CACFAA69-0ECF-4B1E-64EC-D43FC2E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75" y="3747004"/>
            <a:ext cx="2709863" cy="164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DB314B0F-C85D-1FFA-F3EE-A3104AC5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369" y="1673812"/>
            <a:ext cx="2709863" cy="164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6B6E0322-3DB1-748D-1749-2B51B0B9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370" y="3747004"/>
            <a:ext cx="2709863" cy="1585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368" y="1926999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Personal experiences</a:t>
            </a: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Tips </a:t>
            </a: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Event insights</a:t>
            </a: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10"/>
              </a:rPr>
              <a:t>Explore the GetAHEAD Blogs here! 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6939C5-D530-FA93-9065-1D83DB20042C}"/>
              </a:ext>
            </a:extLst>
          </p:cNvPr>
          <p:cNvSpPr txBox="1">
            <a:spLocks/>
          </p:cNvSpPr>
          <p:nvPr/>
        </p:nvSpPr>
        <p:spPr>
          <a:xfrm>
            <a:off x="839788" y="5103528"/>
            <a:ext cx="5526929" cy="96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11"/>
              </a:rPr>
              <a:t>Submit your own story here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305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45" y="376519"/>
            <a:ext cx="10515600" cy="1325563"/>
          </a:xfrm>
        </p:spPr>
        <p:txBody>
          <a:bodyPr/>
          <a:lstStyle/>
          <a:p>
            <a:r>
              <a:rPr lang="en-IE" dirty="0"/>
              <a:t>GetAHEAD Events - </a:t>
            </a:r>
            <a:r>
              <a:rPr lang="en-IE" sz="4000" dirty="0"/>
              <a:t>Free Training!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3545" y="1832352"/>
            <a:ext cx="5157787" cy="823912"/>
          </a:xfrm>
        </p:spPr>
        <p:txBody>
          <a:bodyPr>
            <a:normAutofit/>
          </a:bodyPr>
          <a:lstStyle/>
          <a:p>
            <a:r>
              <a:rPr lang="en-IE" sz="3200" dirty="0">
                <a:solidFill>
                  <a:srgbClr val="6E509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 Twice Workshops</a:t>
            </a:r>
            <a:endParaRPr lang="en-IE" sz="3200" dirty="0">
              <a:solidFill>
                <a:srgbClr val="6E5093"/>
              </a:solidFill>
            </a:endParaRPr>
          </a:p>
        </p:txBody>
      </p:sp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592684" y="278653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3"/>
              </a:rPr>
              <a:t>Transferable Skills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4"/>
              </a:rPr>
              <a:t>CV Writing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5"/>
              </a:rPr>
              <a:t>Interview Preparation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6"/>
              </a:rPr>
              <a:t>Disclosure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7"/>
              </a:rPr>
              <a:t>Assistive Technology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accent5">
                    <a:lumMod val="25000"/>
                  </a:schemeClr>
                </a:solidFill>
                <a:hlinkClick r:id="rId8"/>
              </a:rPr>
              <a:t>Networking</a:t>
            </a: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71345" y="1865615"/>
            <a:ext cx="5183188" cy="823912"/>
          </a:xfrm>
        </p:spPr>
        <p:txBody>
          <a:bodyPr>
            <a:normAutofit/>
          </a:bodyPr>
          <a:lstStyle/>
          <a:p>
            <a:r>
              <a:rPr lang="en-IE" sz="3200" u="sng" dirty="0">
                <a:solidFill>
                  <a:srgbClr val="6E5093"/>
                </a:solidFill>
              </a:rPr>
              <a:t>GetAHEAD Boot-Camps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14147" y="2853060"/>
            <a:ext cx="5183188" cy="2840648"/>
          </a:xfrm>
        </p:spPr>
        <p:txBody>
          <a:bodyPr/>
          <a:lstStyle/>
          <a:p>
            <a:r>
              <a:rPr lang="en-IE" dirty="0"/>
              <a:t>Working Remotely </a:t>
            </a:r>
          </a:p>
          <a:p>
            <a:r>
              <a:rPr lang="en-IE" dirty="0"/>
              <a:t>Getting Ready to Start Work</a:t>
            </a:r>
          </a:p>
          <a:p>
            <a:r>
              <a:rPr lang="en-IE" dirty="0"/>
              <a:t>Growing your LinkedIn </a:t>
            </a:r>
          </a:p>
        </p:txBody>
      </p:sp>
    </p:spTree>
    <p:extLst>
      <p:ext uri="{BB962C8B-B14F-4D97-AF65-F5344CB8AC3E}">
        <p14:creationId xmlns:p14="http://schemas.microsoft.com/office/powerpoint/2010/main" val="330704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0F2-EFE3-A3FE-8415-6252E395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IE" dirty="0"/>
              <a:t>Useful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4084" y="5124069"/>
            <a:ext cx="11907916" cy="1045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/>
              <a:t>Download Links</a:t>
            </a:r>
            <a:endParaRPr lang="en-IE"/>
          </a:p>
          <a:p>
            <a:pPr marL="0" indent="0">
              <a:buNone/>
            </a:pPr>
            <a:r>
              <a:rPr lang="en-IE">
                <a:hlinkClick r:id="rId2"/>
              </a:rPr>
              <a:t>Maximising Your Job Application</a:t>
            </a:r>
            <a:r>
              <a:rPr lang="en-IE"/>
              <a:t>                </a:t>
            </a:r>
            <a:r>
              <a:rPr lang="en-IE">
                <a:hlinkClick r:id="rId3"/>
              </a:rPr>
              <a:t>Workplace Wellness Guide</a:t>
            </a:r>
            <a:r>
              <a:rPr lang="en-IE"/>
              <a:t>                     </a:t>
            </a:r>
            <a:r>
              <a:rPr lang="en-IE">
                <a:hlinkClick r:id="rId4"/>
              </a:rPr>
              <a:t>Disclosure Guide </a:t>
            </a:r>
            <a:endParaRPr lang="en-IE"/>
          </a:p>
          <a:p>
            <a:pPr marL="0" indent="0">
              <a:buNone/>
            </a:pPr>
            <a:r>
              <a:rPr lang="en-IE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A9976-44D7-3F6B-64E6-580E3DFA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04" y="1427932"/>
            <a:ext cx="2478792" cy="36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5CE33-82D5-81D1-90F6-D869A3E32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713" y="1427932"/>
            <a:ext cx="2544259" cy="3619300"/>
          </a:xfrm>
          <a:prstGeom prst="rect">
            <a:avLst/>
          </a:prstGeom>
        </p:spPr>
      </p:pic>
      <p:pic>
        <p:nvPicPr>
          <p:cNvPr id="10" name="Picture 9" descr="Cover page of a digital brochure titled &quot;Workplace Wellness Guide for Students and Graduates with Disabilities&quot; featuring an illustration of a person sitting cross-legged in front of a desk with a laptop, plants, and a tote bag. The design uses a green background with white text and includes the ahead ">
            <a:extLst>
              <a:ext uri="{FF2B5EF4-FFF2-40B4-BE49-F238E27FC236}">
                <a16:creationId xmlns:a16="http://schemas.microsoft.com/office/drawing/2014/main" id="{9814772C-4A85-BF90-01AD-4E717CB14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584" y="1427932"/>
            <a:ext cx="2558187" cy="3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14" y="352779"/>
            <a:ext cx="10515600" cy="1325563"/>
          </a:xfrm>
        </p:spPr>
        <p:txBody>
          <a:bodyPr/>
          <a:lstStyle/>
          <a:p>
            <a:r>
              <a:rPr lang="en-IE"/>
              <a:t>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4" name="Content Placeholder 3" descr="What is the #WAMworks database? A hub of job alerts and events for jobseekers with disabilities who have (or are working towards) a level 6 or higher degree.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9"/>
          <a:stretch/>
        </p:blipFill>
        <p:spPr>
          <a:xfrm>
            <a:off x="280314" y="1533097"/>
            <a:ext cx="5364347" cy="411718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533097"/>
            <a:ext cx="5622524" cy="4351338"/>
          </a:xfrm>
        </p:spPr>
        <p:txBody>
          <a:bodyPr>
            <a:normAutofit/>
          </a:bodyPr>
          <a:lstStyle/>
          <a:p>
            <a:r>
              <a:rPr lang="en-IE" dirty="0"/>
              <a:t>Students and graduates with disabilities should firstly register on our </a:t>
            </a:r>
            <a:r>
              <a:rPr lang="en-IE" dirty="0" err="1"/>
              <a:t>WAMWorks</a:t>
            </a:r>
            <a:r>
              <a:rPr lang="en-IE" dirty="0"/>
              <a:t> Database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>
                <a:hlinkClick r:id="rId3"/>
              </a:rPr>
              <a:t>www.ahead.ie/wamworks</a:t>
            </a:r>
            <a:r>
              <a:rPr lang="en-IE" dirty="0"/>
              <a:t> </a:t>
            </a:r>
            <a:br>
              <a:rPr lang="en-IE" dirty="0"/>
            </a:br>
            <a:endParaRPr lang="en-IE" dirty="0"/>
          </a:p>
          <a:p>
            <a:r>
              <a:rPr lang="en-IE" sz="2000" dirty="0"/>
              <a:t>Get notified and attend workshops and events on upskilling in the workplace</a:t>
            </a:r>
          </a:p>
          <a:p>
            <a:r>
              <a:rPr lang="en-IE" sz="2000" dirty="0"/>
              <a:t>Get notified and apply for paid graduate level jobs exclusively for people with disabilities</a:t>
            </a:r>
          </a:p>
          <a:p>
            <a:pPr lvl="1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791B3-7E0D-DB04-4A87-B5A44D352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8273" r="18693" b="17172"/>
          <a:stretch/>
        </p:blipFill>
        <p:spPr>
          <a:xfrm>
            <a:off x="10299299" y="2686886"/>
            <a:ext cx="1419225" cy="14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0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2" y="118757"/>
            <a:ext cx="10515600" cy="1325563"/>
          </a:xfrm>
        </p:spPr>
        <p:txBody>
          <a:bodyPr/>
          <a:lstStyle/>
          <a:p>
            <a:r>
              <a:rPr lang="en-IE" dirty="0">
                <a:latin typeface="Tw Cen MT"/>
                <a:hlinkClick r:id="rId2"/>
              </a:rPr>
              <a:t>WAM Job Opportunities</a:t>
            </a:r>
            <a:endParaRPr lang="en-IE" dirty="0">
              <a:latin typeface="Tw Cen MT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8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IE" b="1" dirty="0">
              <a:highlight>
                <a:srgbClr val="FFFF00"/>
              </a:highlight>
            </a:endParaRPr>
          </a:p>
          <a:p>
            <a:pPr lvl="1"/>
            <a:endParaRPr lang="en-US" dirty="0"/>
          </a:p>
          <a:p>
            <a:pPr lvl="1"/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AA628-308A-AC47-C1F8-D83D58169E1B}"/>
              </a:ext>
            </a:extLst>
          </p:cNvPr>
          <p:cNvSpPr txBox="1"/>
          <p:nvPr/>
        </p:nvSpPr>
        <p:spPr>
          <a:xfrm>
            <a:off x="452760" y="1448629"/>
            <a:ext cx="5402093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err="1">
                <a:cs typeface="Calibri"/>
              </a:rPr>
              <a:t>EirGrid</a:t>
            </a:r>
            <a:r>
              <a:rPr lang="en-GB" dirty="0">
                <a:cs typeface="Calibri"/>
              </a:rPr>
              <a:t> - Opening – April 15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– Closing April 29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One </a:t>
            </a:r>
            <a:r>
              <a:rPr lang="en-GB" sz="2000" dirty="0">
                <a:ea typeface="Calibri"/>
                <a:cs typeface="Calibri"/>
              </a:rPr>
              <a:t>role</a:t>
            </a:r>
            <a:r>
              <a:rPr lang="en-GB" dirty="0">
                <a:ea typeface="Calibri"/>
                <a:cs typeface="Calibri"/>
              </a:rPr>
              <a:t> available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Two-year Graduate Programme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NFQ level 8 all disciplines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38760-C848-8E2D-9EF5-B6F10D5E3C7C}"/>
              </a:ext>
            </a:extLst>
          </p:cNvPr>
          <p:cNvSpPr txBox="1"/>
          <p:nvPr/>
        </p:nvSpPr>
        <p:spPr>
          <a:xfrm>
            <a:off x="452762" y="2968802"/>
            <a:ext cx="68870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ea typeface="Calibri"/>
                <a:cs typeface="Calibri"/>
              </a:rPr>
              <a:t>Pfizer Newbridge </a:t>
            </a:r>
            <a:r>
              <a:rPr lang="en-GB" dirty="0">
                <a:ea typeface="Calibri"/>
                <a:cs typeface="Calibri"/>
              </a:rPr>
              <a:t>– Opening April 29</a:t>
            </a:r>
            <a:r>
              <a:rPr lang="en-GB" baseline="30000" dirty="0">
                <a:ea typeface="Calibri"/>
                <a:cs typeface="Calibri"/>
              </a:rPr>
              <a:t>th</a:t>
            </a:r>
            <a:r>
              <a:rPr lang="en-GB" dirty="0">
                <a:ea typeface="Calibri"/>
                <a:cs typeface="Calibri"/>
              </a:rPr>
              <a:t> – closing May 13</a:t>
            </a:r>
            <a:r>
              <a:rPr lang="en-GB" baseline="30000" dirty="0">
                <a:ea typeface="Calibri"/>
                <a:cs typeface="Calibri"/>
              </a:rPr>
              <a:t>th</a:t>
            </a:r>
            <a:r>
              <a:rPr lang="en-GB" b="1" dirty="0">
                <a:ea typeface="Calibri"/>
                <a:cs typeface="Calibri"/>
              </a:rPr>
              <a:t>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Four positions available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6-month contracts.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NFQ level 7 required in Science/Engineering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5F732-C588-3FCB-0C05-A09CD5E38B2C}"/>
              </a:ext>
            </a:extLst>
          </p:cNvPr>
          <p:cNvSpPr txBox="1"/>
          <p:nvPr/>
        </p:nvSpPr>
        <p:spPr>
          <a:xfrm>
            <a:off x="452761" y="4516168"/>
            <a:ext cx="54020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ESB</a:t>
            </a:r>
            <a:r>
              <a:rPr lang="en-GB" dirty="0">
                <a:cs typeface="Calibri"/>
              </a:rPr>
              <a:t> - Opening – May 27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– Closing June 10</a:t>
            </a:r>
            <a:r>
              <a:rPr lang="en-GB" baseline="30000" dirty="0">
                <a:cs typeface="Calibri"/>
              </a:rPr>
              <a:t>th</a:t>
            </a:r>
            <a:r>
              <a:rPr lang="en-GB" dirty="0">
                <a:cs typeface="Calibri"/>
              </a:rPr>
              <a:t>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Number of roles and locations to be confirmed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34FA3-1A3B-7A01-4522-16A3B2BE3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62" y="2970714"/>
            <a:ext cx="6096370" cy="12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AEEF6F-E002-655C-F663-1D17D676B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62" y="4428859"/>
            <a:ext cx="6096371" cy="11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D38A7-D770-E826-65CA-AD31E4F16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230" y="1447800"/>
            <a:ext cx="6096001" cy="11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5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Building the Future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59104" y="2195514"/>
            <a:ext cx="5157787" cy="823912"/>
          </a:xfrm>
        </p:spPr>
        <p:txBody>
          <a:bodyPr/>
          <a:lstStyle/>
          <a:p>
            <a:r>
              <a:rPr lang="en-IE"/>
              <a:t>Hosted by Citi in Dublin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9105" y="3006726"/>
            <a:ext cx="5157787" cy="2793066"/>
          </a:xfrm>
        </p:spPr>
        <p:txBody>
          <a:bodyPr>
            <a:normAutofit/>
          </a:bodyPr>
          <a:lstStyle/>
          <a:p>
            <a:pPr lvl="1"/>
            <a:r>
              <a:rPr lang="en-IE" sz="2800" dirty="0"/>
              <a:t>Mock Interviews</a:t>
            </a:r>
          </a:p>
          <a:p>
            <a:pPr lvl="1"/>
            <a:r>
              <a:rPr lang="en-IE" sz="2800" dirty="0"/>
              <a:t>CV clinic</a:t>
            </a:r>
          </a:p>
          <a:p>
            <a:pPr lvl="1"/>
            <a:r>
              <a:rPr lang="en-IE" sz="2800" dirty="0"/>
              <a:t>Headshot station</a:t>
            </a:r>
          </a:p>
          <a:p>
            <a:pPr lvl="1"/>
            <a:r>
              <a:rPr lang="en-IE" sz="2800" dirty="0"/>
              <a:t>Employer Exhibition Space</a:t>
            </a:r>
          </a:p>
          <a:p>
            <a:pPr lvl="1"/>
            <a:r>
              <a:rPr lang="en-IE" sz="2800" dirty="0"/>
              <a:t>Workshops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" y="0"/>
            <a:ext cx="12129247" cy="2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24931" y="2904456"/>
            <a:ext cx="460446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200" b="1" u="sng" dirty="0">
                <a:latin typeface="Tw Cen MT"/>
              </a:rPr>
              <a:t>May 27th 2026</a:t>
            </a:r>
          </a:p>
          <a:p>
            <a:pPr algn="ctr"/>
            <a:endParaRPr lang="en-IE" sz="3200" b="1" u="sng" dirty="0">
              <a:solidFill>
                <a:srgbClr val="000000"/>
              </a:solidFill>
              <a:latin typeface="Tw Cen MT"/>
            </a:endParaRPr>
          </a:p>
          <a:p>
            <a:pPr algn="ctr"/>
            <a:r>
              <a:rPr lang="en-IE" sz="3200" b="1" u="sng" dirty="0">
                <a:solidFill>
                  <a:srgbClr val="000000"/>
                </a:solidFill>
                <a:latin typeface="Tw Cen MT"/>
                <a:hlinkClick r:id="rId3"/>
              </a:rPr>
              <a:t>Register here</a:t>
            </a:r>
            <a:endParaRPr lang="en-IE" sz="3200" b="1" u="sng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5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71" y="3574450"/>
            <a:ext cx="8264691" cy="231129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Tw Cen MT"/>
              </a:rPr>
              <a:t>Any questions?</a:t>
            </a:r>
            <a:br>
              <a:rPr lang="en-GB" sz="3600" dirty="0">
                <a:latin typeface="Tw Cen MT"/>
              </a:rPr>
            </a:br>
            <a:r>
              <a:rPr lang="en-GB" sz="3200" dirty="0">
                <a:latin typeface="Tw Cen MT"/>
              </a:rPr>
              <a:t>WAM: </a:t>
            </a:r>
            <a:r>
              <a:rPr lang="en-GB" sz="3200" dirty="0">
                <a:latin typeface="Tw Cen MT"/>
                <a:hlinkClick r:id="rId3"/>
              </a:rPr>
              <a:t>WAM@ahead.ie</a:t>
            </a:r>
            <a:br>
              <a:rPr lang="en-GB" sz="3200" dirty="0">
                <a:latin typeface="Tw Cen MT"/>
              </a:rPr>
            </a:br>
            <a:r>
              <a:rPr lang="en-GB" sz="3200" dirty="0" err="1">
                <a:latin typeface="Tw Cen MT"/>
              </a:rPr>
              <a:t>GetAHEAD</a:t>
            </a:r>
            <a:r>
              <a:rPr lang="en-GB" sz="3200" dirty="0">
                <a:latin typeface="Tw Cen MT"/>
              </a:rPr>
              <a:t>:</a:t>
            </a:r>
            <a:r>
              <a:rPr lang="en-GB" sz="3200" dirty="0">
                <a:latin typeface="Tw Cen MT"/>
                <a:hlinkClick r:id="rId4"/>
              </a:rPr>
              <a:t> banba.fitzgerald@ahead.ie</a:t>
            </a:r>
            <a:br>
              <a:rPr lang="en-GB" sz="3200" dirty="0">
                <a:latin typeface="Tw Cen MT"/>
              </a:rPr>
            </a:br>
            <a:br>
              <a:rPr lang="en-GB" sz="3200" dirty="0"/>
            </a:br>
            <a:r>
              <a:rPr lang="en-GB" sz="3200" dirty="0">
                <a:latin typeface="Tw Cen MT"/>
              </a:rPr>
              <a:t>Our website: </a:t>
            </a:r>
            <a:r>
              <a:rPr lang="en-GB" sz="3200" dirty="0">
                <a:latin typeface="TW Cen MT"/>
                <a:hlinkClick r:id="rId5"/>
              </a:rPr>
              <a:t>www.ahead.ie</a:t>
            </a:r>
            <a:br>
              <a:rPr lang="en-GB" sz="3200" dirty="0">
                <a:latin typeface="TW Cen MT"/>
              </a:rPr>
            </a:br>
            <a:r>
              <a:rPr lang="en-GB" sz="3200" dirty="0">
                <a:latin typeface="TW Cen MT"/>
              </a:rPr>
              <a:t>Instagram: </a:t>
            </a:r>
            <a:r>
              <a:rPr lang="en-GB" sz="3200" dirty="0" err="1">
                <a:latin typeface="Tw Cen MT"/>
                <a:hlinkClick r:id="rId6"/>
              </a:rPr>
              <a:t>aheadireland</a:t>
            </a:r>
            <a:br>
              <a:rPr lang="en-GB" sz="3200" dirty="0">
                <a:latin typeface="Tw Cen MT"/>
              </a:rPr>
            </a:br>
            <a:r>
              <a:rPr lang="en-GB" sz="3200" dirty="0">
                <a:latin typeface="Tw Cen MT"/>
              </a:rPr>
              <a:t>X: </a:t>
            </a:r>
            <a:r>
              <a:rPr lang="en-GB" sz="3200" dirty="0" err="1">
                <a:latin typeface="Tw Cen MT"/>
                <a:hlinkClick r:id="rId7"/>
              </a:rPr>
              <a:t>aheadireland</a:t>
            </a:r>
            <a:br>
              <a:rPr lang="en-GB" sz="3200" dirty="0">
                <a:latin typeface="Tw Cen MT"/>
              </a:rPr>
            </a:br>
            <a:r>
              <a:rPr lang="en-GB" sz="3200" dirty="0">
                <a:latin typeface="Tw Cen MT"/>
              </a:rPr>
              <a:t>LinkedIn: </a:t>
            </a:r>
            <a:r>
              <a:rPr lang="en-GB" sz="3200" dirty="0">
                <a:latin typeface="Tw Cen MT"/>
                <a:hlinkClick r:id="rId8"/>
              </a:rPr>
              <a:t>AHEAD (Ireland)</a:t>
            </a:r>
            <a:br>
              <a:rPr lang="en-GB" sz="3200" dirty="0">
                <a:latin typeface="Tw Cen MT"/>
              </a:rPr>
            </a:br>
            <a:r>
              <a:rPr lang="en-GB" sz="3200" dirty="0">
                <a:latin typeface="Tw Cen MT"/>
              </a:rPr>
              <a:t>Facebook: </a:t>
            </a:r>
            <a:r>
              <a:rPr lang="en-GB" sz="3200" dirty="0" err="1">
                <a:latin typeface="Tw Cen MT"/>
                <a:hlinkClick r:id="rId9"/>
              </a:rPr>
              <a:t>AHEADIreland</a:t>
            </a:r>
            <a:endParaRPr lang="en-GB" sz="3200" dirty="0"/>
          </a:p>
        </p:txBody>
      </p:sp>
      <p:pic>
        <p:nvPicPr>
          <p:cNvPr id="4" name="Picture 3" descr="A blue, green and grey image of the AHEAD logo">
            <a:extLst>
              <a:ext uri="{FF2B5EF4-FFF2-40B4-BE49-F238E27FC236}">
                <a16:creationId xmlns:a16="http://schemas.microsoft.com/office/drawing/2014/main" id="{626C20D1-6C3F-D2E4-A32C-A6D85742A2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435" y="287134"/>
            <a:ext cx="7089209" cy="881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06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B2EB-4B38-233B-9DDB-9D80200F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C786-56C1-260B-81A5-D2478AF2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Employment Considerations –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E191-B711-6FBD-D1B6-1EC054C4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Is your CV up to date? </a:t>
            </a:r>
          </a:p>
          <a:p>
            <a:pPr lvl="1"/>
            <a:r>
              <a:rPr lang="en-GB" dirty="0"/>
              <a:t>Try to keep your CV to </a:t>
            </a:r>
            <a:r>
              <a:rPr lang="en-GB" u="sng" dirty="0"/>
              <a:t>two</a:t>
            </a:r>
            <a:r>
              <a:rPr lang="en-GB" dirty="0"/>
              <a:t> pages max</a:t>
            </a:r>
          </a:p>
          <a:p>
            <a:pPr lvl="1"/>
            <a:r>
              <a:rPr lang="en-GB" dirty="0"/>
              <a:t>Try to keep information clear, concise and with text to a minimum</a:t>
            </a:r>
          </a:p>
          <a:p>
            <a:pPr lvl="1"/>
            <a:r>
              <a:rPr lang="en-GB" dirty="0"/>
              <a:t>Is there something that can make you stand out?</a:t>
            </a:r>
            <a:br>
              <a:rPr lang="en-GB" dirty="0"/>
            </a:br>
            <a:endParaRPr lang="en-GB" dirty="0"/>
          </a:p>
          <a:p>
            <a:r>
              <a:rPr lang="en-GB" dirty="0"/>
              <a:t>Do you need accommodations to apply or interview?</a:t>
            </a:r>
          </a:p>
          <a:p>
            <a:pPr lvl="1"/>
            <a:r>
              <a:rPr lang="en-GB" dirty="0"/>
              <a:t>Not every company is pro-active in asking you if you need support, think about what you need and reach out to the recruitment team </a:t>
            </a:r>
          </a:p>
          <a:p>
            <a:pPr lvl="1"/>
            <a:r>
              <a:rPr lang="en-GB" dirty="0"/>
              <a:t>Not sure what accommodations would help? Try to re-frame this as ‘what impacts me? Or ‘what support could help me be my best self’</a:t>
            </a:r>
          </a:p>
        </p:txBody>
      </p:sp>
    </p:spTree>
    <p:extLst>
      <p:ext uri="{BB962C8B-B14F-4D97-AF65-F5344CB8AC3E}">
        <p14:creationId xmlns:p14="http://schemas.microsoft.com/office/powerpoint/2010/main" val="29005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F27F4-CF54-1CBA-3828-AAB64B16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957F-5602-C5D3-3AAC-A8D36F48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82"/>
            <a:ext cx="10515600" cy="1325563"/>
          </a:xfrm>
        </p:spPr>
        <p:txBody>
          <a:bodyPr/>
          <a:lstStyle/>
          <a:p>
            <a:r>
              <a:rPr lang="en-GB" dirty="0"/>
              <a:t>Reasonable Accommodations at Interview</a:t>
            </a:r>
          </a:p>
        </p:txBody>
      </p:sp>
      <p:pic>
        <p:nvPicPr>
          <p:cNvPr id="5" name="Content Placeholder 4" descr="Pie chart showing distribution of traditional interview accommodations requested within WAM Programme from 2012 to 2022. Key segments include Accessible Room (29%), Extra Time (17%), Accessible or Alternative Format (14%), ISL Interpreter (13%), and smaller portions for Other, Communication Assistance/Quiet Space, Scribe/Notes, and Sighted Guide/Guide Dog.&#10;&#10;">
            <a:extLst>
              <a:ext uri="{FF2B5EF4-FFF2-40B4-BE49-F238E27FC236}">
                <a16:creationId xmlns:a16="http://schemas.microsoft.com/office/drawing/2014/main" id="{395B9728-C97B-FA3B-8177-1075470F0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52" y="2321469"/>
            <a:ext cx="5782482" cy="3315163"/>
          </a:xfrm>
          <a:prstGeom prst="rect">
            <a:avLst/>
          </a:prstGeom>
        </p:spPr>
      </p:pic>
      <p:pic>
        <p:nvPicPr>
          <p:cNvPr id="7" name="Picture 6" descr="Pie chart illustrating virtual interview accommodations requested within The WAM Programme from 2020 to 2022, with categories represented by distinct colors and percentages. Extra Time (30%) and Awareness of Disability (23%) are the most requested accommodations, followed by Chat Box (14%) and Structure/Guidance (13%), with smaller portions for Accessibility, ISL Interpreter, Other, and Captions.">
            <a:extLst>
              <a:ext uri="{FF2B5EF4-FFF2-40B4-BE49-F238E27FC236}">
                <a16:creationId xmlns:a16="http://schemas.microsoft.com/office/drawing/2014/main" id="{D287318E-77A4-7B44-9B64-3F8E7C31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1" y="2197626"/>
            <a:ext cx="5172797" cy="3562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F5D02-AF4B-F45A-5C51-B58527FB6CD8}"/>
              </a:ext>
            </a:extLst>
          </p:cNvPr>
          <p:cNvSpPr txBox="1"/>
          <p:nvPr/>
        </p:nvSpPr>
        <p:spPr>
          <a:xfrm>
            <a:off x="1024468" y="1690688"/>
            <a:ext cx="425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Traditional Interviews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14286-38DB-19BB-98D4-C1AEA2FFF331}"/>
              </a:ext>
            </a:extLst>
          </p:cNvPr>
          <p:cNvSpPr txBox="1"/>
          <p:nvPr/>
        </p:nvSpPr>
        <p:spPr>
          <a:xfrm>
            <a:off x="6993468" y="1713324"/>
            <a:ext cx="425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Virtual Interviews </a:t>
            </a:r>
          </a:p>
        </p:txBody>
      </p:sp>
    </p:spTree>
    <p:extLst>
      <p:ext uri="{BB962C8B-B14F-4D97-AF65-F5344CB8AC3E}">
        <p14:creationId xmlns:p14="http://schemas.microsoft.com/office/powerpoint/2010/main" val="27015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EF772-6098-032D-8BAD-4C896AFE4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2FFD-0C05-800A-97E6-6AA0CE44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Considerations – Top Tips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87F4-379F-C744-BAF1-B64C42F8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Want to stand out from the crowd? </a:t>
            </a:r>
          </a:p>
          <a:p>
            <a:pPr lvl="1"/>
            <a:r>
              <a:rPr lang="en-GB" dirty="0"/>
              <a:t>Do some searches online to find out more about the company and their work</a:t>
            </a:r>
          </a:p>
          <a:p>
            <a:pPr lvl="1"/>
            <a:r>
              <a:rPr lang="en-GB" dirty="0"/>
              <a:t>Show interest by discussing their projects or main work that interests you </a:t>
            </a:r>
            <a:br>
              <a:rPr lang="en-GB" dirty="0"/>
            </a:br>
            <a:endParaRPr lang="en-GB" dirty="0"/>
          </a:p>
          <a:p>
            <a:r>
              <a:rPr lang="en-GB" dirty="0"/>
              <a:t>Questions </a:t>
            </a:r>
          </a:p>
          <a:p>
            <a:pPr lvl="1"/>
            <a:r>
              <a:rPr lang="en-GB" dirty="0"/>
              <a:t>Don’t forget that you could show interest during an interview, by having your own questions prepared, these could include:</a:t>
            </a:r>
            <a:br>
              <a:rPr lang="en-GB" dirty="0"/>
            </a:br>
            <a:endParaRPr lang="en-GB" dirty="0"/>
          </a:p>
          <a:p>
            <a:pPr lvl="2"/>
            <a:r>
              <a:rPr lang="en-GB" dirty="0"/>
              <a:t>Can you tell me a bit about your company culture?</a:t>
            </a:r>
          </a:p>
          <a:p>
            <a:pPr lvl="2"/>
            <a:r>
              <a:rPr lang="en-GB" dirty="0"/>
              <a:t>What is your company doing for diversity and inclusion in the workplace?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51AA-74D8-2EF4-32AA-C51A2321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Considerations – Top Tips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C686-E941-A5BA-3EAA-115F2884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Networking and Career Fairs</a:t>
            </a:r>
          </a:p>
          <a:p>
            <a:pPr lvl="1"/>
            <a:r>
              <a:rPr lang="en-IE" dirty="0"/>
              <a:t>Think about what you want to learn &amp; ask questions </a:t>
            </a:r>
          </a:p>
          <a:p>
            <a:pPr lvl="1"/>
            <a:r>
              <a:rPr lang="en-IE" dirty="0"/>
              <a:t>Focus on your own value, what makes you special or unique?</a:t>
            </a:r>
          </a:p>
          <a:p>
            <a:pPr lvl="1"/>
            <a:r>
              <a:rPr lang="en-IE" dirty="0"/>
              <a:t>Get their contact details if appropriate so you can follow-up</a:t>
            </a:r>
          </a:p>
          <a:p>
            <a:pPr lvl="1"/>
            <a:endParaRPr lang="en-IE" dirty="0"/>
          </a:p>
          <a:p>
            <a:r>
              <a:rPr lang="en-IE" dirty="0"/>
              <a:t>Build an online presence </a:t>
            </a:r>
          </a:p>
          <a:p>
            <a:pPr lvl="1"/>
            <a:r>
              <a:rPr lang="en-IE" dirty="0"/>
              <a:t>LinkedIn can be a great tool for virtual networking </a:t>
            </a:r>
          </a:p>
          <a:p>
            <a:pPr lvl="1"/>
            <a:r>
              <a:rPr lang="en-IE" dirty="0"/>
              <a:t>Keep your profile up to date and follow industry leaders/organisations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E551-F361-ED10-E39F-2D3A0F9B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C3AA-D7E0-2A32-9FBB-E9C77EAD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417"/>
            <a:ext cx="6717632" cy="3602234"/>
          </a:xfrm>
        </p:spPr>
        <p:txBody>
          <a:bodyPr>
            <a:normAutofit/>
          </a:bodyPr>
          <a:lstStyle/>
          <a:p>
            <a:r>
              <a:rPr lang="en-GB" dirty="0"/>
              <a:t>You may need to disclose your disability to ask for </a:t>
            </a:r>
            <a:r>
              <a:rPr lang="en-GB" i="1" dirty="0"/>
              <a:t>and</a:t>
            </a:r>
            <a:r>
              <a:rPr lang="en-GB" dirty="0"/>
              <a:t> receive accommodations </a:t>
            </a:r>
          </a:p>
          <a:p>
            <a:r>
              <a:rPr lang="en-GB" dirty="0"/>
              <a:t>Disclosure can be perceived as a negative term and may not align with how you feel</a:t>
            </a:r>
          </a:p>
          <a:p>
            <a:r>
              <a:rPr lang="en-GB" dirty="0"/>
              <a:t>Having an action plan for how and when to disclose can help you navigate this conversation</a:t>
            </a:r>
          </a:p>
        </p:txBody>
      </p:sp>
      <p:pic>
        <p:nvPicPr>
          <p:cNvPr id="11" name="Picture 10" descr="Disclosure is informing or telling someone about your disability &#10;">
            <a:extLst>
              <a:ext uri="{FF2B5EF4-FFF2-40B4-BE49-F238E27FC236}">
                <a16:creationId xmlns:a16="http://schemas.microsoft.com/office/drawing/2014/main" id="{18D62D71-739C-7838-14A4-3D2D0299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238" y="1159055"/>
            <a:ext cx="4579757" cy="37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575E-409A-D332-7F77-F60087E5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Plan for Disclosing</a:t>
            </a:r>
          </a:p>
        </p:txBody>
      </p:sp>
      <p:graphicFrame>
        <p:nvGraphicFramePr>
          <p:cNvPr id="4" name="Content Placeholder 3" descr="Why, what, when, who, how">
            <a:extLst>
              <a:ext uri="{FF2B5EF4-FFF2-40B4-BE49-F238E27FC236}">
                <a16:creationId xmlns:a16="http://schemas.microsoft.com/office/drawing/2014/main" id="{47B74085-B857-8E10-915F-8DD31D92AB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07160"/>
          <a:ext cx="11602720" cy="40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89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35DF-D768-46BD-F5A0-E2B2D20F37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Action Plan </a:t>
            </a:r>
          </a:p>
        </p:txBody>
      </p:sp>
      <p:grpSp>
        <p:nvGrpSpPr>
          <p:cNvPr id="14" name="Group 13" descr="Screenshot of Action Plan Template in the Guide">
            <a:extLst>
              <a:ext uri="{FF2B5EF4-FFF2-40B4-BE49-F238E27FC236}">
                <a16:creationId xmlns:a16="http://schemas.microsoft.com/office/drawing/2014/main" id="{F31C4891-6191-63B3-BCC6-F5FDCEDC0343}"/>
              </a:ext>
            </a:extLst>
          </p:cNvPr>
          <p:cNvGrpSpPr/>
          <p:nvPr/>
        </p:nvGrpSpPr>
        <p:grpSpPr>
          <a:xfrm>
            <a:off x="-59636" y="0"/>
            <a:ext cx="9109587" cy="5873384"/>
            <a:chOff x="-59636" y="0"/>
            <a:chExt cx="9109587" cy="58733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026A01-CB6F-98FC-E799-8FD469DCE99B}"/>
                </a:ext>
              </a:extLst>
            </p:cNvPr>
            <p:cNvGrpSpPr/>
            <p:nvPr/>
          </p:nvGrpSpPr>
          <p:grpSpPr>
            <a:xfrm>
              <a:off x="-59636" y="0"/>
              <a:ext cx="4163607" cy="5873384"/>
              <a:chOff x="-59636" y="0"/>
              <a:chExt cx="4163607" cy="587338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ECD7AE6-CBC7-BE4A-05E9-719A72C63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59636" y="0"/>
                <a:ext cx="4163607" cy="5873384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95071AF-F22E-9470-FC8C-AA3A26B0E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382" y="2176983"/>
                <a:ext cx="4042801" cy="3696401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696742-7B17-61D0-164E-4E4DA7E00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213" y="466547"/>
              <a:ext cx="3261483" cy="13885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A10F5E-3FA4-E08E-C9B9-47E0A59BC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3971" y="118627"/>
              <a:ext cx="4945980" cy="5754757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0CC058-307D-0372-12F5-51021165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48" y="1554480"/>
            <a:ext cx="2915251" cy="278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Try out the Action Plan for yourself using our template in our </a:t>
            </a:r>
            <a:r>
              <a:rPr lang="en-GB" dirty="0">
                <a:hlinkClick r:id="rId6"/>
              </a:rPr>
              <a:t>How to Tell Employers about your Disability Guide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23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949546" y="2161879"/>
            <a:ext cx="60960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17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illing,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17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ble, 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1771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entoring</a:t>
            </a:r>
            <a:b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…ensuring employers understand disability</a:t>
            </a:r>
          </a:p>
        </p:txBody>
      </p:sp>
      <p:pic>
        <p:nvPicPr>
          <p:cNvPr id="16" name="Picture 15" title="WAM Logo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46" y="1960430"/>
            <a:ext cx="1638687" cy="1113177"/>
          </a:xfrm>
          <a:prstGeom prst="rect">
            <a:avLst/>
          </a:prstGeom>
        </p:spPr>
      </p:pic>
      <p:sp>
        <p:nvSpPr>
          <p:cNvPr id="24" name="Rounded 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8953" y="499722"/>
            <a:ext cx="10295793" cy="1097396"/>
          </a:xfrm>
          <a:prstGeom prst="roundRect">
            <a:avLst/>
          </a:prstGeom>
          <a:solidFill>
            <a:srgbClr val="17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112333" y="790833"/>
            <a:ext cx="2357282" cy="522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bg1"/>
                </a:solidFill>
              </a:rPr>
              <a:t>Vision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678856"/>
            <a:ext cx="2752258" cy="7462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56231" y="737039"/>
            <a:ext cx="13907" cy="5936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6760611" y="830327"/>
            <a:ext cx="4512908" cy="506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>
                <a:solidFill>
                  <a:schemeClr val="bg1"/>
                </a:solidFill>
              </a:rPr>
              <a:t>Shaping an inclusive future where students </a:t>
            </a:r>
            <a:br>
              <a:rPr lang="en-IE">
                <a:solidFill>
                  <a:schemeClr val="bg1"/>
                </a:solidFill>
              </a:rPr>
            </a:br>
            <a:r>
              <a:rPr lang="en-IE">
                <a:solidFill>
                  <a:schemeClr val="bg1"/>
                </a:solidFill>
              </a:rPr>
              <a:t>and learners with disabilities can succeed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0166" y="3275056"/>
            <a:ext cx="104733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WAM Programme was established in 2005 and is currently funded by the Department of Social Protection. The central objective of WAM is to </a:t>
            </a:r>
            <a:r>
              <a:rPr lang="en-GB" sz="2200" b="1" dirty="0"/>
              <a:t>widen access to employment</a:t>
            </a:r>
            <a:r>
              <a:rPr lang="en-GB" sz="2200" dirty="0"/>
              <a:t> for graduates with disabilities while working with and </a:t>
            </a:r>
            <a:r>
              <a:rPr lang="en-GB" sz="2200" b="1" dirty="0"/>
              <a:t>supporting employers to create more inclusive </a:t>
            </a:r>
            <a:r>
              <a:rPr lang="en-GB" sz="2200" dirty="0"/>
              <a:t>workplaces.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We set to achieve this strategically primarily through our work placement programme; over </a:t>
            </a:r>
            <a:r>
              <a:rPr lang="en-GB" sz="2200" b="1" dirty="0"/>
              <a:t>800 placements secured </a:t>
            </a:r>
            <a:r>
              <a:rPr lang="en-GB" sz="2200" dirty="0"/>
              <a:t>to date in both the public and private sector. </a:t>
            </a:r>
          </a:p>
        </p:txBody>
      </p:sp>
    </p:spTree>
    <p:extLst>
      <p:ext uri="{BB962C8B-B14F-4D97-AF65-F5344CB8AC3E}">
        <p14:creationId xmlns:p14="http://schemas.microsoft.com/office/powerpoint/2010/main" val="3877456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PROJECT_OPEN" val="0"/>
  <p:tag name="ARTICULATE_SLIDE_COUNT" val="3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  <SharedWithUsers xmlns="98a9eb8c-6a01-428e-9f5d-17b5596ff27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B9066-7C87-4BDC-9F0D-813D4A83A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88658-56AD-4EB8-888F-3DD5A54EBCC4}">
  <ds:schemaRefs>
    <ds:schemaRef ds:uri="32aaa70f-a0fc-4d4f-a17a-a184528c1994"/>
    <ds:schemaRef ds:uri="461f0d09-e3d1-40f1-973b-d90306f5ba10"/>
    <ds:schemaRef ds:uri="5dee89c9-c154-4128-b3ee-725d5a7c7a73"/>
    <ds:schemaRef ds:uri="98a9eb8c-6a01-428e-9f5d-17b5596ff277"/>
    <ds:schemaRef ds:uri="f04adec5-321f-46c9-8d8f-d278d5019d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184775-3264-478A-959A-6E349DAA07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1116</Words>
  <Application>Microsoft Office PowerPoint</Application>
  <PresentationFormat>Widescreen</PresentationFormat>
  <Paragraphs>136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opensans</vt:lpstr>
      <vt:lpstr>TW Cen MT</vt:lpstr>
      <vt:lpstr>TW Cen MT</vt:lpstr>
      <vt:lpstr>Office Theme</vt:lpstr>
      <vt:lpstr>   Employment considerations  for people with disabilities  Power of Disability 2026</vt:lpstr>
      <vt:lpstr>Employment Considerations – Top Tips</vt:lpstr>
      <vt:lpstr>Reasonable Accommodations at Interview</vt:lpstr>
      <vt:lpstr>Employment Considerations – Top Tips contd.</vt:lpstr>
      <vt:lpstr>Employment Considerations – Top Tips contd</vt:lpstr>
      <vt:lpstr>Disclosure</vt:lpstr>
      <vt:lpstr>Action Plan for Disclosing</vt:lpstr>
      <vt:lpstr>Action Plan </vt:lpstr>
      <vt:lpstr>Willing, Able, Mentoring …ensuring employers understand disability</vt:lpstr>
      <vt:lpstr>What is The WAM Programme? </vt:lpstr>
      <vt:lpstr>Graduate Benefits </vt:lpstr>
      <vt:lpstr>What is GetAHEAD? </vt:lpstr>
      <vt:lpstr>GetAHEAD Blogs – Tips &amp; personal stories</vt:lpstr>
      <vt:lpstr>GetAHEAD Events - Free Training! </vt:lpstr>
      <vt:lpstr>Useful Publications</vt:lpstr>
      <vt:lpstr>Register on our WAMWorks Database! </vt:lpstr>
      <vt:lpstr>WAM Job Opportunities</vt:lpstr>
      <vt:lpstr>Building the Future</vt:lpstr>
      <vt:lpstr>Any questions? WAM: WAM@ahead.ie GetAHEAD: banba.fitzgerald@ahead.ie  Our website: www.ahead.ie Instagram: aheadireland X: aheadireland LinkedIn: AHEAD (Ireland) Facebook: AHEADIreland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Cara Clarke</cp:lastModifiedBy>
  <cp:revision>1</cp:revision>
  <dcterms:created xsi:type="dcterms:W3CDTF">2018-04-13T09:57:38Z</dcterms:created>
  <dcterms:modified xsi:type="dcterms:W3CDTF">2026-04-01T14:54:17Z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0x01010069946560433F2B4BAC6115A870028350</vt:lpwstr>
  </property>
  <property fmtid="{D5CDD505-2E9C-101B-9397-08002B2CF9AE}" pid="5" name="Order">
    <vt:r8>21200</vt:r8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