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82" r:id="rId6"/>
    <p:sldId id="293" r:id="rId7"/>
    <p:sldId id="284" r:id="rId8"/>
    <p:sldId id="290" r:id="rId9"/>
    <p:sldId id="291" r:id="rId10"/>
    <p:sldId id="265" r:id="rId11"/>
    <p:sldId id="267" r:id="rId12"/>
    <p:sldId id="285" r:id="rId13"/>
    <p:sldId id="289" r:id="rId14"/>
    <p:sldId id="276" r:id="rId15"/>
    <p:sldId id="295" r:id="rId16"/>
    <p:sldId id="294" r:id="rId17"/>
    <p:sldId id="275" r:id="rId18"/>
    <p:sldId id="296" r:id="rId19"/>
    <p:sldId id="287" r:id="rId20"/>
    <p:sldId id="277" r:id="rId21"/>
    <p:sldId id="273" r:id="rId22"/>
    <p:sldId id="28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844B21-2E82-7E2C-3232-92E34C028804}" name="Banba Fitzgerald" initials="BF" userId="S::Banba.Fitzgerald@ahead.ie::cf6e12b7-af13-4026-a531-bd356afcd7d6" providerId="AD"/>
  <p188:author id="{CDA83FA7-71F1-2184-7F6E-80F6BB60667C}" name="Caroline McGrotty" initials="CM" userId="S::Caroline.McGrotty@ahead.ie::4cbbe859-093f-47d6-9484-8de33b0f889d" providerId="AD"/>
  <p188:author id="{485619FD-64E2-7F92-C186-F80B8E0F7066}" name="Philip Carroll" initials="PC" userId="S::philip.carroll@ahead.ie::0a29f699-3270-4623-9553-40d794d834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558"/>
    <a:srgbClr val="FF336F"/>
    <a:srgbClr val="FE9187"/>
    <a:srgbClr val="6E5093"/>
    <a:srgbClr val="1F4E79"/>
    <a:srgbClr val="4472C4"/>
    <a:srgbClr val="6C979E"/>
    <a:srgbClr val="2C595F"/>
    <a:srgbClr val="0097D7"/>
    <a:srgbClr val="09A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F1760-5FCD-E6E7-7267-B24FF6878467}" v="544" dt="2024-01-30T11:54:41.009"/>
    <p1510:client id="{8D5189C3-DD45-4576-A465-7F320276C7B1}" v="200" dt="2024-01-30T12:01:1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7" autoAdjust="0"/>
    <p:restoredTop sz="94660"/>
  </p:normalViewPr>
  <p:slideViewPr>
    <p:cSldViewPr snapToGrid="0">
      <p:cViewPr>
        <p:scale>
          <a:sx n="60" d="100"/>
          <a:sy n="60" d="100"/>
        </p:scale>
        <p:origin x="54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ba Fitzgerald" userId="cf6e12b7-af13-4026-a531-bd356afcd7d6" providerId="ADAL" clId="{8D5189C3-DD45-4576-A465-7F320276C7B1}"/>
    <pc:docChg chg="undo redo custSel addSld delSld modSld sldOrd">
      <pc:chgData name="Banba Fitzgerald" userId="cf6e12b7-af13-4026-a531-bd356afcd7d6" providerId="ADAL" clId="{8D5189C3-DD45-4576-A465-7F320276C7B1}" dt="2024-01-30T12:01:14.782" v="2769"/>
      <pc:docMkLst>
        <pc:docMk/>
      </pc:docMkLst>
      <pc:sldChg chg="modSp mod delCm modCm">
        <pc:chgData name="Banba Fitzgerald" userId="cf6e12b7-af13-4026-a531-bd356afcd7d6" providerId="ADAL" clId="{8D5189C3-DD45-4576-A465-7F320276C7B1}" dt="2024-01-30T08:19:40.243" v="2744"/>
        <pc:sldMkLst>
          <pc:docMk/>
          <pc:sldMk cId="3458079187" sldId="256"/>
        </pc:sldMkLst>
        <pc:spChg chg="mod">
          <ac:chgData name="Banba Fitzgerald" userId="cf6e12b7-af13-4026-a531-bd356afcd7d6" providerId="ADAL" clId="{8D5189C3-DD45-4576-A465-7F320276C7B1}" dt="2024-01-25T14:57:01.139" v="938" actId="20577"/>
          <ac:spMkLst>
            <pc:docMk/>
            <pc:sldMk cId="3458079187" sldId="256"/>
            <ac:spMk id="2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4T11:24:07.169" v="549" actId="20577"/>
          <ac:spMkLst>
            <pc:docMk/>
            <pc:sldMk cId="3458079187" sldId="256"/>
            <ac:spMk id="3" creationId="{00000000-0000-0000-0000-000000000000}"/>
          </ac:spMkLst>
        </pc:spChg>
        <pc:picChg chg="mod">
          <ac:chgData name="Banba Fitzgerald" userId="cf6e12b7-af13-4026-a531-bd356afcd7d6" providerId="ADAL" clId="{8D5189C3-DD45-4576-A465-7F320276C7B1}" dt="2024-01-25T14:57:28.853" v="995" actId="962"/>
          <ac:picMkLst>
            <pc:docMk/>
            <pc:sldMk cId="3458079187" sldId="256"/>
            <ac:picMk id="5" creationId="{CE09BBF5-3636-4DDA-B390-9B7842EAC46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ba Fitzgerald" userId="cf6e12b7-af13-4026-a531-bd356afcd7d6" providerId="ADAL" clId="{8D5189C3-DD45-4576-A465-7F320276C7B1}" dt="2024-01-30T08:19:40.243" v="2744"/>
              <pc2:cmMkLst xmlns:pc2="http://schemas.microsoft.com/office/powerpoint/2019/9/main/command">
                <pc:docMk/>
                <pc:sldMk cId="3458079187" sldId="256"/>
                <pc2:cmMk id="{0F35E085-071D-4AA8-8C8F-16F76ED61DDE}"/>
              </pc2:cmMkLst>
            </pc226:cmChg>
          </p:ext>
        </pc:extLst>
      </pc:sldChg>
      <pc:sldChg chg="addSp modSp mod ord modAnim">
        <pc:chgData name="Banba Fitzgerald" userId="cf6e12b7-af13-4026-a531-bd356afcd7d6" providerId="ADAL" clId="{8D5189C3-DD45-4576-A465-7F320276C7B1}" dt="2024-01-30T08:22:39.315" v="2751"/>
        <pc:sldMkLst>
          <pc:docMk/>
          <pc:sldMk cId="3307048444" sldId="265"/>
        </pc:sldMkLst>
        <pc:spChg chg="mod">
          <ac:chgData name="Banba Fitzgerald" userId="cf6e12b7-af13-4026-a531-bd356afcd7d6" providerId="ADAL" clId="{8D5189C3-DD45-4576-A465-7F320276C7B1}" dt="2024-01-25T15:31:45.853" v="1970" actId="255"/>
          <ac:spMkLst>
            <pc:docMk/>
            <pc:sldMk cId="3307048444" sldId="265"/>
            <ac:spMk id="2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31:47.323" v="1981" actId="1076"/>
          <ac:spMkLst>
            <pc:docMk/>
            <pc:sldMk cId="3307048444" sldId="265"/>
            <ac:spMk id="3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31:46.778" v="1977" actId="1076"/>
          <ac:spMkLst>
            <pc:docMk/>
            <pc:sldMk cId="3307048444" sldId="265"/>
            <ac:spMk id="6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31:47.580" v="1983" actId="1076"/>
          <ac:spMkLst>
            <pc:docMk/>
            <pc:sldMk cId="3307048444" sldId="265"/>
            <ac:spMk id="7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31:47.713" v="1984" actId="1076"/>
          <ac:spMkLst>
            <pc:docMk/>
            <pc:sldMk cId="3307048444" sldId="265"/>
            <ac:spMk id="8" creationId="{00000000-0000-0000-0000-000000000000}"/>
          </ac:spMkLst>
        </pc:spChg>
        <pc:picChg chg="add mod">
          <ac:chgData name="Banba Fitzgerald" userId="cf6e12b7-af13-4026-a531-bd356afcd7d6" providerId="ADAL" clId="{8D5189C3-DD45-4576-A465-7F320276C7B1}" dt="2024-01-25T15:31:47.453" v="1982" actId="1076"/>
          <ac:picMkLst>
            <pc:docMk/>
            <pc:sldMk cId="3307048444" sldId="265"/>
            <ac:picMk id="5" creationId="{5F26D097-062C-D1D3-121F-8D3F487B374D}"/>
          </ac:picMkLst>
        </pc:picChg>
        <pc:picChg chg="add mod modCrop">
          <ac:chgData name="Banba Fitzgerald" userId="cf6e12b7-af13-4026-a531-bd356afcd7d6" providerId="ADAL" clId="{8D5189C3-DD45-4576-A465-7F320276C7B1}" dt="2024-01-25T15:31:46.237" v="1973" actId="1076"/>
          <ac:picMkLst>
            <pc:docMk/>
            <pc:sldMk cId="3307048444" sldId="265"/>
            <ac:picMk id="9" creationId="{B81A0125-FB2B-9D8E-518F-784BFFEAB7B4}"/>
          </ac:picMkLst>
        </pc:picChg>
      </pc:sldChg>
      <pc:sldChg chg="del">
        <pc:chgData name="Banba Fitzgerald" userId="cf6e12b7-af13-4026-a531-bd356afcd7d6" providerId="ADAL" clId="{8D5189C3-DD45-4576-A465-7F320276C7B1}" dt="2024-01-22T11:43:45.027" v="408" actId="47"/>
        <pc:sldMkLst>
          <pc:docMk/>
          <pc:sldMk cId="1789340204" sldId="266"/>
        </pc:sldMkLst>
      </pc:sldChg>
      <pc:sldChg chg="addSp delSp modSp mod ord delCm modCm">
        <pc:chgData name="Banba Fitzgerald" userId="cf6e12b7-af13-4026-a531-bd356afcd7d6" providerId="ADAL" clId="{8D5189C3-DD45-4576-A465-7F320276C7B1}" dt="2024-01-30T12:00:03.202" v="2760" actId="1036"/>
        <pc:sldMkLst>
          <pc:docMk/>
          <pc:sldMk cId="3758915653" sldId="267"/>
        </pc:sldMkLst>
        <pc:spChg chg="mod">
          <ac:chgData name="Banba Fitzgerald" userId="cf6e12b7-af13-4026-a531-bd356afcd7d6" providerId="ADAL" clId="{8D5189C3-DD45-4576-A465-7F320276C7B1}" dt="2024-01-25T12:14:24.542" v="910" actId="20577"/>
          <ac:spMkLst>
            <pc:docMk/>
            <pc:sldMk cId="3758915653" sldId="267"/>
            <ac:spMk id="3" creationId="{00000000-0000-0000-0000-000000000000}"/>
          </ac:spMkLst>
        </pc:spChg>
        <pc:spChg chg="add del mod">
          <ac:chgData name="Banba Fitzgerald" userId="cf6e12b7-af13-4026-a531-bd356afcd7d6" providerId="ADAL" clId="{8D5189C3-DD45-4576-A465-7F320276C7B1}" dt="2024-01-29T15:32:40.023" v="2098" actId="478"/>
          <ac:spMkLst>
            <pc:docMk/>
            <pc:sldMk cId="3758915653" sldId="267"/>
            <ac:spMk id="4" creationId="{1EB5CF64-6C05-E7A9-BF09-CD579830C47E}"/>
          </ac:spMkLst>
        </pc:spChg>
        <pc:spChg chg="mod">
          <ac:chgData name="Banba Fitzgerald" userId="cf6e12b7-af13-4026-a531-bd356afcd7d6" providerId="ADAL" clId="{8D5189C3-DD45-4576-A465-7F320276C7B1}" dt="2024-01-25T15:03:34.483" v="1514" actId="20577"/>
          <ac:spMkLst>
            <pc:docMk/>
            <pc:sldMk cId="3758915653" sldId="267"/>
            <ac:spMk id="8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30T12:00:03.202" v="2760" actId="1036"/>
          <ac:spMkLst>
            <pc:docMk/>
            <pc:sldMk cId="3758915653" sldId="267"/>
            <ac:spMk id="9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9T15:32:38.537" v="2097" actId="478"/>
          <ac:spMkLst>
            <pc:docMk/>
            <pc:sldMk cId="3758915653" sldId="267"/>
            <ac:spMk id="10" creationId="{00000000-0000-0000-0000-000000000000}"/>
          </ac:spMkLst>
        </pc:spChg>
        <pc:spChg chg="del mod">
          <ac:chgData name="Banba Fitzgerald" userId="cf6e12b7-af13-4026-a531-bd356afcd7d6" providerId="ADAL" clId="{8D5189C3-DD45-4576-A465-7F320276C7B1}" dt="2024-01-29T15:33:01.017" v="2143" actId="478"/>
          <ac:spMkLst>
            <pc:docMk/>
            <pc:sldMk cId="3758915653" sldId="267"/>
            <ac:spMk id="11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9T15:33:08.133" v="2146" actId="14100"/>
          <ac:spMkLst>
            <pc:docMk/>
            <pc:sldMk cId="3758915653" sldId="267"/>
            <ac:spMk id="12" creationId="{00000000-0000-0000-0000-000000000000}"/>
          </ac:spMkLst>
        </pc:spChg>
        <pc:picChg chg="mod">
          <ac:chgData name="Banba Fitzgerald" userId="cf6e12b7-af13-4026-a531-bd356afcd7d6" providerId="ADAL" clId="{8D5189C3-DD45-4576-A465-7F320276C7B1}" dt="2024-01-25T15:03:45.353" v="1517" actId="14100"/>
          <ac:picMkLst>
            <pc:docMk/>
            <pc:sldMk cId="3758915653" sldId="267"/>
            <ac:picMk id="1026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ba Fitzgerald" userId="cf6e12b7-af13-4026-a531-bd356afcd7d6" providerId="ADAL" clId="{8D5189C3-DD45-4576-A465-7F320276C7B1}" dt="2024-01-30T11:59:53.659" v="2758"/>
              <pc2:cmMkLst xmlns:pc2="http://schemas.microsoft.com/office/powerpoint/2019/9/main/command">
                <pc:docMk/>
                <pc:sldMk cId="3758915653" sldId="267"/>
                <pc2:cmMk id="{CBB97C12-C002-474F-9604-5D6B78CB5301}"/>
              </pc2:cmMkLst>
            </pc226:cmChg>
            <pc226:cmChg xmlns:pc226="http://schemas.microsoft.com/office/powerpoint/2022/06/main/command" chg="del mod">
              <pc226:chgData name="Banba Fitzgerald" userId="cf6e12b7-af13-4026-a531-bd356afcd7d6" providerId="ADAL" clId="{8D5189C3-DD45-4576-A465-7F320276C7B1}" dt="2024-01-30T12:00:00.189" v="2759"/>
              <pc2:cmMkLst xmlns:pc2="http://schemas.microsoft.com/office/powerpoint/2019/9/main/command">
                <pc:docMk/>
                <pc:sldMk cId="3758915653" sldId="267"/>
                <pc2:cmMk id="{070C02E5-9264-49BA-90AC-CB12C83F50B5}"/>
              </pc2:cmMkLst>
              <pc226:cmRplyChg chg="add">
                <pc226:chgData name="Banba Fitzgerald" userId="cf6e12b7-af13-4026-a531-bd356afcd7d6" providerId="ADAL" clId="{8D5189C3-DD45-4576-A465-7F320276C7B1}" dt="2024-01-29T12:11:21.873" v="2033"/>
                <pc2:cmRplyMkLst xmlns:pc2="http://schemas.microsoft.com/office/powerpoint/2019/9/main/command">
                  <pc:docMk/>
                  <pc:sldMk cId="3758915653" sldId="267"/>
                  <pc2:cmMk id="{070C02E5-9264-49BA-90AC-CB12C83F50B5}"/>
                  <pc2:cmRplyMk id="{5019BDA2-B748-4285-8751-6263DAED8A17}"/>
                </pc2:cmRplyMkLst>
              </pc226:cmRplyChg>
            </pc226:cmChg>
          </p:ext>
        </pc:extLst>
      </pc:sldChg>
      <pc:sldChg chg="modSp mod ord modShow">
        <pc:chgData name="Banba Fitzgerald" userId="cf6e12b7-af13-4026-a531-bd356afcd7d6" providerId="ADAL" clId="{8D5189C3-DD45-4576-A465-7F320276C7B1}" dt="2024-01-29T12:15:35.294" v="2041"/>
        <pc:sldMkLst>
          <pc:docMk/>
          <pc:sldMk cId="2324204272" sldId="273"/>
        </pc:sldMkLst>
        <pc:picChg chg="mod">
          <ac:chgData name="Banba Fitzgerald" userId="cf6e12b7-af13-4026-a531-bd356afcd7d6" providerId="ADAL" clId="{8D5189C3-DD45-4576-A465-7F320276C7B1}" dt="2024-01-25T15:02:13.936" v="1404" actId="962"/>
          <ac:picMkLst>
            <pc:docMk/>
            <pc:sldMk cId="2324204272" sldId="273"/>
            <ac:picMk id="4" creationId="{00000000-0000-0000-0000-000000000000}"/>
          </ac:picMkLst>
        </pc:picChg>
      </pc:sldChg>
      <pc:sldChg chg="ord">
        <pc:chgData name="Banba Fitzgerald" userId="cf6e12b7-af13-4026-a531-bd356afcd7d6" providerId="ADAL" clId="{8D5189C3-DD45-4576-A465-7F320276C7B1}" dt="2024-01-22T11:43:06.426" v="360"/>
        <pc:sldMkLst>
          <pc:docMk/>
          <pc:sldMk cId="1707665069" sldId="275"/>
        </pc:sldMkLst>
      </pc:sldChg>
      <pc:sldChg chg="modSp ord addCm delCm modCm">
        <pc:chgData name="Banba Fitzgerald" userId="cf6e12b7-af13-4026-a531-bd356afcd7d6" providerId="ADAL" clId="{8D5189C3-DD45-4576-A465-7F320276C7B1}" dt="2024-01-30T12:01:14.782" v="2769"/>
        <pc:sldMkLst>
          <pc:docMk/>
          <pc:sldMk cId="1706235144" sldId="276"/>
        </pc:sldMkLst>
        <pc:picChg chg="mod">
          <ac:chgData name="Banba Fitzgerald" userId="cf6e12b7-af13-4026-a531-bd356afcd7d6" providerId="ADAL" clId="{8D5189C3-DD45-4576-A465-7F320276C7B1}" dt="2024-01-25T15:08:37.712" v="1847" actId="962"/>
          <ac:picMkLst>
            <pc:docMk/>
            <pc:sldMk cId="1706235144" sldId="276"/>
            <ac:picMk id="4" creationId="{23FDC41A-29CE-57ED-59F7-5E85C339D39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nba Fitzgerald" userId="cf6e12b7-af13-4026-a531-bd356afcd7d6" providerId="ADAL" clId="{8D5189C3-DD45-4576-A465-7F320276C7B1}" dt="2024-01-25T15:00:41.891" v="1064"/>
              <pc2:cmMkLst xmlns:pc2="http://schemas.microsoft.com/office/powerpoint/2019/9/main/command">
                <pc:docMk/>
                <pc:sldMk cId="1706235144" sldId="276"/>
                <pc2:cmMk id="{56E0108E-56FA-4722-8631-FEFA1FA0C4D5}"/>
              </pc2:cmMkLst>
              <pc226:cmRplyChg chg="add">
                <pc226:chgData name="Banba Fitzgerald" userId="cf6e12b7-af13-4026-a531-bd356afcd7d6" providerId="ADAL" clId="{8D5189C3-DD45-4576-A465-7F320276C7B1}" dt="2024-01-24T12:12:26.696" v="843"/>
                <pc2:cmRplyMkLst xmlns:pc2="http://schemas.microsoft.com/office/powerpoint/2019/9/main/command">
                  <pc:docMk/>
                  <pc:sldMk cId="1706235144" sldId="276"/>
                  <pc2:cmMk id="{56E0108E-56FA-4722-8631-FEFA1FA0C4D5}"/>
                  <pc2:cmRplyMk id="{86447851-38D8-4D88-BA5A-330A6EEF2701}"/>
                </pc2:cmRplyMkLst>
              </pc226:cmRplyChg>
              <pc226:cmRplyChg chg="add">
                <pc226:chgData name="Banba Fitzgerald" userId="cf6e12b7-af13-4026-a531-bd356afcd7d6" providerId="ADAL" clId="{8D5189C3-DD45-4576-A465-7F320276C7B1}" dt="2024-01-24T12:11:05.164" v="842"/>
                <pc2:cmRplyMkLst xmlns:pc2="http://schemas.microsoft.com/office/powerpoint/2019/9/main/command">
                  <pc:docMk/>
                  <pc:sldMk cId="1706235144" sldId="276"/>
                  <pc2:cmMk id="{56E0108E-56FA-4722-8631-FEFA1FA0C4D5}"/>
                  <pc2:cmRplyMk id="{8CDC51D9-B29D-48CF-81A5-D992B75EDADD}"/>
                </pc2:cmRplyMkLst>
              </pc226:cmRplyChg>
            </pc226:cmChg>
            <pc226:cmChg xmlns:pc226="http://schemas.microsoft.com/office/powerpoint/2022/06/main/command" chg="del mod">
              <pc226:chgData name="Banba Fitzgerald" userId="cf6e12b7-af13-4026-a531-bd356afcd7d6" providerId="ADAL" clId="{8D5189C3-DD45-4576-A465-7F320276C7B1}" dt="2024-01-30T12:01:14.782" v="2769"/>
              <pc2:cmMkLst xmlns:pc2="http://schemas.microsoft.com/office/powerpoint/2019/9/main/command">
                <pc:docMk/>
                <pc:sldMk cId="1706235144" sldId="276"/>
                <pc2:cmMk id="{5709C297-6059-461A-A129-ABE5AA095493}"/>
              </pc2:cmMkLst>
            </pc226:cmChg>
          </p:ext>
        </pc:extLst>
      </pc:sldChg>
      <pc:sldChg chg="modSp mod ord delCm modCm">
        <pc:chgData name="Banba Fitzgerald" userId="cf6e12b7-af13-4026-a531-bd356afcd7d6" providerId="ADAL" clId="{8D5189C3-DD45-4576-A465-7F320276C7B1}" dt="2024-01-30T12:00:58.703" v="2768"/>
        <pc:sldMkLst>
          <pc:docMk/>
          <pc:sldMk cId="4015550443" sldId="277"/>
        </pc:sldMkLst>
        <pc:spChg chg="mod">
          <ac:chgData name="Banba Fitzgerald" userId="cf6e12b7-af13-4026-a531-bd356afcd7d6" providerId="ADAL" clId="{8D5189C3-DD45-4576-A465-7F320276C7B1}" dt="2024-01-24T11:24:36.696" v="550" actId="13926"/>
          <ac:spMkLst>
            <pc:docMk/>
            <pc:sldMk cId="4015550443" sldId="277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nba Fitzgerald" userId="cf6e12b7-af13-4026-a531-bd356afcd7d6" providerId="ADAL" clId="{8D5189C3-DD45-4576-A465-7F320276C7B1}" dt="2024-01-30T12:00:58.703" v="2768"/>
              <pc2:cmMkLst xmlns:pc2="http://schemas.microsoft.com/office/powerpoint/2019/9/main/command">
                <pc:docMk/>
                <pc:sldMk cId="4015550443" sldId="277"/>
                <pc2:cmMk id="{2160800C-1B10-404B-9DBA-DB17BF07B4BE}"/>
              </pc2:cmMkLst>
              <pc226:cmRplyChg chg="add">
                <pc226:chgData name="Banba Fitzgerald" userId="cf6e12b7-af13-4026-a531-bd356afcd7d6" providerId="ADAL" clId="{8D5189C3-DD45-4576-A465-7F320276C7B1}" dt="2024-01-30T11:53:08.992" v="2757"/>
                <pc2:cmRplyMkLst xmlns:pc2="http://schemas.microsoft.com/office/powerpoint/2019/9/main/command">
                  <pc:docMk/>
                  <pc:sldMk cId="4015550443" sldId="277"/>
                  <pc2:cmMk id="{2160800C-1B10-404B-9DBA-DB17BF07B4BE}"/>
                  <pc2:cmRplyMk id="{DD7160E1-B003-43A7-98A2-8784A9298854}"/>
                </pc2:cmRplyMkLst>
              </pc226:cmRplyChg>
            </pc226:cmChg>
          </p:ext>
        </pc:extLst>
      </pc:sldChg>
      <pc:sldChg chg="modSp">
        <pc:chgData name="Banba Fitzgerald" userId="cf6e12b7-af13-4026-a531-bd356afcd7d6" providerId="ADAL" clId="{8D5189C3-DD45-4576-A465-7F320276C7B1}" dt="2024-01-25T15:06:42.025" v="1624"/>
        <pc:sldMkLst>
          <pc:docMk/>
          <pc:sldMk cId="1855725272" sldId="280"/>
        </pc:sldMkLst>
        <pc:spChg chg="mod">
          <ac:chgData name="Banba Fitzgerald" userId="cf6e12b7-af13-4026-a531-bd356afcd7d6" providerId="ADAL" clId="{8D5189C3-DD45-4576-A465-7F320276C7B1}" dt="2024-01-25T15:06:42.025" v="1624"/>
          <ac:spMkLst>
            <pc:docMk/>
            <pc:sldMk cId="1855725272" sldId="280"/>
            <ac:spMk id="3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05:59.678" v="1623" actId="13244"/>
          <ac:spMkLst>
            <pc:docMk/>
            <pc:sldMk cId="1855725272" sldId="280"/>
            <ac:spMk id="6" creationId="{116D5DC7-DE07-47FB-80A8-D92C663CD632}"/>
          </ac:spMkLst>
        </pc:spChg>
        <pc:picChg chg="mod">
          <ac:chgData name="Banba Fitzgerald" userId="cf6e12b7-af13-4026-a531-bd356afcd7d6" providerId="ADAL" clId="{8D5189C3-DD45-4576-A465-7F320276C7B1}" dt="2024-01-25T15:02:39.801" v="1476" actId="962"/>
          <ac:picMkLst>
            <pc:docMk/>
            <pc:sldMk cId="1855725272" sldId="280"/>
            <ac:picMk id="1026" creationId="{00000000-0000-0000-0000-000000000000}"/>
          </ac:picMkLst>
        </pc:picChg>
      </pc:sldChg>
      <pc:sldChg chg="addSp modSp mod delCm modCm">
        <pc:chgData name="Banba Fitzgerald" userId="cf6e12b7-af13-4026-a531-bd356afcd7d6" providerId="ADAL" clId="{8D5189C3-DD45-4576-A465-7F320276C7B1}" dt="2024-01-30T08:19:43.283" v="2745"/>
        <pc:sldMkLst>
          <pc:docMk/>
          <pc:sldMk cId="1262792712" sldId="282"/>
        </pc:sldMkLst>
        <pc:spChg chg="add mod">
          <ac:chgData name="Banba Fitzgerald" userId="cf6e12b7-af13-4026-a531-bd356afcd7d6" providerId="ADAL" clId="{8D5189C3-DD45-4576-A465-7F320276C7B1}" dt="2024-01-25T15:04:58.674" v="1618" actId="13244"/>
          <ac:spMkLst>
            <pc:docMk/>
            <pc:sldMk cId="1262792712" sldId="282"/>
            <ac:spMk id="2" creationId="{1E8848E9-8F84-869B-96EF-5416E563559D}"/>
          </ac:spMkLst>
        </pc:spChg>
        <pc:picChg chg="mod">
          <ac:chgData name="Banba Fitzgerald" userId="cf6e12b7-af13-4026-a531-bd356afcd7d6" providerId="ADAL" clId="{8D5189C3-DD45-4576-A465-7F320276C7B1}" dt="2024-01-24T12:07:44.413" v="840" actId="1076"/>
          <ac:picMkLst>
            <pc:docMk/>
            <pc:sldMk cId="1262792712" sldId="282"/>
            <ac:picMk id="4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ba Fitzgerald" userId="cf6e12b7-af13-4026-a531-bd356afcd7d6" providerId="ADAL" clId="{8D5189C3-DD45-4576-A465-7F320276C7B1}" dt="2024-01-30T08:19:43.283" v="2745"/>
              <pc2:cmMkLst xmlns:pc2="http://schemas.microsoft.com/office/powerpoint/2019/9/main/command">
                <pc:docMk/>
                <pc:sldMk cId="1262792712" sldId="282"/>
                <pc2:cmMk id="{C86DE109-1034-4490-BE5D-8E7B84C8F7B5}"/>
              </pc2:cmMkLst>
            </pc226:cmChg>
          </p:ext>
        </pc:extLst>
      </pc:sldChg>
      <pc:sldChg chg="modSp del mod ord">
        <pc:chgData name="Banba Fitzgerald" userId="cf6e12b7-af13-4026-a531-bd356afcd7d6" providerId="ADAL" clId="{8D5189C3-DD45-4576-A465-7F320276C7B1}" dt="2024-01-29T12:13:25.732" v="2036" actId="47"/>
        <pc:sldMkLst>
          <pc:docMk/>
          <pc:sldMk cId="4140937712" sldId="283"/>
        </pc:sldMkLst>
        <pc:picChg chg="mod">
          <ac:chgData name="Banba Fitzgerald" userId="cf6e12b7-af13-4026-a531-bd356afcd7d6" providerId="ADAL" clId="{8D5189C3-DD45-4576-A465-7F320276C7B1}" dt="2024-01-25T15:01:29.375" v="1066" actId="962"/>
          <ac:picMkLst>
            <pc:docMk/>
            <pc:sldMk cId="4140937712" sldId="283"/>
            <ac:picMk id="5" creationId="{00000000-0000-0000-0000-000000000000}"/>
          </ac:picMkLst>
        </pc:picChg>
      </pc:sldChg>
      <pc:sldChg chg="addSp delSp modSp mod ord">
        <pc:chgData name="Banba Fitzgerald" userId="cf6e12b7-af13-4026-a531-bd356afcd7d6" providerId="ADAL" clId="{8D5189C3-DD45-4576-A465-7F320276C7B1}" dt="2024-01-25T15:25:08.623" v="1876" actId="962"/>
        <pc:sldMkLst>
          <pc:docMk/>
          <pc:sldMk cId="1584815969" sldId="284"/>
        </pc:sldMkLst>
        <pc:spChg chg="mod">
          <ac:chgData name="Banba Fitzgerald" userId="cf6e12b7-af13-4026-a531-bd356afcd7d6" providerId="ADAL" clId="{8D5189C3-DD45-4576-A465-7F320276C7B1}" dt="2024-01-25T15:24:03.318" v="1859" actId="1076"/>
          <ac:spMkLst>
            <pc:docMk/>
            <pc:sldMk cId="1584815969" sldId="284"/>
            <ac:spMk id="2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5T15:24:17.194" v="1868" actId="20577"/>
          <ac:spMkLst>
            <pc:docMk/>
            <pc:sldMk cId="1584815969" sldId="284"/>
            <ac:spMk id="3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2T10:46:56.304" v="9" actId="478"/>
          <ac:spMkLst>
            <pc:docMk/>
            <pc:sldMk cId="1584815969" sldId="284"/>
            <ac:spMk id="5" creationId="{00000000-0000-0000-0000-000000000000}"/>
          </ac:spMkLst>
        </pc:spChg>
        <pc:picChg chg="del">
          <ac:chgData name="Banba Fitzgerald" userId="cf6e12b7-af13-4026-a531-bd356afcd7d6" providerId="ADAL" clId="{8D5189C3-DD45-4576-A465-7F320276C7B1}" dt="2024-01-22T10:46:54.928" v="8" actId="478"/>
          <ac:picMkLst>
            <pc:docMk/>
            <pc:sldMk cId="1584815969" sldId="284"/>
            <ac:picMk id="4" creationId="{00000000-0000-0000-0000-000000000000}"/>
          </ac:picMkLst>
        </pc:picChg>
        <pc:picChg chg="add mod modCrop">
          <ac:chgData name="Banba Fitzgerald" userId="cf6e12b7-af13-4026-a531-bd356afcd7d6" providerId="ADAL" clId="{8D5189C3-DD45-4576-A465-7F320276C7B1}" dt="2024-01-25T15:25:08.623" v="1876" actId="962"/>
          <ac:picMkLst>
            <pc:docMk/>
            <pc:sldMk cId="1584815969" sldId="284"/>
            <ac:picMk id="5" creationId="{644FC973-82E7-CED6-0F96-1137E98FB22D}"/>
          </ac:picMkLst>
        </pc:picChg>
      </pc:sldChg>
      <pc:sldChg chg="addSp modSp mod ord modAnim">
        <pc:chgData name="Banba Fitzgerald" userId="cf6e12b7-af13-4026-a531-bd356afcd7d6" providerId="ADAL" clId="{8D5189C3-DD45-4576-A465-7F320276C7B1}" dt="2024-01-30T08:22:55.157" v="2756"/>
        <pc:sldMkLst>
          <pc:docMk/>
          <pc:sldMk cId="225133126" sldId="285"/>
        </pc:sldMkLst>
        <pc:spChg chg="add mod">
          <ac:chgData name="Banba Fitzgerald" userId="cf6e12b7-af13-4026-a531-bd356afcd7d6" providerId="ADAL" clId="{8D5189C3-DD45-4576-A465-7F320276C7B1}" dt="2024-01-25T15:04:14.411" v="1617" actId="20577"/>
          <ac:spMkLst>
            <pc:docMk/>
            <pc:sldMk cId="225133126" sldId="285"/>
            <ac:spMk id="2" creationId="{8D6446F7-8CF6-E1C6-0970-0E6EC2EB83AE}"/>
          </ac:spMkLst>
        </pc:spChg>
        <pc:picChg chg="mod">
          <ac:chgData name="Banba Fitzgerald" userId="cf6e12b7-af13-4026-a531-bd356afcd7d6" providerId="ADAL" clId="{8D5189C3-DD45-4576-A465-7F320276C7B1}" dt="2024-01-25T12:14:56.533" v="926" actId="962"/>
          <ac:picMkLst>
            <pc:docMk/>
            <pc:sldMk cId="225133126" sldId="285"/>
            <ac:picMk id="4" creationId="{00000000-0000-0000-0000-000000000000}"/>
          </ac:picMkLst>
        </pc:picChg>
        <pc:picChg chg="mod">
          <ac:chgData name="Banba Fitzgerald" userId="cf6e12b7-af13-4026-a531-bd356afcd7d6" providerId="ADAL" clId="{8D5189C3-DD45-4576-A465-7F320276C7B1}" dt="2024-01-25T12:14:59.253" v="927" actId="962"/>
          <ac:picMkLst>
            <pc:docMk/>
            <pc:sldMk cId="225133126" sldId="285"/>
            <ac:picMk id="5" creationId="{00000000-0000-0000-0000-000000000000}"/>
          </ac:picMkLst>
        </pc:picChg>
        <pc:picChg chg="mod">
          <ac:chgData name="Banba Fitzgerald" userId="cf6e12b7-af13-4026-a531-bd356afcd7d6" providerId="ADAL" clId="{8D5189C3-DD45-4576-A465-7F320276C7B1}" dt="2024-01-25T12:15:06.534" v="931" actId="1076"/>
          <ac:picMkLst>
            <pc:docMk/>
            <pc:sldMk cId="225133126" sldId="285"/>
            <ac:picMk id="6" creationId="{00000000-0000-0000-0000-000000000000}"/>
          </ac:picMkLst>
        </pc:picChg>
        <pc:picChg chg="mod">
          <ac:chgData name="Banba Fitzgerald" userId="cf6e12b7-af13-4026-a531-bd356afcd7d6" providerId="ADAL" clId="{8D5189C3-DD45-4576-A465-7F320276C7B1}" dt="2024-01-25T12:15:02.083" v="928" actId="962"/>
          <ac:picMkLst>
            <pc:docMk/>
            <pc:sldMk cId="225133126" sldId="285"/>
            <ac:picMk id="7" creationId="{00000000-0000-0000-0000-000000000000}"/>
          </ac:picMkLst>
        </pc:picChg>
        <pc:picChg chg="mod">
          <ac:chgData name="Banba Fitzgerald" userId="cf6e12b7-af13-4026-a531-bd356afcd7d6" providerId="ADAL" clId="{8D5189C3-DD45-4576-A465-7F320276C7B1}" dt="2024-01-25T12:15:08.657" v="932" actId="962"/>
          <ac:picMkLst>
            <pc:docMk/>
            <pc:sldMk cId="225133126" sldId="285"/>
            <ac:picMk id="8" creationId="{00000000-0000-0000-0000-000000000000}"/>
          </ac:picMkLst>
        </pc:picChg>
      </pc:sldChg>
      <pc:sldChg chg="del ord">
        <pc:chgData name="Banba Fitzgerald" userId="cf6e12b7-af13-4026-a531-bd356afcd7d6" providerId="ADAL" clId="{8D5189C3-DD45-4576-A465-7F320276C7B1}" dt="2024-01-30T12:00:18.355" v="2761" actId="2696"/>
        <pc:sldMkLst>
          <pc:docMk/>
          <pc:sldMk cId="3566509472" sldId="286"/>
        </pc:sldMkLst>
      </pc:sldChg>
      <pc:sldChg chg="ord">
        <pc:chgData name="Banba Fitzgerald" userId="cf6e12b7-af13-4026-a531-bd356afcd7d6" providerId="ADAL" clId="{8D5189C3-DD45-4576-A465-7F320276C7B1}" dt="2024-01-22T11:43:00.226" v="358"/>
        <pc:sldMkLst>
          <pc:docMk/>
          <pc:sldMk cId="2812177419" sldId="287"/>
        </pc:sldMkLst>
      </pc:sldChg>
      <pc:sldChg chg="del">
        <pc:chgData name="Banba Fitzgerald" userId="cf6e12b7-af13-4026-a531-bd356afcd7d6" providerId="ADAL" clId="{8D5189C3-DD45-4576-A465-7F320276C7B1}" dt="2024-01-22T11:43:58.785" v="409" actId="47"/>
        <pc:sldMkLst>
          <pc:docMk/>
          <pc:sldMk cId="582294345" sldId="288"/>
        </pc:sldMkLst>
      </pc:sldChg>
      <pc:sldChg chg="new del">
        <pc:chgData name="Banba Fitzgerald" userId="cf6e12b7-af13-4026-a531-bd356afcd7d6" providerId="ADAL" clId="{8D5189C3-DD45-4576-A465-7F320276C7B1}" dt="2024-01-24T11:26:44.441" v="591" actId="47"/>
        <pc:sldMkLst>
          <pc:docMk/>
          <pc:sldMk cId="3189125543" sldId="288"/>
        </pc:sldMkLst>
      </pc:sldChg>
      <pc:sldChg chg="del">
        <pc:chgData name="Banba Fitzgerald" userId="cf6e12b7-af13-4026-a531-bd356afcd7d6" providerId="ADAL" clId="{8D5189C3-DD45-4576-A465-7F320276C7B1}" dt="2024-01-22T11:43:38.321" v="407" actId="47"/>
        <pc:sldMkLst>
          <pc:docMk/>
          <pc:sldMk cId="854768591" sldId="289"/>
        </pc:sldMkLst>
      </pc:sldChg>
      <pc:sldChg chg="addSp delSp modSp add mod ord delAnim">
        <pc:chgData name="Banba Fitzgerald" userId="cf6e12b7-af13-4026-a531-bd356afcd7d6" providerId="ADAL" clId="{8D5189C3-DD45-4576-A465-7F320276C7B1}" dt="2024-01-25T15:32:00.957" v="1994" actId="1076"/>
        <pc:sldMkLst>
          <pc:docMk/>
          <pc:sldMk cId="2903052112" sldId="289"/>
        </pc:sldMkLst>
        <pc:spChg chg="mod">
          <ac:chgData name="Banba Fitzgerald" userId="cf6e12b7-af13-4026-a531-bd356afcd7d6" providerId="ADAL" clId="{8D5189C3-DD45-4576-A465-7F320276C7B1}" dt="2024-01-24T11:26:53.079" v="623" actId="20577"/>
          <ac:spMkLst>
            <pc:docMk/>
            <pc:sldMk cId="2903052112" sldId="289"/>
            <ac:spMk id="2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4T11:27:13.515" v="630" actId="478"/>
          <ac:spMkLst>
            <pc:docMk/>
            <pc:sldMk cId="2903052112" sldId="289"/>
            <ac:spMk id="3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4T11:27:03.407" v="625" actId="478"/>
          <ac:spMkLst>
            <pc:docMk/>
            <pc:sldMk cId="2903052112" sldId="289"/>
            <ac:spMk id="6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4T11:27:03.407" v="625" actId="478"/>
          <ac:spMkLst>
            <pc:docMk/>
            <pc:sldMk cId="2903052112" sldId="289"/>
            <ac:spMk id="7" creationId="{00000000-0000-0000-0000-000000000000}"/>
          </ac:spMkLst>
        </pc:spChg>
        <pc:spChg chg="del">
          <ac:chgData name="Banba Fitzgerald" userId="cf6e12b7-af13-4026-a531-bd356afcd7d6" providerId="ADAL" clId="{8D5189C3-DD45-4576-A465-7F320276C7B1}" dt="2024-01-24T11:27:08.668" v="628" actId="478"/>
          <ac:spMkLst>
            <pc:docMk/>
            <pc:sldMk cId="2903052112" sldId="289"/>
            <ac:spMk id="8" creationId="{00000000-0000-0000-0000-000000000000}"/>
          </ac:spMkLst>
        </pc:spChg>
        <pc:spChg chg="add del mod">
          <ac:chgData name="Banba Fitzgerald" userId="cf6e12b7-af13-4026-a531-bd356afcd7d6" providerId="ADAL" clId="{8D5189C3-DD45-4576-A465-7F320276C7B1}" dt="2024-01-24T11:27:05.092" v="626" actId="478"/>
          <ac:spMkLst>
            <pc:docMk/>
            <pc:sldMk cId="2903052112" sldId="289"/>
            <ac:spMk id="9" creationId="{7FCA8175-E0F5-194F-0983-C29C13FC73EB}"/>
          </ac:spMkLst>
        </pc:spChg>
        <pc:spChg chg="add del mod">
          <ac:chgData name="Banba Fitzgerald" userId="cf6e12b7-af13-4026-a531-bd356afcd7d6" providerId="ADAL" clId="{8D5189C3-DD45-4576-A465-7F320276C7B1}" dt="2024-01-24T11:27:06.364" v="627" actId="478"/>
          <ac:spMkLst>
            <pc:docMk/>
            <pc:sldMk cId="2903052112" sldId="289"/>
            <ac:spMk id="11" creationId="{19ED3BD2-CE48-B975-D1B7-5EA1A3FBDE93}"/>
          </ac:spMkLst>
        </pc:spChg>
        <pc:spChg chg="add del mod">
          <ac:chgData name="Banba Fitzgerald" userId="cf6e12b7-af13-4026-a531-bd356afcd7d6" providerId="ADAL" clId="{8D5189C3-DD45-4576-A465-7F320276C7B1}" dt="2024-01-24T11:27:11.424" v="629" actId="478"/>
          <ac:spMkLst>
            <pc:docMk/>
            <pc:sldMk cId="2903052112" sldId="289"/>
            <ac:spMk id="13" creationId="{4F9AE7E6-C6A2-96B1-C585-24FFB6BE227A}"/>
          </ac:spMkLst>
        </pc:spChg>
        <pc:spChg chg="add del mod">
          <ac:chgData name="Banba Fitzgerald" userId="cf6e12b7-af13-4026-a531-bd356afcd7d6" providerId="ADAL" clId="{8D5189C3-DD45-4576-A465-7F320276C7B1}" dt="2024-01-24T11:27:15.054" v="631" actId="478"/>
          <ac:spMkLst>
            <pc:docMk/>
            <pc:sldMk cId="2903052112" sldId="289"/>
            <ac:spMk id="15" creationId="{A1EC5156-2571-E246-6F64-C88D694D12E0}"/>
          </ac:spMkLst>
        </pc:spChg>
        <pc:spChg chg="add mod">
          <ac:chgData name="Banba Fitzgerald" userId="cf6e12b7-af13-4026-a531-bd356afcd7d6" providerId="ADAL" clId="{8D5189C3-DD45-4576-A465-7F320276C7B1}" dt="2024-01-25T15:31:54.226" v="1991" actId="1076"/>
          <ac:spMkLst>
            <pc:docMk/>
            <pc:sldMk cId="2903052112" sldId="289"/>
            <ac:spMk id="24" creationId="{ECBC39BA-AECD-AF4C-759D-48BC21A22BE5}"/>
          </ac:spMkLst>
        </pc:spChg>
        <pc:picChg chg="add mod modCrop">
          <ac:chgData name="Banba Fitzgerald" userId="cf6e12b7-af13-4026-a531-bd356afcd7d6" providerId="ADAL" clId="{8D5189C3-DD45-4576-A465-7F320276C7B1}" dt="2024-01-25T15:32:00.957" v="1994" actId="1076"/>
          <ac:picMkLst>
            <pc:docMk/>
            <pc:sldMk cId="2903052112" sldId="289"/>
            <ac:picMk id="4" creationId="{DED7D8BB-DC29-507E-3692-033CED736E90}"/>
          </ac:picMkLst>
        </pc:picChg>
        <pc:picChg chg="del">
          <ac:chgData name="Banba Fitzgerald" userId="cf6e12b7-af13-4026-a531-bd356afcd7d6" providerId="ADAL" clId="{8D5189C3-DD45-4576-A465-7F320276C7B1}" dt="2024-01-24T11:26:54.583" v="624" actId="478"/>
          <ac:picMkLst>
            <pc:docMk/>
            <pc:sldMk cId="2903052112" sldId="289"/>
            <ac:picMk id="5" creationId="{5F26D097-062C-D1D3-121F-8D3F487B374D}"/>
          </ac:picMkLst>
        </pc:picChg>
        <pc:picChg chg="add mod">
          <ac:chgData name="Banba Fitzgerald" userId="cf6e12b7-af13-4026-a531-bd356afcd7d6" providerId="ADAL" clId="{8D5189C3-DD45-4576-A465-7F320276C7B1}" dt="2024-01-25T15:00:23.641" v="1060" actId="962"/>
          <ac:picMkLst>
            <pc:docMk/>
            <pc:sldMk cId="2903052112" sldId="289"/>
            <ac:picMk id="17" creationId="{9C737D2C-D220-1CD8-72A1-5C82462F04A2}"/>
          </ac:picMkLst>
        </pc:picChg>
        <pc:picChg chg="add mod">
          <ac:chgData name="Banba Fitzgerald" userId="cf6e12b7-af13-4026-a531-bd356afcd7d6" providerId="ADAL" clId="{8D5189C3-DD45-4576-A465-7F320276C7B1}" dt="2024-01-25T15:00:27.366" v="1062" actId="962"/>
          <ac:picMkLst>
            <pc:docMk/>
            <pc:sldMk cId="2903052112" sldId="289"/>
            <ac:picMk id="19" creationId="{CACFAA69-0ECF-4B1E-64EC-D43FC2E88D20}"/>
          </ac:picMkLst>
        </pc:picChg>
        <pc:picChg chg="add mod">
          <ac:chgData name="Banba Fitzgerald" userId="cf6e12b7-af13-4026-a531-bd356afcd7d6" providerId="ADAL" clId="{8D5189C3-DD45-4576-A465-7F320276C7B1}" dt="2024-01-25T15:00:25.123" v="1061" actId="962"/>
          <ac:picMkLst>
            <pc:docMk/>
            <pc:sldMk cId="2903052112" sldId="289"/>
            <ac:picMk id="21" creationId="{DB314B0F-C85D-1FFA-F3EE-A3104AC5748E}"/>
          </ac:picMkLst>
        </pc:picChg>
        <pc:picChg chg="add mod">
          <ac:chgData name="Banba Fitzgerald" userId="cf6e12b7-af13-4026-a531-bd356afcd7d6" providerId="ADAL" clId="{8D5189C3-DD45-4576-A465-7F320276C7B1}" dt="2024-01-25T15:00:29.198" v="1063" actId="962"/>
          <ac:picMkLst>
            <pc:docMk/>
            <pc:sldMk cId="2903052112" sldId="289"/>
            <ac:picMk id="23" creationId="{6B6E0322-3DB1-748D-1749-2B51B0B9E3C5}"/>
          </ac:picMkLst>
        </pc:picChg>
      </pc:sldChg>
      <pc:sldChg chg="addSp delSp modSp add mod ord addCm delCm modCm">
        <pc:chgData name="Banba Fitzgerald" userId="cf6e12b7-af13-4026-a531-bd356afcd7d6" providerId="ADAL" clId="{8D5189C3-DD45-4576-A465-7F320276C7B1}" dt="2024-01-30T08:19:49.981" v="2747"/>
        <pc:sldMkLst>
          <pc:docMk/>
          <pc:sldMk cId="109841036" sldId="290"/>
        </pc:sldMkLst>
        <pc:spChg chg="mod">
          <ac:chgData name="Banba Fitzgerald" userId="cf6e12b7-af13-4026-a531-bd356afcd7d6" providerId="ADAL" clId="{8D5189C3-DD45-4576-A465-7F320276C7B1}" dt="2024-01-24T12:01:26.455" v="734" actId="20577"/>
          <ac:spMkLst>
            <pc:docMk/>
            <pc:sldMk cId="109841036" sldId="290"/>
            <ac:spMk id="2" creationId="{00000000-0000-0000-0000-000000000000}"/>
          </ac:spMkLst>
        </pc:spChg>
        <pc:spChg chg="add mod">
          <ac:chgData name="Banba Fitzgerald" userId="cf6e12b7-af13-4026-a531-bd356afcd7d6" providerId="ADAL" clId="{8D5189C3-DD45-4576-A465-7F320276C7B1}" dt="2024-01-29T15:31:15.196" v="2075" actId="5793"/>
          <ac:spMkLst>
            <pc:docMk/>
            <pc:sldMk cId="109841036" sldId="290"/>
            <ac:spMk id="3" creationId="{F81AAD42-EAF7-036A-B33C-43D73E71250D}"/>
          </ac:spMkLst>
        </pc:spChg>
        <pc:spChg chg="add mod">
          <ac:chgData name="Banba Fitzgerald" userId="cf6e12b7-af13-4026-a531-bd356afcd7d6" providerId="ADAL" clId="{8D5189C3-DD45-4576-A465-7F320276C7B1}" dt="2024-01-29T15:30:58.127" v="2047" actId="1076"/>
          <ac:spMkLst>
            <pc:docMk/>
            <pc:sldMk cId="109841036" sldId="290"/>
            <ac:spMk id="12" creationId="{71F22639-8AF1-FA03-184C-7AE67E9A8B48}"/>
          </ac:spMkLst>
        </pc:spChg>
        <pc:spChg chg="mod">
          <ac:chgData name="Banba Fitzgerald" userId="cf6e12b7-af13-4026-a531-bd356afcd7d6" providerId="ADAL" clId="{8D5189C3-DD45-4576-A465-7F320276C7B1}" dt="2024-01-25T15:28:56.379" v="1905" actId="1076"/>
          <ac:spMkLst>
            <pc:docMk/>
            <pc:sldMk cId="109841036" sldId="290"/>
            <ac:spMk id="24" creationId="{ECBC39BA-AECD-AF4C-759D-48BC21A22BE5}"/>
          </ac:spMkLst>
        </pc:spChg>
        <pc:picChg chg="add del mod">
          <ac:chgData name="Banba Fitzgerald" userId="cf6e12b7-af13-4026-a531-bd356afcd7d6" providerId="ADAL" clId="{8D5189C3-DD45-4576-A465-7F320276C7B1}" dt="2024-01-25T15:28:00.744" v="1889" actId="478"/>
          <ac:picMkLst>
            <pc:docMk/>
            <pc:sldMk cId="109841036" sldId="290"/>
            <ac:picMk id="4" creationId="{7EE246E1-7545-0ED3-5C63-6BA6D805755E}"/>
          </ac:picMkLst>
        </pc:picChg>
        <pc:picChg chg="add del mod modCrop">
          <ac:chgData name="Banba Fitzgerald" userId="cf6e12b7-af13-4026-a531-bd356afcd7d6" providerId="ADAL" clId="{8D5189C3-DD45-4576-A465-7F320276C7B1}" dt="2024-01-25T15:27:13.413" v="1882" actId="478"/>
          <ac:picMkLst>
            <pc:docMk/>
            <pc:sldMk cId="109841036" sldId="290"/>
            <ac:picMk id="5" creationId="{3B53194B-72CA-FE5F-F93D-A25A5EDE4C4E}"/>
          </ac:picMkLst>
        </pc:picChg>
        <pc:picChg chg="add del mod">
          <ac:chgData name="Banba Fitzgerald" userId="cf6e12b7-af13-4026-a531-bd356afcd7d6" providerId="ADAL" clId="{8D5189C3-DD45-4576-A465-7F320276C7B1}" dt="2024-01-25T15:28:00.744" v="1889" actId="478"/>
          <ac:picMkLst>
            <pc:docMk/>
            <pc:sldMk cId="109841036" sldId="290"/>
            <ac:picMk id="6" creationId="{07D32897-DD06-E8DC-2629-1792184EE6F4}"/>
          </ac:picMkLst>
        </pc:picChg>
        <pc:picChg chg="add del mod">
          <ac:chgData name="Banba Fitzgerald" userId="cf6e12b7-af13-4026-a531-bd356afcd7d6" providerId="ADAL" clId="{8D5189C3-DD45-4576-A465-7F320276C7B1}" dt="2024-01-25T15:28:00.744" v="1889" actId="478"/>
          <ac:picMkLst>
            <pc:docMk/>
            <pc:sldMk cId="109841036" sldId="290"/>
            <ac:picMk id="8" creationId="{63A3C00A-7FA5-2148-BACF-5624D051628F}"/>
          </ac:picMkLst>
        </pc:picChg>
        <pc:picChg chg="add mod modCrop">
          <ac:chgData name="Banba Fitzgerald" userId="cf6e12b7-af13-4026-a531-bd356afcd7d6" providerId="ADAL" clId="{8D5189C3-DD45-4576-A465-7F320276C7B1}" dt="2024-01-29T15:31:30.492" v="2077" actId="1076"/>
          <ac:picMkLst>
            <pc:docMk/>
            <pc:sldMk cId="109841036" sldId="290"/>
            <ac:picMk id="9" creationId="{D139BE0B-8ABC-B493-9621-A7A2BA794515}"/>
          </ac:picMkLst>
        </pc:picChg>
        <pc:picChg chg="add del mod">
          <ac:chgData name="Banba Fitzgerald" userId="cf6e12b7-af13-4026-a531-bd356afcd7d6" providerId="ADAL" clId="{8D5189C3-DD45-4576-A465-7F320276C7B1}" dt="2024-01-25T15:28:00.744" v="1889" actId="478"/>
          <ac:picMkLst>
            <pc:docMk/>
            <pc:sldMk cId="109841036" sldId="290"/>
            <ac:picMk id="10" creationId="{A8243FDB-7040-DB81-5AF3-C189C7EE8A3B}"/>
          </ac:picMkLst>
        </pc:picChg>
        <pc:picChg chg="add del mod">
          <ac:chgData name="Banba Fitzgerald" userId="cf6e12b7-af13-4026-a531-bd356afcd7d6" providerId="ADAL" clId="{8D5189C3-DD45-4576-A465-7F320276C7B1}" dt="2024-01-25T15:33:23.215" v="2001" actId="478"/>
          <ac:picMkLst>
            <pc:docMk/>
            <pc:sldMk cId="109841036" sldId="290"/>
            <ac:picMk id="14" creationId="{0C0ED96C-D843-7C7A-F2A7-6CFEE8F5F606}"/>
          </ac:picMkLst>
        </pc:picChg>
        <pc:picChg chg="add mod">
          <ac:chgData name="Banba Fitzgerald" userId="cf6e12b7-af13-4026-a531-bd356afcd7d6" providerId="ADAL" clId="{8D5189C3-DD45-4576-A465-7F320276C7B1}" dt="2024-01-29T15:30:55.048" v="2046" actId="1076"/>
          <ac:picMkLst>
            <pc:docMk/>
            <pc:sldMk cId="109841036" sldId="290"/>
            <ac:picMk id="16" creationId="{0F0B0155-DCC3-9D12-0133-788B80E02E24}"/>
          </ac:picMkLst>
        </pc:picChg>
        <pc:picChg chg="del">
          <ac:chgData name="Banba Fitzgerald" userId="cf6e12b7-af13-4026-a531-bd356afcd7d6" providerId="ADAL" clId="{8D5189C3-DD45-4576-A465-7F320276C7B1}" dt="2024-01-24T12:01:29.434" v="735" actId="478"/>
          <ac:picMkLst>
            <pc:docMk/>
            <pc:sldMk cId="109841036" sldId="290"/>
            <ac:picMk id="17" creationId="{9C737D2C-D220-1CD8-72A1-5C82462F04A2}"/>
          </ac:picMkLst>
        </pc:picChg>
        <pc:picChg chg="add mod">
          <ac:chgData name="Banba Fitzgerald" userId="cf6e12b7-af13-4026-a531-bd356afcd7d6" providerId="ADAL" clId="{8D5189C3-DD45-4576-A465-7F320276C7B1}" dt="2024-01-29T15:30:55.048" v="2046" actId="1076"/>
          <ac:picMkLst>
            <pc:docMk/>
            <pc:sldMk cId="109841036" sldId="290"/>
            <ac:picMk id="18" creationId="{D4F7040C-1D72-50A0-2D08-AD5D7F8ED551}"/>
          </ac:picMkLst>
        </pc:picChg>
        <pc:picChg chg="del">
          <ac:chgData name="Banba Fitzgerald" userId="cf6e12b7-af13-4026-a531-bd356afcd7d6" providerId="ADAL" clId="{8D5189C3-DD45-4576-A465-7F320276C7B1}" dt="2024-01-24T12:01:29.434" v="735" actId="478"/>
          <ac:picMkLst>
            <pc:docMk/>
            <pc:sldMk cId="109841036" sldId="290"/>
            <ac:picMk id="19" creationId="{CACFAA69-0ECF-4B1E-64EC-D43FC2E88D20}"/>
          </ac:picMkLst>
        </pc:picChg>
        <pc:picChg chg="add del mod">
          <ac:chgData name="Banba Fitzgerald" userId="cf6e12b7-af13-4026-a531-bd356afcd7d6" providerId="ADAL" clId="{8D5189C3-DD45-4576-A465-7F320276C7B1}" dt="2024-01-25T15:35:38.914" v="2030" actId="478"/>
          <ac:picMkLst>
            <pc:docMk/>
            <pc:sldMk cId="109841036" sldId="290"/>
            <ac:picMk id="20" creationId="{B0ED5652-CEBE-B2B5-94C5-7959CB9F52BF}"/>
          </ac:picMkLst>
        </pc:picChg>
        <pc:picChg chg="del">
          <ac:chgData name="Banba Fitzgerald" userId="cf6e12b7-af13-4026-a531-bd356afcd7d6" providerId="ADAL" clId="{8D5189C3-DD45-4576-A465-7F320276C7B1}" dt="2024-01-24T12:01:29.434" v="735" actId="478"/>
          <ac:picMkLst>
            <pc:docMk/>
            <pc:sldMk cId="109841036" sldId="290"/>
            <ac:picMk id="21" creationId="{DB314B0F-C85D-1FFA-F3EE-A3104AC5748E}"/>
          </ac:picMkLst>
        </pc:picChg>
        <pc:picChg chg="del">
          <ac:chgData name="Banba Fitzgerald" userId="cf6e12b7-af13-4026-a531-bd356afcd7d6" providerId="ADAL" clId="{8D5189C3-DD45-4576-A465-7F320276C7B1}" dt="2024-01-24T12:01:29.434" v="735" actId="478"/>
          <ac:picMkLst>
            <pc:docMk/>
            <pc:sldMk cId="109841036" sldId="290"/>
            <ac:picMk id="23" creationId="{6B6E0322-3DB1-748D-1749-2B51B0B9E3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Banba Fitzgerald" userId="cf6e12b7-af13-4026-a531-bd356afcd7d6" providerId="ADAL" clId="{8D5189C3-DD45-4576-A465-7F320276C7B1}" dt="2024-01-30T08:19:49.308" v="2746"/>
              <pc2:cmMkLst xmlns:pc2="http://schemas.microsoft.com/office/powerpoint/2019/9/main/command">
                <pc:docMk/>
                <pc:sldMk cId="109841036" sldId="290"/>
                <pc2:cmMk id="{10D76E10-F002-4AA3-9507-14A5BCB410DD}"/>
              </pc2:cmMkLst>
            </pc226:cmChg>
            <pc226:cmChg xmlns:pc226="http://schemas.microsoft.com/office/powerpoint/2022/06/main/command" chg="add del mod">
              <pc226:chgData name="Banba Fitzgerald" userId="cf6e12b7-af13-4026-a531-bd356afcd7d6" providerId="ADAL" clId="{8D5189C3-DD45-4576-A465-7F320276C7B1}" dt="2024-01-30T08:19:49.981" v="2747"/>
              <pc2:cmMkLst xmlns:pc2="http://schemas.microsoft.com/office/powerpoint/2019/9/main/command">
                <pc:docMk/>
                <pc:sldMk cId="109841036" sldId="290"/>
                <pc2:cmMk id="{3874C47A-2571-4DD4-9DF4-C2EC5290A9CC}"/>
              </pc2:cmMkLst>
            </pc226:cmChg>
          </p:ext>
        </pc:extLst>
      </pc:sldChg>
      <pc:sldChg chg="addSp modSp mod ord">
        <pc:chgData name="Banba Fitzgerald" userId="cf6e12b7-af13-4026-a531-bd356afcd7d6" providerId="ADAL" clId="{8D5189C3-DD45-4576-A465-7F320276C7B1}" dt="2024-01-25T15:31:47.871" v="1985" actId="1076"/>
        <pc:sldMkLst>
          <pc:docMk/>
          <pc:sldMk cId="2147742498" sldId="291"/>
        </pc:sldMkLst>
        <pc:spChg chg="add mod">
          <ac:chgData name="Banba Fitzgerald" userId="cf6e12b7-af13-4026-a531-bd356afcd7d6" providerId="ADAL" clId="{8D5189C3-DD45-4576-A465-7F320276C7B1}" dt="2024-01-25T15:31:47.871" v="1985" actId="1076"/>
          <ac:spMkLst>
            <pc:docMk/>
            <pc:sldMk cId="2147742498" sldId="291"/>
            <ac:spMk id="2" creationId="{028CA0F2-EFE3-A3FE-8415-6252E3956C5F}"/>
          </ac:spMkLst>
        </pc:spChg>
        <pc:spChg chg="mod">
          <ac:chgData name="Banba Fitzgerald" userId="cf6e12b7-af13-4026-a531-bd356afcd7d6" providerId="ADAL" clId="{8D5189C3-DD45-4576-A465-7F320276C7B1}" dt="2024-01-25T14:59:16.704" v="1012" actId="1076"/>
          <ac:spMkLst>
            <pc:docMk/>
            <pc:sldMk cId="2147742498" sldId="291"/>
            <ac:spMk id="6" creationId="{00000000-0000-0000-0000-000000000000}"/>
          </ac:spMkLst>
        </pc:spChg>
        <pc:picChg chg="mod">
          <ac:chgData name="Banba Fitzgerald" userId="cf6e12b7-af13-4026-a531-bd356afcd7d6" providerId="ADAL" clId="{8D5189C3-DD45-4576-A465-7F320276C7B1}" dt="2024-01-25T14:59:42.758" v="1057" actId="962"/>
          <ac:picMkLst>
            <pc:docMk/>
            <pc:sldMk cId="2147742498" sldId="291"/>
            <ac:picMk id="3" creationId="{B27A9976-44D7-3F6B-64E6-580E3DFA1E26}"/>
          </ac:picMkLst>
        </pc:picChg>
        <pc:picChg chg="mod">
          <ac:chgData name="Banba Fitzgerald" userId="cf6e12b7-af13-4026-a531-bd356afcd7d6" providerId="ADAL" clId="{8D5189C3-DD45-4576-A465-7F320276C7B1}" dt="2024-01-25T14:59:46.380" v="1059" actId="962"/>
          <ac:picMkLst>
            <pc:docMk/>
            <pc:sldMk cId="2147742498" sldId="291"/>
            <ac:picMk id="4" creationId="{3E95CE33-82D5-81D1-90F6-D869A3E3284D}"/>
          </ac:picMkLst>
        </pc:picChg>
        <pc:picChg chg="mod">
          <ac:chgData name="Banba Fitzgerald" userId="cf6e12b7-af13-4026-a531-bd356afcd7d6" providerId="ADAL" clId="{8D5189C3-DD45-4576-A465-7F320276C7B1}" dt="2024-01-25T14:59:44.815" v="1058" actId="962"/>
          <ac:picMkLst>
            <pc:docMk/>
            <pc:sldMk cId="2147742498" sldId="291"/>
            <ac:picMk id="8" creationId="{00000000-0000-0000-0000-000000000000}"/>
          </ac:picMkLst>
        </pc:picChg>
      </pc:sldChg>
      <pc:sldChg chg="addSp delSp modSp del mod">
        <pc:chgData name="Banba Fitzgerald" userId="cf6e12b7-af13-4026-a531-bd356afcd7d6" providerId="ADAL" clId="{8D5189C3-DD45-4576-A465-7F320276C7B1}" dt="2024-01-30T12:00:41.616" v="2764" actId="2696"/>
        <pc:sldMkLst>
          <pc:docMk/>
          <pc:sldMk cId="4166977657" sldId="292"/>
        </pc:sldMkLst>
        <pc:graphicFrameChg chg="add mod">
          <ac:chgData name="Banba Fitzgerald" userId="cf6e12b7-af13-4026-a531-bd356afcd7d6" providerId="ADAL" clId="{8D5189C3-DD45-4576-A465-7F320276C7B1}" dt="2024-01-29T17:08:38.446" v="2659" actId="1076"/>
          <ac:graphicFrameMkLst>
            <pc:docMk/>
            <pc:sldMk cId="4166977657" sldId="292"/>
            <ac:graphicFrameMk id="5" creationId="{65A671EE-30B0-5A09-773C-372487B68940}"/>
          </ac:graphicFrameMkLst>
        </pc:graphicFrameChg>
        <pc:graphicFrameChg chg="mod modGraphic">
          <ac:chgData name="Banba Fitzgerald" userId="cf6e12b7-af13-4026-a531-bd356afcd7d6" providerId="ADAL" clId="{8D5189C3-DD45-4576-A465-7F320276C7B1}" dt="2024-01-29T17:08:38.848" v="2660" actId="21"/>
          <ac:graphicFrameMkLst>
            <pc:docMk/>
            <pc:sldMk cId="4166977657" sldId="292"/>
            <ac:graphicFrameMk id="8" creationId="{00000000-0000-0000-0000-000000000000}"/>
          </ac:graphicFrameMkLst>
        </pc:graphicFrameChg>
        <pc:picChg chg="add del mod">
          <ac:chgData name="Banba Fitzgerald" userId="cf6e12b7-af13-4026-a531-bd356afcd7d6" providerId="ADAL" clId="{8D5189C3-DD45-4576-A465-7F320276C7B1}" dt="2024-01-29T16:57:46.710" v="2406" actId="478"/>
          <ac:picMkLst>
            <pc:docMk/>
            <pc:sldMk cId="4166977657" sldId="292"/>
            <ac:picMk id="4" creationId="{795E65FD-4115-B7F8-C7EF-B56DEF84B716}"/>
          </ac:picMkLst>
        </pc:picChg>
      </pc:sldChg>
      <pc:sldChg chg="modSp ord delCm">
        <pc:chgData name="Banba Fitzgerald" userId="cf6e12b7-af13-4026-a531-bd356afcd7d6" providerId="ADAL" clId="{8D5189C3-DD45-4576-A465-7F320276C7B1}" dt="2024-01-30T08:19:37.417" v="2743"/>
        <pc:sldMkLst>
          <pc:docMk/>
          <pc:sldMk cId="1927537233" sldId="293"/>
        </pc:sldMkLst>
        <pc:spChg chg="mod">
          <ac:chgData name="Banba Fitzgerald" userId="cf6e12b7-af13-4026-a531-bd356afcd7d6" providerId="ADAL" clId="{8D5189C3-DD45-4576-A465-7F320276C7B1}" dt="2024-01-25T15:07:55.490" v="1653" actId="1076"/>
          <ac:spMkLst>
            <pc:docMk/>
            <pc:sldMk cId="1927537233" sldId="293"/>
            <ac:spMk id="2" creationId="{2F84C6BC-BF75-AC9C-AD7D-80EC0AE37D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nba Fitzgerald" userId="cf6e12b7-af13-4026-a531-bd356afcd7d6" providerId="ADAL" clId="{8D5189C3-DD45-4576-A465-7F320276C7B1}" dt="2024-01-30T08:19:37.417" v="2743"/>
              <pc2:cmMkLst xmlns:pc2="http://schemas.microsoft.com/office/powerpoint/2019/9/main/command">
                <pc:docMk/>
                <pc:sldMk cId="1927537233" sldId="293"/>
                <pc2:cmMk id="{BED81E43-F512-4444-A933-822609FC9602}"/>
              </pc2:cmMkLst>
            </pc226:cmChg>
          </p:ext>
        </pc:extLst>
      </pc:sldChg>
      <pc:sldChg chg="modSp">
        <pc:chgData name="Banba Fitzgerald" userId="cf6e12b7-af13-4026-a531-bd356afcd7d6" providerId="ADAL" clId="{8D5189C3-DD45-4576-A465-7F320276C7B1}" dt="2024-01-25T15:05:42.840" v="1622" actId="962"/>
        <pc:sldMkLst>
          <pc:docMk/>
          <pc:sldMk cId="290644724" sldId="294"/>
        </pc:sldMkLst>
        <pc:spChg chg="mod">
          <ac:chgData name="Banba Fitzgerald" userId="cf6e12b7-af13-4026-a531-bd356afcd7d6" providerId="ADAL" clId="{8D5189C3-DD45-4576-A465-7F320276C7B1}" dt="2024-01-25T15:05:24.633" v="1620" actId="13244"/>
          <ac:spMkLst>
            <pc:docMk/>
            <pc:sldMk cId="290644724" sldId="294"/>
            <ac:spMk id="15" creationId="{00000000-0000-0000-0000-000000000000}"/>
          </ac:spMkLst>
        </pc:spChg>
        <pc:grpChg chg="mod">
          <ac:chgData name="Banba Fitzgerald" userId="cf6e12b7-af13-4026-a531-bd356afcd7d6" providerId="ADAL" clId="{8D5189C3-DD45-4576-A465-7F320276C7B1}" dt="2024-01-25T15:05:42.840" v="1622" actId="962"/>
          <ac:grpSpMkLst>
            <pc:docMk/>
            <pc:sldMk cId="290644724" sldId="294"/>
            <ac:grpSpMk id="11" creationId="{00000000-0000-0000-0000-000000000000}"/>
          </ac:grpSpMkLst>
        </pc:grpChg>
      </pc:sldChg>
      <pc:sldChg chg="addSp delSp modSp add mod delAnim">
        <pc:chgData name="Banba Fitzgerald" userId="cf6e12b7-af13-4026-a531-bd356afcd7d6" providerId="ADAL" clId="{8D5189C3-DD45-4576-A465-7F320276C7B1}" dt="2024-01-30T12:00:30.128" v="2763" actId="13926"/>
        <pc:sldMkLst>
          <pc:docMk/>
          <pc:sldMk cId="114049317" sldId="295"/>
        </pc:sldMkLst>
        <pc:spChg chg="mod">
          <ac:chgData name="Banba Fitzgerald" userId="cf6e12b7-af13-4026-a531-bd356afcd7d6" providerId="ADAL" clId="{8D5189C3-DD45-4576-A465-7F320276C7B1}" dt="2024-01-30T12:00:30.128" v="2763" actId="13926"/>
          <ac:spMkLst>
            <pc:docMk/>
            <pc:sldMk cId="114049317" sldId="295"/>
            <ac:spMk id="2" creationId="{00000000-0000-0000-0000-000000000000}"/>
          </ac:spMkLst>
        </pc:spChg>
        <pc:spChg chg="del mod">
          <ac:chgData name="Banba Fitzgerald" userId="cf6e12b7-af13-4026-a531-bd356afcd7d6" providerId="ADAL" clId="{8D5189C3-DD45-4576-A465-7F320276C7B1}" dt="2024-01-29T16:30:10.882" v="2227" actId="478"/>
          <ac:spMkLst>
            <pc:docMk/>
            <pc:sldMk cId="114049317" sldId="295"/>
            <ac:spMk id="3" creationId="{00000000-0000-0000-0000-000000000000}"/>
          </ac:spMkLst>
        </pc:spChg>
        <pc:spChg chg="mod">
          <ac:chgData name="Banba Fitzgerald" userId="cf6e12b7-af13-4026-a531-bd356afcd7d6" providerId="ADAL" clId="{8D5189C3-DD45-4576-A465-7F320276C7B1}" dt="2024-01-29T16:44:09.464" v="2388" actId="1035"/>
          <ac:spMkLst>
            <pc:docMk/>
            <pc:sldMk cId="114049317" sldId="295"/>
            <ac:spMk id="6" creationId="{00000000-0000-0000-0000-000000000000}"/>
          </ac:spMkLst>
        </pc:spChg>
        <pc:spChg chg="add mod">
          <ac:chgData name="Banba Fitzgerald" userId="cf6e12b7-af13-4026-a531-bd356afcd7d6" providerId="ADAL" clId="{8D5189C3-DD45-4576-A465-7F320276C7B1}" dt="2024-01-29T16:42:01.444" v="2334" actId="1076"/>
          <ac:spMkLst>
            <pc:docMk/>
            <pc:sldMk cId="114049317" sldId="295"/>
            <ac:spMk id="8" creationId="{C6B0DBA4-E9C6-B13B-4ED2-4F8F020988BF}"/>
          </ac:spMkLst>
        </pc:spChg>
        <pc:spChg chg="add mod">
          <ac:chgData name="Banba Fitzgerald" userId="cf6e12b7-af13-4026-a531-bd356afcd7d6" providerId="ADAL" clId="{8D5189C3-DD45-4576-A465-7F320276C7B1}" dt="2024-01-29T16:41:57.772" v="2333" actId="255"/>
          <ac:spMkLst>
            <pc:docMk/>
            <pc:sldMk cId="114049317" sldId="295"/>
            <ac:spMk id="10" creationId="{17E1C8B1-2854-EB6A-B592-D6CBB73FC45D}"/>
          </ac:spMkLst>
        </pc:spChg>
        <pc:spChg chg="add mod">
          <ac:chgData name="Banba Fitzgerald" userId="cf6e12b7-af13-4026-a531-bd356afcd7d6" providerId="ADAL" clId="{8D5189C3-DD45-4576-A465-7F320276C7B1}" dt="2024-01-29T16:42:21.545" v="2342" actId="5793"/>
          <ac:spMkLst>
            <pc:docMk/>
            <pc:sldMk cId="114049317" sldId="295"/>
            <ac:spMk id="12" creationId="{096025DE-0FD3-D9F9-E6D2-4375067EBA58}"/>
          </ac:spMkLst>
        </pc:spChg>
        <pc:spChg chg="add mod">
          <ac:chgData name="Banba Fitzgerald" userId="cf6e12b7-af13-4026-a531-bd356afcd7d6" providerId="ADAL" clId="{8D5189C3-DD45-4576-A465-7F320276C7B1}" dt="2024-01-29T16:45:03.417" v="2400" actId="1038"/>
          <ac:spMkLst>
            <pc:docMk/>
            <pc:sldMk cId="114049317" sldId="295"/>
            <ac:spMk id="14" creationId="{06D2790A-65CF-5EC4-F9CE-EFA8AC6996F2}"/>
          </ac:spMkLst>
        </pc:spChg>
        <pc:spChg chg="add mod">
          <ac:chgData name="Banba Fitzgerald" userId="cf6e12b7-af13-4026-a531-bd356afcd7d6" providerId="ADAL" clId="{8D5189C3-DD45-4576-A465-7F320276C7B1}" dt="2024-01-29T16:43:08.460" v="2356" actId="5793"/>
          <ac:spMkLst>
            <pc:docMk/>
            <pc:sldMk cId="114049317" sldId="295"/>
            <ac:spMk id="16" creationId="{5E413806-3903-EF5C-A9AB-E31C703CF466}"/>
          </ac:spMkLst>
        </pc:spChg>
        <pc:spChg chg="add mod">
          <ac:chgData name="Banba Fitzgerald" userId="cf6e12b7-af13-4026-a531-bd356afcd7d6" providerId="ADAL" clId="{8D5189C3-DD45-4576-A465-7F320276C7B1}" dt="2024-01-29T16:43:12.024" v="2358" actId="1076"/>
          <ac:spMkLst>
            <pc:docMk/>
            <pc:sldMk cId="114049317" sldId="295"/>
            <ac:spMk id="18" creationId="{655EE63F-070F-6B2E-5E2B-2A7F3E116B68}"/>
          </ac:spMkLst>
        </pc:spChg>
        <pc:spChg chg="add mod">
          <ac:chgData name="Banba Fitzgerald" userId="cf6e12b7-af13-4026-a531-bd356afcd7d6" providerId="ADAL" clId="{8D5189C3-DD45-4576-A465-7F320276C7B1}" dt="2024-01-29T16:43:21.680" v="2362" actId="1076"/>
          <ac:spMkLst>
            <pc:docMk/>
            <pc:sldMk cId="114049317" sldId="295"/>
            <ac:spMk id="20" creationId="{EA60B774-0799-49AF-B65F-994FADB3B994}"/>
          </ac:spMkLst>
        </pc:spChg>
        <pc:spChg chg="add mod">
          <ac:chgData name="Banba Fitzgerald" userId="cf6e12b7-af13-4026-a531-bd356afcd7d6" providerId="ADAL" clId="{8D5189C3-DD45-4576-A465-7F320276C7B1}" dt="2024-01-29T16:43:35.468" v="2367" actId="1076"/>
          <ac:spMkLst>
            <pc:docMk/>
            <pc:sldMk cId="114049317" sldId="295"/>
            <ac:spMk id="22" creationId="{61D2F179-B2DF-A2E8-BECF-1CC4F3A72363}"/>
          </ac:spMkLst>
        </pc:spChg>
        <pc:spChg chg="add del">
          <ac:chgData name="Banba Fitzgerald" userId="cf6e12b7-af13-4026-a531-bd356afcd7d6" providerId="ADAL" clId="{8D5189C3-DD45-4576-A465-7F320276C7B1}" dt="2024-01-29T16:39:32.176" v="2267" actId="22"/>
          <ac:spMkLst>
            <pc:docMk/>
            <pc:sldMk cId="114049317" sldId="295"/>
            <ac:spMk id="24" creationId="{A6A6B655-5D62-81F6-616E-4D896B467BE1}"/>
          </ac:spMkLst>
        </pc:spChg>
        <pc:picChg chg="add del mod ord">
          <ac:chgData name="Banba Fitzgerald" userId="cf6e12b7-af13-4026-a531-bd356afcd7d6" providerId="ADAL" clId="{8D5189C3-DD45-4576-A465-7F320276C7B1}" dt="2024-01-29T16:40:06.656" v="2273" actId="478"/>
          <ac:picMkLst>
            <pc:docMk/>
            <pc:sldMk cId="114049317" sldId="295"/>
            <ac:picMk id="5" creationId="{D70C5079-0438-1A0E-64CB-5DB7E35CF25A}"/>
          </ac:picMkLst>
        </pc:picChg>
        <pc:picChg chg="add mod ord">
          <ac:chgData name="Banba Fitzgerald" userId="cf6e12b7-af13-4026-a531-bd356afcd7d6" providerId="ADAL" clId="{8D5189C3-DD45-4576-A465-7F320276C7B1}" dt="2024-01-29T16:41:36.281" v="2324" actId="1076"/>
          <ac:picMkLst>
            <pc:docMk/>
            <pc:sldMk cId="114049317" sldId="295"/>
            <ac:picMk id="26" creationId="{37BE7527-2DA9-F5DD-A4F8-8B589A389841}"/>
          </ac:picMkLst>
        </pc:picChg>
      </pc:sldChg>
      <pc:sldChg chg="addSp delSp modSp add del mod">
        <pc:chgData name="Banba Fitzgerald" userId="cf6e12b7-af13-4026-a531-bd356afcd7d6" providerId="ADAL" clId="{8D5189C3-DD45-4576-A465-7F320276C7B1}" dt="2024-01-30T12:00:50.857" v="2767" actId="13926"/>
        <pc:sldMkLst>
          <pc:docMk/>
          <pc:sldMk cId="3210894446" sldId="296"/>
        </pc:sldMkLst>
        <pc:spChg chg="del">
          <ac:chgData name="Banba Fitzgerald" userId="cf6e12b7-af13-4026-a531-bd356afcd7d6" providerId="ADAL" clId="{8D5189C3-DD45-4576-A465-7F320276C7B1}" dt="2024-01-29T16:58:53.764" v="2412" actId="478"/>
          <ac:spMkLst>
            <pc:docMk/>
            <pc:sldMk cId="3210894446" sldId="296"/>
            <ac:spMk id="2" creationId="{00000000-0000-0000-0000-000000000000}"/>
          </ac:spMkLst>
        </pc:spChg>
        <pc:spChg chg="add del mod">
          <ac:chgData name="Banba Fitzgerald" userId="cf6e12b7-af13-4026-a531-bd356afcd7d6" providerId="ADAL" clId="{8D5189C3-DD45-4576-A465-7F320276C7B1}" dt="2024-01-29T16:58:51.957" v="2411" actId="478"/>
          <ac:spMkLst>
            <pc:docMk/>
            <pc:sldMk cId="3210894446" sldId="296"/>
            <ac:spMk id="5" creationId="{2026CC3F-99F8-CBB3-6F68-93D67A5C197A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7" creationId="{7B3273C8-C03A-3628-957C-869621B072A3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16" creationId="{92A4AA75-2967-CE6D-03A9-E6CE69073A25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17" creationId="{BF373D6E-42E1-0522-08B5-FFF1D81396BE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18" creationId="{D3567AB0-7928-179B-E596-AE18D82C1FCA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19" creationId="{CB0D1CF0-60B8-165A-030E-A403B06462E5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25" creationId="{2395BDB4-831F-2B20-71CF-D1DF52B43FCB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27" creationId="{41F54DDA-248F-D3D0-28DB-628C33B72654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29" creationId="{395B76A0-0EA7-A1E3-4551-A5D566B315E4}"/>
          </ac:spMkLst>
        </pc:spChg>
        <pc:spChg chg="add del mod">
          <ac:chgData name="Banba Fitzgerald" userId="cf6e12b7-af13-4026-a531-bd356afcd7d6" providerId="ADAL" clId="{8D5189C3-DD45-4576-A465-7F320276C7B1}" dt="2024-01-29T17:08:46.129" v="2662" actId="478"/>
          <ac:spMkLst>
            <pc:docMk/>
            <pc:sldMk cId="3210894446" sldId="296"/>
            <ac:spMk id="30" creationId="{2E0BB567-AF21-D61E-1CA0-16D731189502}"/>
          </ac:spMkLst>
        </pc:spChg>
        <pc:spChg chg="add del mod">
          <ac:chgData name="Banba Fitzgerald" userId="cf6e12b7-af13-4026-a531-bd356afcd7d6" providerId="ADAL" clId="{8D5189C3-DD45-4576-A465-7F320276C7B1}" dt="2024-01-29T17:08:48.115" v="2663" actId="478"/>
          <ac:spMkLst>
            <pc:docMk/>
            <pc:sldMk cId="3210894446" sldId="296"/>
            <ac:spMk id="32" creationId="{294C3F17-233A-BD48-874C-BE81E7F37874}"/>
          </ac:spMkLst>
        </pc:spChg>
        <pc:spChg chg="add mod">
          <ac:chgData name="Banba Fitzgerald" userId="cf6e12b7-af13-4026-a531-bd356afcd7d6" providerId="ADAL" clId="{8D5189C3-DD45-4576-A465-7F320276C7B1}" dt="2024-01-30T12:00:50.857" v="2767" actId="13926"/>
          <ac:spMkLst>
            <pc:docMk/>
            <pc:sldMk cId="3210894446" sldId="296"/>
            <ac:spMk id="33" creationId="{E1276317-80CA-29DE-D26E-2A89705E3DE3}"/>
          </ac:spMkLst>
        </pc:spChg>
        <pc:graphicFrameChg chg="del">
          <ac:chgData name="Banba Fitzgerald" userId="cf6e12b7-af13-4026-a531-bd356afcd7d6" providerId="ADAL" clId="{8D5189C3-DD45-4576-A465-7F320276C7B1}" dt="2024-01-29T16:58:48.838" v="2410" actId="478"/>
          <ac:graphicFrameMkLst>
            <pc:docMk/>
            <pc:sldMk cId="3210894446" sldId="296"/>
            <ac:graphicFrameMk id="8" creationId="{00000000-0000-0000-0000-000000000000}"/>
          </ac:graphicFrameMkLst>
        </pc:graphicFrameChg>
        <pc:graphicFrameChg chg="add mod modGraphic">
          <ac:chgData name="Banba Fitzgerald" userId="cf6e12b7-af13-4026-a531-bd356afcd7d6" providerId="ADAL" clId="{8D5189C3-DD45-4576-A465-7F320276C7B1}" dt="2024-01-29T17:11:12.273" v="2708" actId="1076"/>
          <ac:graphicFrameMkLst>
            <pc:docMk/>
            <pc:sldMk cId="3210894446" sldId="296"/>
            <ac:graphicFrameMk id="34" creationId="{12587113-4A98-F13E-672C-DC34CE6642CC}"/>
          </ac:graphicFrameMkLst>
        </pc:graphicFrameChg>
        <pc:picChg chg="del mod modCrop">
          <ac:chgData name="Banba Fitzgerald" userId="cf6e12b7-af13-4026-a531-bd356afcd7d6" providerId="ADAL" clId="{8D5189C3-DD45-4576-A465-7F320276C7B1}" dt="2024-01-29T16:58:16.792" v="2409" actId="478"/>
          <ac:picMkLst>
            <pc:docMk/>
            <pc:sldMk cId="3210894446" sldId="296"/>
            <ac:picMk id="4" creationId="{795E65FD-4115-B7F8-C7EF-B56DEF84B716}"/>
          </ac:picMkLst>
        </pc:picChg>
        <pc:picChg chg="add del mod">
          <ac:chgData name="Banba Fitzgerald" userId="cf6e12b7-af13-4026-a531-bd356afcd7d6" providerId="ADAL" clId="{8D5189C3-DD45-4576-A465-7F320276C7B1}" dt="2024-01-29T17:00:41.297" v="2494" actId="478"/>
          <ac:picMkLst>
            <pc:docMk/>
            <pc:sldMk cId="3210894446" sldId="296"/>
            <ac:picMk id="10" creationId="{A40C4F84-4E46-5C3E-B453-10DCC83C248A}"/>
          </ac:picMkLst>
        </pc:picChg>
        <pc:picChg chg="add del mod">
          <ac:chgData name="Banba Fitzgerald" userId="cf6e12b7-af13-4026-a531-bd356afcd7d6" providerId="ADAL" clId="{8D5189C3-DD45-4576-A465-7F320276C7B1}" dt="2024-01-29T17:03:38.284" v="2592" actId="478"/>
          <ac:picMkLst>
            <pc:docMk/>
            <pc:sldMk cId="3210894446" sldId="296"/>
            <ac:picMk id="12" creationId="{53D1CFED-1EC1-349E-A3D1-5BB7D763901F}"/>
          </ac:picMkLst>
        </pc:picChg>
        <pc:picChg chg="add del mod">
          <ac:chgData name="Banba Fitzgerald" userId="cf6e12b7-af13-4026-a531-bd356afcd7d6" providerId="ADAL" clId="{8D5189C3-DD45-4576-A465-7F320276C7B1}" dt="2024-01-29T17:00:53.429" v="2503" actId="478"/>
          <ac:picMkLst>
            <pc:docMk/>
            <pc:sldMk cId="3210894446" sldId="296"/>
            <ac:picMk id="14" creationId="{F5CD4A33-6567-363C-1CA8-5E2ADFC91CF2}"/>
          </ac:picMkLst>
        </pc:picChg>
        <pc:picChg chg="add del mod">
          <ac:chgData name="Banba Fitzgerald" userId="cf6e12b7-af13-4026-a531-bd356afcd7d6" providerId="ADAL" clId="{8D5189C3-DD45-4576-A465-7F320276C7B1}" dt="2024-01-29T17:03:54.274" v="2603" actId="478"/>
          <ac:picMkLst>
            <pc:docMk/>
            <pc:sldMk cId="3210894446" sldId="296"/>
            <ac:picMk id="21" creationId="{1E470985-51EA-6470-2CA7-36A0E39008A7}"/>
          </ac:picMkLst>
        </pc:picChg>
        <pc:picChg chg="add del mod ord">
          <ac:chgData name="Banba Fitzgerald" userId="cf6e12b7-af13-4026-a531-bd356afcd7d6" providerId="ADAL" clId="{8D5189C3-DD45-4576-A465-7F320276C7B1}" dt="2024-01-29T17:08:46.129" v="2662" actId="478"/>
          <ac:picMkLst>
            <pc:docMk/>
            <pc:sldMk cId="3210894446" sldId="296"/>
            <ac:picMk id="23" creationId="{21E6CF50-CBD6-86CA-ABCC-1DA7A01FB077}"/>
          </ac:picMkLst>
        </pc:picChg>
      </pc:sldChg>
    </pc:docChg>
  </pc:docChgLst>
  <pc:docChgLst>
    <pc:chgData name="Caroline McGrotty" userId="4cbbe859-093f-47d6-9484-8de33b0f889d" providerId="ADAL" clId="{AC4C48DF-CB62-4309-9A36-ED339DEDA83C}"/>
    <pc:docChg chg="custSel modSld sldOrd">
      <pc:chgData name="Caroline McGrotty" userId="4cbbe859-093f-47d6-9484-8de33b0f889d" providerId="ADAL" clId="{AC4C48DF-CB62-4309-9A36-ED339DEDA83C}" dt="2024-01-29T10:58:16.017" v="148"/>
      <pc:docMkLst>
        <pc:docMk/>
      </pc:docMkLst>
      <pc:sldChg chg="modSp mod addCm">
        <pc:chgData name="Caroline McGrotty" userId="4cbbe859-093f-47d6-9484-8de33b0f889d" providerId="ADAL" clId="{AC4C48DF-CB62-4309-9A36-ED339DEDA83C}" dt="2024-01-29T10:58:16.017" v="148"/>
        <pc:sldMkLst>
          <pc:docMk/>
          <pc:sldMk cId="3458079187" sldId="256"/>
        </pc:sldMkLst>
        <pc:spChg chg="mod">
          <ac:chgData name="Caroline McGrotty" userId="4cbbe859-093f-47d6-9484-8de33b0f889d" providerId="ADAL" clId="{AC4C48DF-CB62-4309-9A36-ED339DEDA83C}" dt="2024-01-29T10:24:56.881" v="120" actId="20577"/>
          <ac:spMkLst>
            <pc:docMk/>
            <pc:sldMk cId="3458079187" sldId="256"/>
            <ac:spMk id="2" creationId="{00000000-0000-0000-0000-000000000000}"/>
          </ac:spMkLst>
        </pc:spChg>
        <pc:spChg chg="mod">
          <ac:chgData name="Caroline McGrotty" userId="4cbbe859-093f-47d6-9484-8de33b0f889d" providerId="ADAL" clId="{AC4C48DF-CB62-4309-9A36-ED339DEDA83C}" dt="2024-01-29T10:25:02.112" v="123" actId="121"/>
          <ac:spMkLst>
            <pc:docMk/>
            <pc:sldMk cId="3458079187" sldId="25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8:16.017" v="148"/>
              <pc2:cmMkLst xmlns:pc2="http://schemas.microsoft.com/office/powerpoint/2019/9/main/command">
                <pc:docMk/>
                <pc:sldMk cId="3458079187" sldId="256"/>
                <pc2:cmMk id="{0F35E085-071D-4AA8-8C8F-16F76ED61DDE}"/>
              </pc2:cmMkLst>
            </pc226:cmChg>
          </p:ext>
        </pc:extLst>
      </pc:sldChg>
      <pc:sldChg chg="ord">
        <pc:chgData name="Caroline McGrotty" userId="4cbbe859-093f-47d6-9484-8de33b0f889d" providerId="ADAL" clId="{AC4C48DF-CB62-4309-9A36-ED339DEDA83C}" dt="2024-01-29T10:25:58.996" v="138"/>
        <pc:sldMkLst>
          <pc:docMk/>
          <pc:sldMk cId="3307048444" sldId="265"/>
        </pc:sldMkLst>
      </pc:sldChg>
      <pc:sldChg chg="addCm">
        <pc:chgData name="Caroline McGrotty" userId="4cbbe859-093f-47d6-9484-8de33b0f889d" providerId="ADAL" clId="{AC4C48DF-CB62-4309-9A36-ED339DEDA83C}" dt="2024-01-29T10:57:41.893" v="147"/>
        <pc:sldMkLst>
          <pc:docMk/>
          <pc:sldMk cId="3758915653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26:21.590" v="139"/>
              <pc2:cmMkLst xmlns:pc2="http://schemas.microsoft.com/office/powerpoint/2019/9/main/command">
                <pc:docMk/>
                <pc:sldMk cId="3758915653" sldId="267"/>
                <pc2:cmMk id="{CBB97C12-C002-474F-9604-5D6B78CB5301}"/>
              </pc2:cmMkLst>
            </pc226:cmChg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7:41.893" v="147"/>
              <pc2:cmMkLst xmlns:pc2="http://schemas.microsoft.com/office/powerpoint/2019/9/main/command">
                <pc:docMk/>
                <pc:sldMk cId="3758915653" sldId="267"/>
                <pc2:cmMk id="{070C02E5-9264-49BA-90AC-CB12C83F50B5}"/>
              </pc2:cmMkLst>
            </pc226:cmChg>
          </p:ext>
        </pc:extLst>
      </pc:sldChg>
      <pc:sldChg chg="addCm">
        <pc:chgData name="Caroline McGrotty" userId="4cbbe859-093f-47d6-9484-8de33b0f889d" providerId="ADAL" clId="{AC4C48DF-CB62-4309-9A36-ED339DEDA83C}" dt="2024-01-29T10:52:18.760" v="144"/>
        <pc:sldMkLst>
          <pc:docMk/>
          <pc:sldMk cId="170623514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2:18.760" v="144"/>
              <pc2:cmMkLst xmlns:pc2="http://schemas.microsoft.com/office/powerpoint/2019/9/main/command">
                <pc:docMk/>
                <pc:sldMk cId="1706235144" sldId="276"/>
                <pc2:cmMk id="{5709C297-6059-461A-A129-ABE5AA095493}"/>
              </pc2:cmMkLst>
            </pc226:cmChg>
          </p:ext>
        </pc:extLst>
      </pc:sldChg>
      <pc:sldChg chg="modCm">
        <pc:chgData name="Caroline McGrotty" userId="4cbbe859-093f-47d6-9484-8de33b0f889d" providerId="ADAL" clId="{AC4C48DF-CB62-4309-9A36-ED339DEDA83C}" dt="2024-01-29T10:24:08.536" v="0"/>
        <pc:sldMkLst>
          <pc:docMk/>
          <pc:sldMk cId="1262792712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ine McGrotty" userId="4cbbe859-093f-47d6-9484-8de33b0f889d" providerId="ADAL" clId="{AC4C48DF-CB62-4309-9A36-ED339DEDA83C}" dt="2024-01-29T10:24:08.536" v="0"/>
              <pc2:cmMkLst xmlns:pc2="http://schemas.microsoft.com/office/powerpoint/2019/9/main/command">
                <pc:docMk/>
                <pc:sldMk cId="1262792712" sldId="282"/>
                <pc2:cmMk id="{C86DE109-1034-4490-BE5D-8E7B84C8F7B5}"/>
              </pc2:cmMkLst>
              <pc226:cmRplyChg chg="add">
                <pc226:chgData name="Caroline McGrotty" userId="4cbbe859-093f-47d6-9484-8de33b0f889d" providerId="ADAL" clId="{AC4C48DF-CB62-4309-9A36-ED339DEDA83C}" dt="2024-01-29T10:24:08.536" v="0"/>
                <pc2:cmRplyMkLst xmlns:pc2="http://schemas.microsoft.com/office/powerpoint/2019/9/main/command">
                  <pc:docMk/>
                  <pc:sldMk cId="1262792712" sldId="282"/>
                  <pc2:cmMk id="{C86DE109-1034-4490-BE5D-8E7B84C8F7B5}"/>
                  <pc2:cmRplyMk id="{DE29D506-8FA4-4EA0-AE11-095E24EC0DF6}"/>
                </pc2:cmRplyMkLst>
              </pc226:cmRplyChg>
            </pc226:cmChg>
          </p:ext>
        </pc:extLst>
      </pc:sldChg>
      <pc:sldChg chg="modSp mod">
        <pc:chgData name="Caroline McGrotty" userId="4cbbe859-093f-47d6-9484-8de33b0f889d" providerId="ADAL" clId="{AC4C48DF-CB62-4309-9A36-ED339DEDA83C}" dt="2024-01-29T10:25:20.437" v="134" actId="20577"/>
        <pc:sldMkLst>
          <pc:docMk/>
          <pc:sldMk cId="1584815969" sldId="284"/>
        </pc:sldMkLst>
        <pc:spChg chg="mod">
          <ac:chgData name="Caroline McGrotty" userId="4cbbe859-093f-47d6-9484-8de33b0f889d" providerId="ADAL" clId="{AC4C48DF-CB62-4309-9A36-ED339DEDA83C}" dt="2024-01-29T10:25:20.437" v="134" actId="20577"/>
          <ac:spMkLst>
            <pc:docMk/>
            <pc:sldMk cId="1584815969" sldId="284"/>
            <ac:spMk id="2" creationId="{00000000-0000-0000-0000-000000000000}"/>
          </ac:spMkLst>
        </pc:spChg>
      </pc:sldChg>
      <pc:sldChg chg="addCm">
        <pc:chgData name="Caroline McGrotty" userId="4cbbe859-093f-47d6-9484-8de33b0f889d" providerId="ADAL" clId="{AC4C48DF-CB62-4309-9A36-ED339DEDA83C}" dt="2024-01-29T10:53:03.954" v="145"/>
        <pc:sldMkLst>
          <pc:docMk/>
          <pc:sldMk cId="3566509472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3:03.954" v="145"/>
              <pc2:cmMkLst xmlns:pc2="http://schemas.microsoft.com/office/powerpoint/2019/9/main/command">
                <pc:docMk/>
                <pc:sldMk cId="3566509472" sldId="286"/>
                <pc2:cmMk id="{1E977F13-7546-485D-9810-DD4770DC6748}"/>
              </pc2:cmMkLst>
            </pc226:cmChg>
          </p:ext>
        </pc:extLst>
      </pc:sldChg>
      <pc:sldChg chg="addCm modCm">
        <pc:chgData name="Caroline McGrotty" userId="4cbbe859-093f-47d6-9484-8de33b0f889d" providerId="ADAL" clId="{AC4C48DF-CB62-4309-9A36-ED339DEDA83C}" dt="2024-01-29T10:53:51.227" v="146"/>
        <pc:sldMkLst>
          <pc:docMk/>
          <pc:sldMk cId="4166977657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3:51.227" v="146"/>
              <pc2:cmMkLst xmlns:pc2="http://schemas.microsoft.com/office/powerpoint/2019/9/main/command">
                <pc:docMk/>
                <pc:sldMk cId="4166977657" sldId="292"/>
                <pc2:cmMk id="{FF2D5931-9558-43F3-867C-34300C061615}"/>
              </pc2:cmMkLst>
            </pc226:cmChg>
            <pc226:cmChg xmlns:pc226="http://schemas.microsoft.com/office/powerpoint/2022/06/main/command" chg="">
              <pc226:chgData name="Caroline McGrotty" userId="4cbbe859-093f-47d6-9484-8de33b0f889d" providerId="ADAL" clId="{AC4C48DF-CB62-4309-9A36-ED339DEDA83C}" dt="2024-01-29T10:51:00.501" v="142"/>
              <pc2:cmMkLst xmlns:pc2="http://schemas.microsoft.com/office/powerpoint/2019/9/main/command">
                <pc:docMk/>
                <pc:sldMk cId="4166977657" sldId="292"/>
                <pc2:cmMk id="{3A1AD73D-044F-4B97-B140-3BE689A90236}"/>
              </pc2:cmMkLst>
              <pc226:cmRplyChg chg="add mod">
                <pc226:chgData name="Caroline McGrotty" userId="4cbbe859-093f-47d6-9484-8de33b0f889d" providerId="ADAL" clId="{AC4C48DF-CB62-4309-9A36-ED339DEDA83C}" dt="2024-01-29T10:51:00.501" v="142"/>
                <pc2:cmRplyMkLst xmlns:pc2="http://schemas.microsoft.com/office/powerpoint/2019/9/main/command">
                  <pc:docMk/>
                  <pc:sldMk cId="4166977657" sldId="292"/>
                  <pc2:cmMk id="{3A1AD73D-044F-4B97-B140-3BE689A90236}"/>
                  <pc2:cmRplyMk id="{F2112624-5C22-4CED-A600-F664D71CC129}"/>
                </pc2:cmRplyMkLst>
              </pc226:cmRplyChg>
              <pc226:cmRplyChg chg="add">
                <pc226:chgData name="Caroline McGrotty" userId="4cbbe859-093f-47d6-9484-8de33b0f889d" providerId="ADAL" clId="{AC4C48DF-CB62-4309-9A36-ED339DEDA83C}" dt="2024-01-29T10:50:32.235" v="140"/>
                <pc2:cmRplyMkLst xmlns:pc2="http://schemas.microsoft.com/office/powerpoint/2019/9/main/command">
                  <pc:docMk/>
                  <pc:sldMk cId="4166977657" sldId="292"/>
                  <pc2:cmMk id="{3A1AD73D-044F-4B97-B140-3BE689A90236}"/>
                  <pc2:cmRplyMk id="{3CCE80F5-E71E-40D5-AF08-19AEB9731C3F}"/>
                </pc2:cmRplyMkLst>
              </pc226:cmRplyChg>
            </pc226:cmChg>
          </p:ext>
        </pc:extLst>
      </pc:sldChg>
      <pc:sldChg chg="addCm">
        <pc:chgData name="Caroline McGrotty" userId="4cbbe859-093f-47d6-9484-8de33b0f889d" providerId="ADAL" clId="{AC4C48DF-CB62-4309-9A36-ED339DEDA83C}" dt="2024-01-29T10:51:38.258" v="143"/>
        <pc:sldMkLst>
          <pc:docMk/>
          <pc:sldMk cId="1927537233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ine McGrotty" userId="4cbbe859-093f-47d6-9484-8de33b0f889d" providerId="ADAL" clId="{AC4C48DF-CB62-4309-9A36-ED339DEDA83C}" dt="2024-01-29T10:51:38.258" v="143"/>
              <pc2:cmMkLst xmlns:pc2="http://schemas.microsoft.com/office/powerpoint/2019/9/main/command">
                <pc:docMk/>
                <pc:sldMk cId="1927537233" sldId="293"/>
                <pc2:cmMk id="{BED81E43-F512-4444-A933-822609FC9602}"/>
              </pc2:cmMkLst>
            </pc226:cmChg>
          </p:ext>
        </pc:extLst>
      </pc:sldChg>
    </pc:docChg>
  </pc:docChgLst>
  <pc:docChgLst>
    <pc:chgData name="Philip Carroll" userId="S::philip.carroll@ahead.ie::0a29f699-3270-4623-9553-40d794d83439" providerId="AD" clId="Web-{5EBF1760-5FCD-E6E7-7267-B24FF6878467}"/>
    <pc:docChg chg="modSld sldOrd">
      <pc:chgData name="Philip Carroll" userId="S::philip.carroll@ahead.ie::0a29f699-3270-4623-9553-40d794d83439" providerId="AD" clId="Web-{5EBF1760-5FCD-E6E7-7267-B24FF6878467}" dt="2024-01-30T11:54:41.009" v="489"/>
      <pc:docMkLst>
        <pc:docMk/>
      </pc:docMkLst>
      <pc:sldChg chg="modSp modCm">
        <pc:chgData name="Philip Carroll" userId="S::philip.carroll@ahead.ie::0a29f699-3270-4623-9553-40d794d83439" providerId="AD" clId="Web-{5EBF1760-5FCD-E6E7-7267-B24FF6878467}" dt="2024-01-29T15:33:17.638" v="7" actId="20577"/>
        <pc:sldMkLst>
          <pc:docMk/>
          <pc:sldMk cId="1706235144" sldId="276"/>
        </pc:sldMkLst>
        <pc:spChg chg="mod">
          <ac:chgData name="Philip Carroll" userId="S::philip.carroll@ahead.ie::0a29f699-3270-4623-9553-40d794d83439" providerId="AD" clId="Web-{5EBF1760-5FCD-E6E7-7267-B24FF6878467}" dt="2024-01-29T15:33:17.638" v="7" actId="20577"/>
          <ac:spMkLst>
            <pc:docMk/>
            <pc:sldMk cId="1706235144" sldId="27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 Carroll" userId="S::philip.carroll@ahead.ie::0a29f699-3270-4623-9553-40d794d83439" providerId="AD" clId="Web-{5EBF1760-5FCD-E6E7-7267-B24FF6878467}" dt="2024-01-29T15:33:09.263" v="6" actId="20577"/>
              <pc2:cmMkLst xmlns:pc2="http://schemas.microsoft.com/office/powerpoint/2019/9/main/command">
                <pc:docMk/>
                <pc:sldMk cId="1706235144" sldId="276"/>
                <pc2:cmMk id="{5709C297-6059-461A-A129-ABE5AA095493}"/>
              </pc2:cmMkLst>
            </pc226:cmChg>
          </p:ext>
        </pc:extLst>
      </pc:sldChg>
      <pc:sldChg chg="modSp addCm modCm">
        <pc:chgData name="Philip Carroll" userId="S::philip.carroll@ahead.ie::0a29f699-3270-4623-9553-40d794d83439" providerId="AD" clId="Web-{5EBF1760-5FCD-E6E7-7267-B24FF6878467}" dt="2024-01-30T11:54:41.009" v="489"/>
        <pc:sldMkLst>
          <pc:docMk/>
          <pc:sldMk cId="4015550443" sldId="277"/>
        </pc:sldMkLst>
        <pc:spChg chg="mod">
          <ac:chgData name="Philip Carroll" userId="S::philip.carroll@ahead.ie::0a29f699-3270-4623-9553-40d794d83439" providerId="AD" clId="Web-{5EBF1760-5FCD-E6E7-7267-B24FF6878467}" dt="2024-01-30T11:54:18.508" v="488" actId="20577"/>
          <ac:spMkLst>
            <pc:docMk/>
            <pc:sldMk cId="4015550443" sldId="277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ilip Carroll" userId="S::philip.carroll@ahead.ie::0a29f699-3270-4623-9553-40d794d83439" providerId="AD" clId="Web-{5EBF1760-5FCD-E6E7-7267-B24FF6878467}" dt="2024-01-30T11:54:41.009" v="489"/>
              <pc2:cmMkLst xmlns:pc2="http://schemas.microsoft.com/office/powerpoint/2019/9/main/command">
                <pc:docMk/>
                <pc:sldMk cId="4015550443" sldId="277"/>
                <pc2:cmMk id="{2160800C-1B10-404B-9DBA-DB17BF07B4BE}"/>
              </pc2:cmMkLst>
              <pc226:cmRplyChg chg="add">
                <pc226:chgData name="Philip Carroll" userId="S::philip.carroll@ahead.ie::0a29f699-3270-4623-9553-40d794d83439" providerId="AD" clId="Web-{5EBF1760-5FCD-E6E7-7267-B24FF6878467}" dt="2024-01-30T11:54:41.009" v="489"/>
                <pc2:cmRplyMkLst xmlns:pc2="http://schemas.microsoft.com/office/powerpoint/2019/9/main/command">
                  <pc:docMk/>
                  <pc:sldMk cId="4015550443" sldId="277"/>
                  <pc2:cmMk id="{2160800C-1B10-404B-9DBA-DB17BF07B4BE}"/>
                  <pc2:cmRplyMk id="{0928CE48-F927-4FE3-8F70-F047F97D2AC5}"/>
                </pc2:cmRplyMkLst>
              </pc226:cmRplyChg>
            </pc226:cmChg>
          </p:ext>
        </pc:extLst>
      </pc:sldChg>
      <pc:sldChg chg="modSp ord">
        <pc:chgData name="Philip Carroll" userId="S::philip.carroll@ahead.ie::0a29f699-3270-4623-9553-40d794d83439" providerId="AD" clId="Web-{5EBF1760-5FCD-E6E7-7267-B24FF6878467}" dt="2024-01-29T15:51:13.024" v="437"/>
        <pc:sldMkLst>
          <pc:docMk/>
          <pc:sldMk cId="4166977657" sldId="292"/>
        </pc:sldMkLst>
        <pc:graphicFrameChg chg="mod modGraphic">
          <ac:chgData name="Philip Carroll" userId="S::philip.carroll@ahead.ie::0a29f699-3270-4623-9553-40d794d83439" providerId="AD" clId="Web-{5EBF1760-5FCD-E6E7-7267-B24FF6878467}" dt="2024-01-29T15:51:13.024" v="437"/>
          <ac:graphicFrameMkLst>
            <pc:docMk/>
            <pc:sldMk cId="4166977657" sldId="292"/>
            <ac:graphicFrameMk id="8" creationId="{00000000-0000-0000-0000-000000000000}"/>
          </ac:graphicFrameMkLst>
        </pc:graphicFrameChg>
      </pc:sldChg>
    </pc:docChg>
  </pc:docChgLst>
  <pc:docChgLst>
    <pc:chgData name="Philip Carroll" userId="S::philip.carroll@ahead.ie::0a29f699-3270-4623-9553-40d794d83439" providerId="AD" clId="Web-{8A53B5D4-422E-49C5-57F6-3B84AC346AD5}"/>
    <pc:docChg chg="">
      <pc:chgData name="Philip Carroll" userId="S::philip.carroll@ahead.ie::0a29f699-3270-4623-9553-40d794d83439" providerId="AD" clId="Web-{8A53B5D4-422E-49C5-57F6-3B84AC346AD5}" dt="2024-01-25T12:03:28.019" v="0"/>
      <pc:docMkLst>
        <pc:docMk/>
      </pc:docMkLst>
      <pc:sldChg chg="addCm">
        <pc:chgData name="Philip Carroll" userId="S::philip.carroll@ahead.ie::0a29f699-3270-4623-9553-40d794d83439" providerId="AD" clId="Web-{8A53B5D4-422E-49C5-57F6-3B84AC346AD5}" dt="2024-01-25T12:03:28.019" v="0"/>
        <pc:sldMkLst>
          <pc:docMk/>
          <pc:sldMk cId="1262792712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ilip Carroll" userId="S::philip.carroll@ahead.ie::0a29f699-3270-4623-9553-40d794d83439" providerId="AD" clId="Web-{8A53B5D4-422E-49C5-57F6-3B84AC346AD5}" dt="2024-01-25T12:03:28.019" v="0"/>
              <pc2:cmMkLst xmlns:pc2="http://schemas.microsoft.com/office/powerpoint/2019/9/main/command">
                <pc:docMk/>
                <pc:sldMk cId="1262792712" sldId="282"/>
                <pc2:cmMk id="{C86DE109-1034-4490-BE5D-8E7B84C8F7B5}"/>
              </pc2:cmMkLst>
            </pc226:cmChg>
          </p:ext>
        </pc:extLst>
      </pc:sldChg>
    </pc:docChg>
  </pc:docChgLst>
  <pc:docChgLst>
    <pc:chgData name="Philip Carroll" userId="S::philip.carroll@ahead.ie::0a29f699-3270-4623-9553-40d794d83439" providerId="AD" clId="Web-{13492AC9-C16D-868B-5A80-A9F5915E11F1}"/>
    <pc:docChg chg="modSld">
      <pc:chgData name="Philip Carroll" userId="S::philip.carroll@ahead.ie::0a29f699-3270-4623-9553-40d794d83439" providerId="AD" clId="Web-{13492AC9-C16D-868B-5A80-A9F5915E11F1}" dt="2024-01-26T11:59:59.011" v="30" actId="14100"/>
      <pc:docMkLst>
        <pc:docMk/>
      </pc:docMkLst>
      <pc:sldChg chg="modSp">
        <pc:chgData name="Philip Carroll" userId="S::philip.carroll@ahead.ie::0a29f699-3270-4623-9553-40d794d83439" providerId="AD" clId="Web-{13492AC9-C16D-868B-5A80-A9F5915E11F1}" dt="2024-01-26T11:58:03.257" v="17" actId="20577"/>
        <pc:sldMkLst>
          <pc:docMk/>
          <pc:sldMk cId="4015550443" sldId="277"/>
        </pc:sldMkLst>
        <pc:spChg chg="mod">
          <ac:chgData name="Philip Carroll" userId="S::philip.carroll@ahead.ie::0a29f699-3270-4623-9553-40d794d83439" providerId="AD" clId="Web-{13492AC9-C16D-868B-5A80-A9F5915E11F1}" dt="2024-01-26T11:58:03.257" v="17" actId="20577"/>
          <ac:spMkLst>
            <pc:docMk/>
            <pc:sldMk cId="4015550443" sldId="277"/>
            <ac:spMk id="3" creationId="{00000000-0000-0000-0000-000000000000}"/>
          </ac:spMkLst>
        </pc:spChg>
      </pc:sldChg>
      <pc:sldChg chg="modSp">
        <pc:chgData name="Philip Carroll" userId="S::philip.carroll@ahead.ie::0a29f699-3270-4623-9553-40d794d83439" providerId="AD" clId="Web-{13492AC9-C16D-868B-5A80-A9F5915E11F1}" dt="2024-01-26T11:59:59.011" v="30" actId="14100"/>
        <pc:sldMkLst>
          <pc:docMk/>
          <pc:sldMk cId="1855725272" sldId="280"/>
        </pc:sldMkLst>
        <pc:spChg chg="mod">
          <ac:chgData name="Philip Carroll" userId="S::philip.carroll@ahead.ie::0a29f699-3270-4623-9553-40d794d83439" providerId="AD" clId="Web-{13492AC9-C16D-868B-5A80-A9F5915E11F1}" dt="2024-01-26T11:59:59.011" v="30" actId="14100"/>
          <ac:spMkLst>
            <pc:docMk/>
            <pc:sldMk cId="1855725272" sldId="280"/>
            <ac:spMk id="2" creationId="{116D5DC7-DE07-47FB-80A8-D92C663CD632}"/>
          </ac:spMkLst>
        </pc:spChg>
      </pc:sldChg>
    </pc:docChg>
  </pc:docChgLst>
  <pc:docChgLst>
    <pc:chgData name="Philip Carroll" userId="S::philip.carroll@ahead.ie::0a29f699-3270-4623-9553-40d794d83439" providerId="AD" clId="Web-{42F813A3-1D8E-4739-3ABD-8A09B6895C5D}"/>
    <pc:docChg chg="">
      <pc:chgData name="Philip Carroll" userId="S::philip.carroll@ahead.ie::0a29f699-3270-4623-9553-40d794d83439" providerId="AD" clId="Web-{42F813A3-1D8E-4739-3ABD-8A09B6895C5D}" dt="2024-01-29T10:59:11.609" v="2"/>
      <pc:docMkLst>
        <pc:docMk/>
      </pc:docMkLst>
      <pc:sldChg chg="modCm">
        <pc:chgData name="Philip Carroll" userId="S::philip.carroll@ahead.ie::0a29f699-3270-4623-9553-40d794d83439" providerId="AD" clId="Web-{42F813A3-1D8E-4739-3ABD-8A09B6895C5D}" dt="2024-01-29T10:57:51.716" v="1"/>
        <pc:sldMkLst>
          <pc:docMk/>
          <pc:sldMk cId="1262792712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hilip Carroll" userId="S::philip.carroll@ahead.ie::0a29f699-3270-4623-9553-40d794d83439" providerId="AD" clId="Web-{42F813A3-1D8E-4739-3ABD-8A09B6895C5D}" dt="2024-01-29T10:57:51.716" v="1"/>
              <pc2:cmMkLst xmlns:pc2="http://schemas.microsoft.com/office/powerpoint/2019/9/main/command">
                <pc:docMk/>
                <pc:sldMk cId="1262792712" sldId="282"/>
                <pc2:cmMk id="{C86DE109-1034-4490-BE5D-8E7B84C8F7B5}"/>
              </pc2:cmMkLst>
              <pc226:cmRplyChg chg="add mod">
                <pc226:chgData name="Philip Carroll" userId="S::philip.carroll@ahead.ie::0a29f699-3270-4623-9553-40d794d83439" providerId="AD" clId="Web-{42F813A3-1D8E-4739-3ABD-8A09B6895C5D}" dt="2024-01-29T10:57:51.716" v="1"/>
                <pc2:cmRplyMkLst xmlns:pc2="http://schemas.microsoft.com/office/powerpoint/2019/9/main/command">
                  <pc:docMk/>
                  <pc:sldMk cId="1262792712" sldId="282"/>
                  <pc2:cmMk id="{C86DE109-1034-4490-BE5D-8E7B84C8F7B5}"/>
                  <pc2:cmRplyMk id="{5ABFC9AB-F095-4D04-AA98-4654C67B7A4B}"/>
                </pc2:cmRplyMkLst>
              </pc226:cmRplyChg>
            </pc226:cmChg>
          </p:ext>
        </pc:extLst>
      </pc:sldChg>
      <pc:sldChg chg="modCm">
        <pc:chgData name="Philip Carroll" userId="S::philip.carroll@ahead.ie::0a29f699-3270-4623-9553-40d794d83439" providerId="AD" clId="Web-{42F813A3-1D8E-4739-3ABD-8A09B6895C5D}" dt="2024-01-29T10:59:11.609" v="2"/>
        <pc:sldMkLst>
          <pc:docMk/>
          <pc:sldMk cId="4166977657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hilip Carroll" userId="S::philip.carroll@ahead.ie::0a29f699-3270-4623-9553-40d794d83439" providerId="AD" clId="Web-{42F813A3-1D8E-4739-3ABD-8A09B6895C5D}" dt="2024-01-29T10:59:11.609" v="2"/>
              <pc2:cmMkLst xmlns:pc2="http://schemas.microsoft.com/office/powerpoint/2019/9/main/command">
                <pc:docMk/>
                <pc:sldMk cId="4166977657" sldId="292"/>
                <pc2:cmMk id="{3A1AD73D-044F-4B97-B140-3BE689A90236}"/>
              </pc2:cmMkLst>
            </pc226:cmChg>
          </p:ext>
        </pc:extLst>
      </pc:sldChg>
    </pc:docChg>
  </pc:docChgLst>
  <pc:docChgLst>
    <pc:chgData name="Philip Carroll" userId="S::philip.carroll@ahead.ie::0a29f699-3270-4623-9553-40d794d83439" providerId="AD" clId="Web-{068B3488-10F9-98F5-1E83-C9B4262E793A}"/>
    <pc:docChg chg="mod addSld delSld modSld">
      <pc:chgData name="Philip Carroll" userId="S::philip.carroll@ahead.ie::0a29f699-3270-4623-9553-40d794d83439" providerId="AD" clId="Web-{068B3488-10F9-98F5-1E83-C9B4262E793A}" dt="2024-01-25T11:54:25.339" v="1651" actId="1076"/>
      <pc:docMkLst>
        <pc:docMk/>
      </pc:docMkLst>
      <pc:sldChg chg="mod modShow">
        <pc:chgData name="Philip Carroll" userId="S::philip.carroll@ahead.ie::0a29f699-3270-4623-9553-40d794d83439" providerId="AD" clId="Web-{068B3488-10F9-98F5-1E83-C9B4262E793A}" dt="2024-01-25T11:38:58.713" v="1636"/>
        <pc:sldMkLst>
          <pc:docMk/>
          <pc:sldMk cId="2324204272" sldId="273"/>
        </pc:sldMkLst>
      </pc:sldChg>
      <pc:sldChg chg="addSp delSp modSp delAnim">
        <pc:chgData name="Philip Carroll" userId="S::philip.carroll@ahead.ie::0a29f699-3270-4623-9553-40d794d83439" providerId="AD" clId="Web-{068B3488-10F9-98F5-1E83-C9B4262E793A}" dt="2024-01-25T10:39:31.527" v="5" actId="1076"/>
        <pc:sldMkLst>
          <pc:docMk/>
          <pc:sldMk cId="1706235144" sldId="276"/>
        </pc:sldMkLst>
        <pc:picChg chg="add mod">
          <ac:chgData name="Philip Carroll" userId="S::philip.carroll@ahead.ie::0a29f699-3270-4623-9553-40d794d83439" providerId="AD" clId="Web-{068B3488-10F9-98F5-1E83-C9B4262E793A}" dt="2024-01-25T10:39:31.527" v="5" actId="1076"/>
          <ac:picMkLst>
            <pc:docMk/>
            <pc:sldMk cId="1706235144" sldId="276"/>
            <ac:picMk id="4" creationId="{23FDC41A-29CE-57ED-59F7-5E85C339D39F}"/>
          </ac:picMkLst>
        </pc:picChg>
        <pc:picChg chg="del">
          <ac:chgData name="Philip Carroll" userId="S::philip.carroll@ahead.ie::0a29f699-3270-4623-9553-40d794d83439" providerId="AD" clId="Web-{068B3488-10F9-98F5-1E83-C9B4262E793A}" dt="2024-01-25T10:39:21.120" v="2"/>
          <ac:picMkLst>
            <pc:docMk/>
            <pc:sldMk cId="1706235144" sldId="276"/>
            <ac:picMk id="5" creationId="{00000000-0000-0000-0000-000000000000}"/>
          </ac:picMkLst>
        </pc:picChg>
      </pc:sldChg>
      <pc:sldChg chg="mod modShow">
        <pc:chgData name="Philip Carroll" userId="S::philip.carroll@ahead.ie::0a29f699-3270-4623-9553-40d794d83439" providerId="AD" clId="Web-{068B3488-10F9-98F5-1E83-C9B4262E793A}" dt="2024-01-25T10:38:22.134" v="1"/>
        <pc:sldMkLst>
          <pc:docMk/>
          <pc:sldMk cId="4140937712" sldId="283"/>
        </pc:sldMkLst>
      </pc:sldChg>
      <pc:sldChg chg="modSp">
        <pc:chgData name="Philip Carroll" userId="S::philip.carroll@ahead.ie::0a29f699-3270-4623-9553-40d794d83439" providerId="AD" clId="Web-{068B3488-10F9-98F5-1E83-C9B4262E793A}" dt="2024-01-25T11:41:19.765" v="1640" actId="20577"/>
        <pc:sldMkLst>
          <pc:docMk/>
          <pc:sldMk cId="3566509472" sldId="286"/>
        </pc:sldMkLst>
        <pc:spChg chg="mod">
          <ac:chgData name="Philip Carroll" userId="S::philip.carroll@ahead.ie::0a29f699-3270-4623-9553-40d794d83439" providerId="AD" clId="Web-{068B3488-10F9-98F5-1E83-C9B4262E793A}" dt="2024-01-25T11:41:19.765" v="1640" actId="20577"/>
          <ac:spMkLst>
            <pc:docMk/>
            <pc:sldMk cId="3566509472" sldId="286"/>
            <ac:spMk id="6" creationId="{00000000-0000-0000-0000-000000000000}"/>
          </ac:spMkLst>
        </pc:spChg>
      </pc:sldChg>
      <pc:sldChg chg="add">
        <pc:chgData name="Philip Carroll" userId="S::philip.carroll@ahead.ie::0a29f699-3270-4623-9553-40d794d83439" providerId="AD" clId="Web-{068B3488-10F9-98F5-1E83-C9B4262E793A}" dt="2024-01-25T10:35:29.237" v="0"/>
        <pc:sldMkLst>
          <pc:docMk/>
          <pc:sldMk cId="2147742498" sldId="291"/>
        </pc:sldMkLst>
      </pc:sldChg>
      <pc:sldChg chg="modSp add addCm delCm">
        <pc:chgData name="Philip Carroll" userId="S::philip.carroll@ahead.ie::0a29f699-3270-4623-9553-40d794d83439" providerId="AD" clId="Web-{068B3488-10F9-98F5-1E83-C9B4262E793A}" dt="2024-01-25T11:46:05.931" v="1647"/>
        <pc:sldMkLst>
          <pc:docMk/>
          <pc:sldMk cId="4166977657" sldId="292"/>
        </pc:sldMkLst>
        <pc:spChg chg="mod">
          <ac:chgData name="Philip Carroll" userId="S::philip.carroll@ahead.ie::0a29f699-3270-4623-9553-40d794d83439" providerId="AD" clId="Web-{068B3488-10F9-98F5-1E83-C9B4262E793A}" dt="2024-01-25T11:32:00.542" v="1610" actId="1076"/>
          <ac:spMkLst>
            <pc:docMk/>
            <pc:sldMk cId="4166977657" sldId="292"/>
            <ac:spMk id="2" creationId="{00000000-0000-0000-0000-000000000000}"/>
          </ac:spMkLst>
        </pc:spChg>
        <pc:graphicFrameChg chg="mod modGraphic">
          <ac:chgData name="Philip Carroll" userId="S::philip.carroll@ahead.ie::0a29f699-3270-4623-9553-40d794d83439" providerId="AD" clId="Web-{068B3488-10F9-98F5-1E83-C9B4262E793A}" dt="2024-01-25T11:32:09.324" v="1611" actId="1076"/>
          <ac:graphicFrameMkLst>
            <pc:docMk/>
            <pc:sldMk cId="4166977657" sldId="292"/>
            <ac:graphicFrameMk id="8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ilip Carroll" userId="S::philip.carroll@ahead.ie::0a29f699-3270-4623-9553-40d794d83439" providerId="AD" clId="Web-{068B3488-10F9-98F5-1E83-C9B4262E793A}" dt="2024-01-25T11:46:05.931" v="1647"/>
              <pc2:cmMkLst xmlns:pc2="http://schemas.microsoft.com/office/powerpoint/2019/9/main/command">
                <pc:docMk/>
                <pc:sldMk cId="4166977657" sldId="292"/>
                <pc2:cmMk id="{3A1AD73D-044F-4B97-B140-3BE689A90236}"/>
              </pc2:cmMkLst>
            </pc226:cmChg>
            <pc226:cmChg xmlns:pc226="http://schemas.microsoft.com/office/powerpoint/2022/06/main/command" chg="add del">
              <pc226:chgData name="Philip Carroll" userId="S::philip.carroll@ahead.ie::0a29f699-3270-4623-9553-40d794d83439" providerId="AD" clId="Web-{068B3488-10F9-98F5-1E83-C9B4262E793A}" dt="2024-01-25T11:45:19.914" v="1646"/>
              <pc2:cmMkLst xmlns:pc2="http://schemas.microsoft.com/office/powerpoint/2019/9/main/command">
                <pc:docMk/>
                <pc:sldMk cId="4166977657" sldId="292"/>
                <pc2:cmMk id="{49C658B7-57BF-41EE-95DF-8297B561878D}"/>
              </pc2:cmMkLst>
            </pc226:cmChg>
          </p:ext>
        </pc:extLst>
      </pc:sldChg>
      <pc:sldChg chg="addSp delSp modSp add replId">
        <pc:chgData name="Philip Carroll" userId="S::philip.carroll@ahead.ie::0a29f699-3270-4623-9553-40d794d83439" providerId="AD" clId="Web-{068B3488-10F9-98F5-1E83-C9B4262E793A}" dt="2024-01-25T11:54:25.339" v="1651" actId="1076"/>
        <pc:sldMkLst>
          <pc:docMk/>
          <pc:sldMk cId="1927537233" sldId="293"/>
        </pc:sldMkLst>
        <pc:spChg chg="mod">
          <ac:chgData name="Philip Carroll" userId="S::philip.carroll@ahead.ie::0a29f699-3270-4623-9553-40d794d83439" providerId="AD" clId="Web-{068B3488-10F9-98F5-1E83-C9B4262E793A}" dt="2024-01-25T11:54:25.339" v="1651" actId="1076"/>
          <ac:spMkLst>
            <pc:docMk/>
            <pc:sldMk cId="1927537233" sldId="293"/>
            <ac:spMk id="2" creationId="{2F84C6BC-BF75-AC9C-AD7D-80EC0AE37DA4}"/>
          </ac:spMkLst>
        </pc:spChg>
        <pc:spChg chg="del mod">
          <ac:chgData name="Philip Carroll" userId="S::philip.carroll@ahead.ie::0a29f699-3270-4623-9553-40d794d83439" providerId="AD" clId="Web-{068B3488-10F9-98F5-1E83-C9B4262E793A}" dt="2024-01-25T11:37:41.882" v="1627"/>
          <ac:spMkLst>
            <pc:docMk/>
            <pc:sldMk cId="1927537233" sldId="293"/>
            <ac:spMk id="5" creationId="{310F4056-ABB6-738D-7C1B-FB4F2A8B1241}"/>
          </ac:spMkLst>
        </pc:spChg>
        <pc:spChg chg="add del mod">
          <ac:chgData name="Philip Carroll" userId="S::philip.carroll@ahead.ie::0a29f699-3270-4623-9553-40d794d83439" providerId="AD" clId="Web-{068B3488-10F9-98F5-1E83-C9B4262E793A}" dt="2024-01-25T11:35:47.284" v="1616"/>
          <ac:spMkLst>
            <pc:docMk/>
            <pc:sldMk cId="1927537233" sldId="293"/>
            <ac:spMk id="6" creationId="{77D72F1A-13AC-B053-B7F4-2055F8CB05E4}"/>
          </ac:spMkLst>
        </pc:spChg>
        <pc:spChg chg="add del mod">
          <ac:chgData name="Philip Carroll" userId="S::philip.carroll@ahead.ie::0a29f699-3270-4623-9553-40d794d83439" providerId="AD" clId="Web-{068B3488-10F9-98F5-1E83-C9B4262E793A}" dt="2024-01-25T11:37:50.367" v="1629"/>
          <ac:spMkLst>
            <pc:docMk/>
            <pc:sldMk cId="1927537233" sldId="293"/>
            <ac:spMk id="9" creationId="{0C7E8AB8-FD5E-9DB2-3DE9-FBEB6AC5E9F1}"/>
          </ac:spMkLst>
        </pc:spChg>
        <pc:picChg chg="del">
          <ac:chgData name="Philip Carroll" userId="S::philip.carroll@ahead.ie::0a29f699-3270-4623-9553-40d794d83439" providerId="AD" clId="Web-{068B3488-10F9-98F5-1E83-C9B4262E793A}" dt="2024-01-25T11:34:44.892" v="1613"/>
          <ac:picMkLst>
            <pc:docMk/>
            <pc:sldMk cId="1927537233" sldId="293"/>
            <ac:picMk id="4" creationId="{2F6FEDFB-CE61-20F0-E683-6596EDFD4F88}"/>
          </ac:picMkLst>
        </pc:picChg>
        <pc:picChg chg="add mod ord">
          <ac:chgData name="Philip Carroll" userId="S::philip.carroll@ahead.ie::0a29f699-3270-4623-9553-40d794d83439" providerId="AD" clId="Web-{068B3488-10F9-98F5-1E83-C9B4262E793A}" dt="2024-01-25T11:53:51.400" v="1648" actId="1076"/>
          <ac:picMkLst>
            <pc:docMk/>
            <pc:sldMk cId="1927537233" sldId="293"/>
            <ac:picMk id="7" creationId="{5C7B14E2-3BC0-13BE-D978-ECAF59261642}"/>
          </ac:picMkLst>
        </pc:picChg>
      </pc:sldChg>
      <pc:sldChg chg="add">
        <pc:chgData name="Philip Carroll" userId="S::philip.carroll@ahead.ie::0a29f699-3270-4623-9553-40d794d83439" providerId="AD" clId="Web-{068B3488-10F9-98F5-1E83-C9B4262E793A}" dt="2024-01-25T11:41:47.266" v="1643"/>
        <pc:sldMkLst>
          <pc:docMk/>
          <pc:sldMk cId="290644724" sldId="294"/>
        </pc:sldMkLst>
      </pc:sldChg>
      <pc:sldChg chg="add del">
        <pc:chgData name="Philip Carroll" userId="S::philip.carroll@ahead.ie::0a29f699-3270-4623-9553-40d794d83439" providerId="AD" clId="Web-{068B3488-10F9-98F5-1E83-C9B4262E793A}" dt="2024-01-25T11:41:35.265" v="1642"/>
        <pc:sldMkLst>
          <pc:docMk/>
          <pc:sldMk cId="200121035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EA7C-0394-45D9-9D04-3E4A0C92878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98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342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/wamwork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hyperlink" Target="http://www.ahead.ie/wamworks" TargetMode="External"/><Relationship Id="rId4" Type="http://schemas.openxmlformats.org/officeDocument/2006/relationships/hyperlink" Target="https://www.instagram.com/aheadirela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EHdlo7-3pb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KTUTJHJ9sk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ahead.ie/education-legislation" TargetMode="External"/><Relationship Id="rId7" Type="http://schemas.openxmlformats.org/officeDocument/2006/relationships/hyperlink" Target="https://www.ahead.ie/resources" TargetMode="External"/><Relationship Id="rId2" Type="http://schemas.openxmlformats.org/officeDocument/2006/relationships/hyperlink" Target="https://www.ahead.ie/disclosur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www.ahead.ie/jobgrants" TargetMode="External"/><Relationship Id="rId10" Type="http://schemas.openxmlformats.org/officeDocument/2006/relationships/hyperlink" Target="https://ahead.ie/jobsearch" TargetMode="External"/><Relationship Id="rId4" Type="http://schemas.openxmlformats.org/officeDocument/2006/relationships/hyperlink" Target="https://www.ahead.ie/employer-accommodations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publications-for-students-parents?id=87&amp;qstring=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ahead.ie/publications-for-students-parents?id=100&amp;qstring=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ahead.ie/publications-for-students-parents?id=102&amp;qstring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283" y="746502"/>
            <a:ext cx="6846277" cy="2387600"/>
          </a:xfrm>
        </p:spPr>
        <p:txBody>
          <a:bodyPr anchor="t">
            <a:normAutofit fontScale="90000"/>
          </a:bodyPr>
          <a:lstStyle/>
          <a:p>
            <a:pPr algn="r"/>
            <a:br>
              <a:rPr lang="en-IE" sz="4800"/>
            </a:br>
            <a:r>
              <a:rPr lang="en-IE"/>
              <a:t>Preparing for the Workplace </a:t>
            </a:r>
            <a:br>
              <a:rPr lang="en-IE" sz="4000"/>
            </a:br>
            <a:br>
              <a:rPr lang="en-IE" sz="4000"/>
            </a:br>
            <a:r>
              <a:rPr lang="en-IE" sz="2800"/>
              <a:t>Power of Disability | 7</a:t>
            </a:r>
            <a:r>
              <a:rPr lang="en-IE" sz="2800" baseline="30000"/>
              <a:t>th</a:t>
            </a:r>
            <a:r>
              <a:rPr lang="en-IE" sz="2800"/>
              <a:t> February 2024</a:t>
            </a:r>
            <a:endParaRPr lang="en-IE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4" y="4035669"/>
            <a:ext cx="6592206" cy="1187583"/>
          </a:xfrm>
        </p:spPr>
        <p:txBody>
          <a:bodyPr>
            <a:normAutofit/>
          </a:bodyPr>
          <a:lstStyle/>
          <a:p>
            <a:pPr algn="r"/>
            <a:r>
              <a:rPr lang="en-IE" sz="2000" b="1"/>
              <a:t>Philip Carroll </a:t>
            </a:r>
            <a:r>
              <a:rPr lang="en-IE" sz="2000"/>
              <a:t>| WAM Project Officer</a:t>
            </a:r>
          </a:p>
          <a:p>
            <a:pPr algn="r"/>
            <a:r>
              <a:rPr lang="en-IE" sz="2000" b="1"/>
              <a:t>Banba Fitzgerald </a:t>
            </a:r>
            <a:r>
              <a:rPr lang="en-IE" sz="2000"/>
              <a:t>| </a:t>
            </a:r>
            <a:r>
              <a:rPr lang="en-IE" sz="2000" err="1"/>
              <a:t>GetAHEAD</a:t>
            </a:r>
            <a:r>
              <a:rPr lang="en-IE" sz="2000"/>
              <a:t> Officer</a:t>
            </a:r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err="1"/>
              <a:t>GetAHEAD</a:t>
            </a:r>
            <a:r>
              <a:rPr lang="en-IE"/>
              <a:t> Blogs – Tips &amp; personal stories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737D2C-D220-1CD8-72A1-5C82462F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7" y="1690688"/>
            <a:ext cx="2709863" cy="1776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FAA69-0ECF-4B1E-64EC-D43FC2E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6" y="3624408"/>
            <a:ext cx="2709863" cy="164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314B0F-C85D-1FFA-F3EE-A3104AC5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961" y="1690688"/>
            <a:ext cx="2709863" cy="164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6E0322-3DB1-748D-1749-2B51B0B9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960" y="3624408"/>
            <a:ext cx="2709863" cy="1585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90688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Personal experiences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Tips 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Event insights </a:t>
            </a:r>
          </a:p>
          <a:p>
            <a:pPr>
              <a:defRPr/>
            </a:pP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7D8BB-DC29-507E-3692-033CED736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1"/>
          <a:stretch/>
        </p:blipFill>
        <p:spPr>
          <a:xfrm>
            <a:off x="787401" y="3314163"/>
            <a:ext cx="4337047" cy="24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5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WAM Programme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20" y="1597025"/>
            <a:ext cx="58703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Tw Cen MT"/>
              </a:rPr>
              <a:t>Employers provide WAM with paid, graduate level jobs exclusively for people with disabilities</a:t>
            </a:r>
          </a:p>
          <a:p>
            <a:r>
              <a:rPr lang="en-GB">
                <a:latin typeface="Tw Cen MT"/>
              </a:rPr>
              <a:t>We provide support and training for employers</a:t>
            </a:r>
          </a:p>
          <a:p>
            <a:r>
              <a:rPr lang="en-GB">
                <a:latin typeface="Tw Cen MT"/>
              </a:rPr>
              <a:t>All jobs are full time and for a minimum of 6 months – most even longer! </a:t>
            </a:r>
            <a:endParaRPr lang="en-GB"/>
          </a:p>
        </p:txBody>
      </p:sp>
      <p:pic>
        <p:nvPicPr>
          <p:cNvPr id="4" name="Picture 3" descr="A group of logos for companies including Pfizer, Salesforce, Optum, Meta and Abbvie.">
            <a:extLst>
              <a:ext uri="{FF2B5EF4-FFF2-40B4-BE49-F238E27FC236}">
                <a16:creationId xmlns:a16="http://schemas.microsoft.com/office/drawing/2014/main" id="{23FDC41A-29CE-57ED-59F7-5E85C339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12" y="320842"/>
            <a:ext cx="5175750" cy="51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BE7527-2DA9-F5DD-A4F8-8B589A389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4" y="-313552"/>
            <a:ext cx="11859225" cy="6670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12" y="42137"/>
            <a:ext cx="10515600" cy="1325563"/>
          </a:xfrm>
        </p:spPr>
        <p:txBody>
          <a:bodyPr/>
          <a:lstStyle/>
          <a:p>
            <a:r>
              <a:rPr lang="en-GB" dirty="0"/>
              <a:t>Benefits of WAM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4082" y="5329772"/>
            <a:ext cx="5603978" cy="774571"/>
          </a:xfrm>
          <a:noFill/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GB" sz="2000" b="1" dirty="0">
                <a:latin typeface="+mn-lt"/>
              </a:rPr>
              <a:t>Improved confidence!!</a:t>
            </a:r>
            <a:endParaRPr lang="en-IE" sz="2000" b="1" dirty="0">
              <a:latin typeface="+mn-lt"/>
            </a:endParaRPr>
          </a:p>
          <a:p>
            <a:pPr marL="0" algn="ctr">
              <a:buNone/>
            </a:pPr>
            <a:endParaRPr lang="en-IE" sz="20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0DBA4-E9C6-B13B-4ED2-4F8F020988BF}"/>
              </a:ext>
            </a:extLst>
          </p:cNvPr>
          <p:cNvSpPr txBox="1"/>
          <p:nvPr/>
        </p:nvSpPr>
        <p:spPr>
          <a:xfrm>
            <a:off x="2015332" y="2026903"/>
            <a:ext cx="17220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dirty="0"/>
              <a:t>Employers receive disability awareness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1C8B1-2854-EB6A-B592-D6CBB73FC45D}"/>
              </a:ext>
            </a:extLst>
          </p:cNvPr>
          <p:cNvSpPr txBox="1"/>
          <p:nvPr/>
        </p:nvSpPr>
        <p:spPr>
          <a:xfrm>
            <a:off x="4216062" y="2228645"/>
            <a:ext cx="14010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900" dirty="0"/>
              <a:t>Paid work experience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025DE-0FD3-D9F9-E6D2-4375067EBA58}"/>
              </a:ext>
            </a:extLst>
          </p:cNvPr>
          <p:cNvSpPr txBox="1"/>
          <p:nvPr/>
        </p:nvSpPr>
        <p:spPr>
          <a:xfrm>
            <a:off x="6054360" y="2481213"/>
            <a:ext cx="18002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900" dirty="0"/>
              <a:t>Career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2790A-65CF-5EC4-F9CE-EFA8AC6996F2}"/>
              </a:ext>
            </a:extLst>
          </p:cNvPr>
          <p:cNvSpPr txBox="1"/>
          <p:nvPr/>
        </p:nvSpPr>
        <p:spPr>
          <a:xfrm>
            <a:off x="8190119" y="2213256"/>
            <a:ext cx="1678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A safe space to disclose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413806-3903-EF5C-A9AB-E31C703CF466}"/>
              </a:ext>
            </a:extLst>
          </p:cNvPr>
          <p:cNvSpPr txBox="1"/>
          <p:nvPr/>
        </p:nvSpPr>
        <p:spPr>
          <a:xfrm>
            <a:off x="1926869" y="3448898"/>
            <a:ext cx="18754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dirty="0"/>
              <a:t>A comprehensive Needs Assessment to identify supports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EE63F-070F-6B2E-5E2B-2A7F3E116B68}"/>
              </a:ext>
            </a:extLst>
          </p:cNvPr>
          <p:cNvSpPr txBox="1"/>
          <p:nvPr/>
        </p:nvSpPr>
        <p:spPr>
          <a:xfrm>
            <a:off x="4042596" y="3529607"/>
            <a:ext cx="170191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Font typeface="Wingdings" panose="05000000000000000000" pitchFamily="2" charset="2"/>
              <a:buChar char="ü"/>
              <a:defRPr sz="2000"/>
            </a:lvl1pPr>
          </a:lstStyle>
          <a:p>
            <a:pPr>
              <a:buNone/>
            </a:pPr>
            <a:r>
              <a:rPr lang="en-GB" sz="1900" dirty="0"/>
              <a:t>Support of a company mentor on site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60B774-0799-49AF-B65F-994FADB3B994}"/>
              </a:ext>
            </a:extLst>
          </p:cNvPr>
          <p:cNvSpPr txBox="1"/>
          <p:nvPr/>
        </p:nvSpPr>
        <p:spPr>
          <a:xfrm>
            <a:off x="5897197" y="3554649"/>
            <a:ext cx="211455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Font typeface="Wingdings" panose="05000000000000000000" pitchFamily="2" charset="2"/>
              <a:buChar char="ü"/>
              <a:defRPr sz="2000"/>
            </a:lvl1pPr>
          </a:lstStyle>
          <a:p>
            <a:pPr>
              <a:buNone/>
            </a:pPr>
            <a:r>
              <a:rPr lang="en-GB" sz="1900" dirty="0"/>
              <a:t>Enrolment into WAM’s online course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2F179-B2DF-A2E8-BECF-1CC4F3A72363}"/>
              </a:ext>
            </a:extLst>
          </p:cNvPr>
          <p:cNvSpPr txBox="1"/>
          <p:nvPr/>
        </p:nvSpPr>
        <p:spPr>
          <a:xfrm>
            <a:off x="8077806" y="3581472"/>
            <a:ext cx="202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Char char="ü"/>
              <a:defRPr sz="2000"/>
            </a:lvl1pPr>
          </a:lstStyle>
          <a:p>
            <a:pPr algn="ctr">
              <a:buNone/>
            </a:pPr>
            <a:r>
              <a:rPr lang="en-GB" dirty="0"/>
              <a:t>Support from WAM Team</a:t>
            </a:r>
          </a:p>
        </p:txBody>
      </p:sp>
    </p:spTree>
    <p:extLst>
      <p:ext uri="{BB962C8B-B14F-4D97-AF65-F5344CB8AC3E}">
        <p14:creationId xmlns:p14="http://schemas.microsoft.com/office/powerpoint/2010/main" val="11404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 Light" panose="020F0302020204030204" pitchFamily="34" charset="0"/>
                <a:cs typeface="Calibri Light" panose="020F0302020204030204" pitchFamily="34" charset="0"/>
              </a:rPr>
              <a:t>We know WAM works! </a:t>
            </a:r>
            <a:endParaRPr lang="en-I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67465"/>
            <a:ext cx="5160280" cy="3046988"/>
          </a:xfrm>
          <a:prstGeom prst="rect">
            <a:avLst/>
          </a:prstGeom>
          <a:solidFill>
            <a:srgbClr val="2C595F"/>
          </a:solidFill>
          <a:ln>
            <a:solidFill>
              <a:srgbClr val="2C595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200" b="1">
                <a:solidFill>
                  <a:schemeClr val="bg1"/>
                </a:solidFill>
                <a:latin typeface="Tw Cen MT" panose="020B0602020104020603" pitchFamily="34" charset="0"/>
              </a:rPr>
              <a:t>81% </a:t>
            </a:r>
            <a: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  <a:t>of WAM graduates secured employment as a direct result of their WAM placement</a:t>
            </a:r>
            <a:b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GB" sz="320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" name="Group 10" descr="Quote&#10;&#10;From this placement, I had the confidence to apply for a traineeship in a legal law firm. I am one off until I am a trained solictor. thanks for everything." title="Quote"/>
          <p:cNvGrpSpPr/>
          <p:nvPr/>
        </p:nvGrpSpPr>
        <p:grpSpPr>
          <a:xfrm>
            <a:off x="5855421" y="1218909"/>
            <a:ext cx="5711976" cy="2697980"/>
            <a:chOff x="1915719" y="4230026"/>
            <a:chExt cx="4536504" cy="3239651"/>
          </a:xfrm>
        </p:grpSpPr>
        <p:sp>
          <p:nvSpPr>
            <p:cNvPr id="12" name="Double Bracket 11"/>
            <p:cNvSpPr/>
            <p:nvPr/>
          </p:nvSpPr>
          <p:spPr>
            <a:xfrm>
              <a:off x="1915719" y="4747670"/>
              <a:ext cx="4536504" cy="2330640"/>
            </a:xfrm>
            <a:prstGeom prst="bracketPair">
              <a:avLst/>
            </a:prstGeom>
            <a:ln w="57150">
              <a:solidFill>
                <a:srgbClr val="46948C"/>
              </a:solidFill>
            </a:ln>
          </p:spPr>
          <p:txBody>
            <a:bodyPr wrap="square">
              <a:spAutoFit/>
            </a:bodyPr>
            <a:lstStyle/>
            <a:p>
              <a:endParaRPr lang="en-IE" sz="2000">
                <a:latin typeface="Tw Cen MT" panose="020B0602020104020603" pitchFamily="34" charset="0"/>
              </a:endParaRPr>
            </a:p>
            <a:p>
              <a:r>
                <a:rPr lang="en-GB" sz="2000">
                  <a:latin typeface="Tw Cen MT" panose="020B0602020104020603" pitchFamily="34" charset="0"/>
                  <a:cs typeface="Helvetica" panose="020B0604020202020204" pitchFamily="34" charset="0"/>
                </a:rPr>
                <a:t>From this placement, I had the confidence to apply for a traineeship in a legal law firm. I am one off until I am a trained solicitor. Thanks for everything</a:t>
              </a:r>
              <a:r>
                <a:rPr lang="en-GB" sz="2000" i="1">
                  <a:latin typeface="Tw Cen MT" panose="020B0602020104020603" pitchFamily="34" charset="0"/>
                  <a:cs typeface="Helvetica" panose="020B0604020202020204" pitchFamily="34" charset="0"/>
                </a:rPr>
                <a:t>.</a:t>
              </a:r>
              <a:r>
                <a:rPr lang="en-IE" sz="2800">
                  <a:latin typeface="Tw Cen MT" panose="020B0602020104020603" pitchFamily="34" charset="0"/>
                </a:rPr>
                <a:t>	      			</a:t>
              </a:r>
              <a:endParaRPr lang="en-IE" sz="1600">
                <a:latin typeface="Tw Cen MT" panose="020B06020201040206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7224" y="4230026"/>
              <a:ext cx="386991" cy="13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0800000">
              <a:off x="5937978" y="6146238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</p:grpSp>
      <p:grpSp>
        <p:nvGrpSpPr>
          <p:cNvPr id="7" name="Group 6" descr="If it wasn't for WAM, I would still be on the equivalent of the Disability Allowance which is €188 a week. " title="Quote"/>
          <p:cNvGrpSpPr/>
          <p:nvPr/>
        </p:nvGrpSpPr>
        <p:grpSpPr>
          <a:xfrm>
            <a:off x="5132296" y="3437140"/>
            <a:ext cx="6739666" cy="2195557"/>
            <a:chOff x="1373329" y="3905761"/>
            <a:chExt cx="4941175" cy="2636354"/>
          </a:xfrm>
        </p:grpSpPr>
        <p:sp>
          <p:nvSpPr>
            <p:cNvPr id="8" name="Double Bracket 7"/>
            <p:cNvSpPr/>
            <p:nvPr/>
          </p:nvSpPr>
          <p:spPr>
            <a:xfrm>
              <a:off x="1778000" y="4379673"/>
              <a:ext cx="4536504" cy="1799090"/>
            </a:xfrm>
            <a:prstGeom prst="bracketPair">
              <a:avLst/>
            </a:prstGeom>
            <a:ln w="57150">
              <a:solidFill>
                <a:srgbClr val="46948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E"/>
                <a:t>I can safely say that I would not be nearly as successful without the support of AHEAD……I am now a full-time, permanent Civil Servant and I literally could not be happier! </a:t>
              </a:r>
            </a:p>
            <a:p>
              <a:r>
                <a:rPr lang="en-IE" sz="2800">
                  <a:latin typeface="Tw Cen MT" panose="020B0602020104020603" pitchFamily="34" charset="0"/>
                </a:rPr>
                <a:t>	      </a:t>
              </a:r>
              <a:r>
                <a:rPr lang="en-IE" sz="2800"/>
                <a:t>		</a:t>
              </a:r>
              <a:endParaRPr lang="en-IE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3329" y="3905761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619143" y="5218675"/>
              <a:ext cx="386991" cy="13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4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WAM work?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818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You </a:t>
            </a:r>
            <a:r>
              <a:rPr lang="en-GB" b="1"/>
              <a:t>must have a disability </a:t>
            </a:r>
            <a:r>
              <a:rPr lang="en-GB"/>
              <a:t>and meet the educational requirements outlined on the job descriptions</a:t>
            </a:r>
          </a:p>
          <a:p>
            <a:r>
              <a:rPr lang="en-GB"/>
              <a:t>Be </a:t>
            </a:r>
            <a:r>
              <a:rPr lang="en-GB" b="1"/>
              <a:t>work-ready</a:t>
            </a:r>
            <a:r>
              <a:rPr lang="en-GB"/>
              <a:t> and </a:t>
            </a:r>
            <a:r>
              <a:rPr lang="en-GB" b="1"/>
              <a:t>available</a:t>
            </a:r>
            <a:r>
              <a:rPr lang="en-GB"/>
              <a:t> for </a:t>
            </a:r>
            <a:r>
              <a:rPr lang="en-GB" b="1"/>
              <a:t>full time </a:t>
            </a:r>
            <a:r>
              <a:rPr lang="en-GB"/>
              <a:t>graduate level work </a:t>
            </a:r>
          </a:p>
          <a:p>
            <a:r>
              <a:rPr lang="en-GB"/>
              <a:t>Submit a CV or application form</a:t>
            </a:r>
          </a:p>
          <a:p>
            <a:r>
              <a:rPr lang="en-GB"/>
              <a:t>Request any reasonable accommodations you require </a:t>
            </a:r>
          </a:p>
          <a:p>
            <a:r>
              <a:rPr lang="en-GB"/>
              <a:t>Employer shortlists and conducts interviews </a:t>
            </a:r>
          </a:p>
          <a:p>
            <a:r>
              <a:rPr lang="en-GB"/>
              <a:t>If successful, undergo training and needs assessment with WAM </a:t>
            </a:r>
          </a:p>
          <a:p>
            <a:r>
              <a:rPr lang="en-GB"/>
              <a:t>Commence work!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6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1276317-80CA-29DE-D26E-2A89705E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11" y="0"/>
            <a:ext cx="11079312" cy="997726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rgbClr val="177171"/>
                </a:solidFill>
                <a:latin typeface="Tw Cen MT"/>
              </a:rPr>
              <a:t>Profile of WAM Placements in last 12 months</a:t>
            </a:r>
          </a:p>
        </p:txBody>
      </p:sp>
      <p:graphicFrame>
        <p:nvGraphicFramePr>
          <p:cNvPr id="34" name="Content Placeholder 7">
            <a:extLst>
              <a:ext uri="{FF2B5EF4-FFF2-40B4-BE49-F238E27FC236}">
                <a16:creationId xmlns:a16="http://schemas.microsoft.com/office/drawing/2014/main" id="{12587113-4A98-F13E-672C-DC34CE664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68956"/>
              </p:ext>
            </p:extLst>
          </p:nvPr>
        </p:nvGraphicFramePr>
        <p:xfrm>
          <a:off x="410577" y="883426"/>
          <a:ext cx="11370846" cy="47313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6522">
                  <a:extLst>
                    <a:ext uri="{9D8B030D-6E8A-4147-A177-3AD203B41FA5}">
                      <a16:colId xmlns:a16="http://schemas.microsoft.com/office/drawing/2014/main" val="3074177316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2509159609"/>
                    </a:ext>
                  </a:extLst>
                </a:gridCol>
                <a:gridCol w="3112169">
                  <a:extLst>
                    <a:ext uri="{9D8B030D-6E8A-4147-A177-3AD203B41FA5}">
                      <a16:colId xmlns:a16="http://schemas.microsoft.com/office/drawing/2014/main" val="4284633096"/>
                    </a:ext>
                  </a:extLst>
                </a:gridCol>
                <a:gridCol w="1323987">
                  <a:extLst>
                    <a:ext uri="{9D8B030D-6E8A-4147-A177-3AD203B41FA5}">
                      <a16:colId xmlns:a16="http://schemas.microsoft.com/office/drawing/2014/main" val="2339057286"/>
                    </a:ext>
                  </a:extLst>
                </a:gridCol>
              </a:tblGrid>
              <a:tr h="776219">
                <a:tc>
                  <a:txBody>
                    <a:bodyPr/>
                    <a:lstStyle/>
                    <a:p>
                      <a:r>
                        <a:rPr lang="en-GB" sz="2400" dirty="0"/>
                        <a:t>Company</a:t>
                      </a:r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/>
                        <a:t>Location</a:t>
                      </a:r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Educational</a:t>
                      </a:r>
                      <a:r>
                        <a:rPr lang="en-GB" sz="2400" baseline="0"/>
                        <a:t> Requirements</a:t>
                      </a:r>
                      <a:endParaRPr lang="en-IE" sz="2400"/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Duration</a:t>
                      </a:r>
                      <a:endParaRPr lang="en-IE" sz="2400"/>
                    </a:p>
                  </a:txBody>
                  <a:tcPr>
                    <a:solidFill>
                      <a:srgbClr val="17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51816"/>
                  </a:ext>
                </a:extLst>
              </a:tr>
              <a:tr h="66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Civil</a:t>
                      </a:r>
                      <a:r>
                        <a:rPr lang="en-IE" sz="2000" baseline="0" dirty="0"/>
                        <a:t> Service - </a:t>
                      </a:r>
                      <a:r>
                        <a:rPr lang="en-IE" sz="2000" dirty="0"/>
                        <a:t>Executive Officer Permanency Pathway x 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Nationwide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disciplines, QQI Level 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10 months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14871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Local Authorities - </a:t>
                      </a:r>
                      <a:r>
                        <a:rPr lang="en-GB" sz="2000" baseline="0" dirty="0"/>
                        <a:t>Assistant Staff Officer x 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Nationwide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baseline="0" noProof="0" dirty="0">
                          <a:solidFill>
                            <a:schemeClr val="dk1"/>
                          </a:solidFill>
                          <a:latin typeface="+mn-lt"/>
                        </a:rPr>
                        <a:t>All disciplines, QQI Level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12 months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47409"/>
                  </a:ext>
                </a:extLst>
              </a:tr>
              <a:tr h="18686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E" sz="2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Graduate Programmes</a:t>
                      </a:r>
                      <a:endParaRPr lang="en-US" sz="24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Bank of Ireland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NTMA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Pfizer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Allianz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Enterprise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Dublin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IE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disciplines, </a:t>
                      </a:r>
                      <a:r>
                        <a:rPr lang="en-IE" sz="2000" b="0" i="0" u="none" strike="noStrike" kern="1200" baseline="0" noProof="0">
                          <a:solidFill>
                            <a:schemeClr val="dk1"/>
                          </a:solidFill>
                          <a:latin typeface="Calibri"/>
                        </a:rPr>
                        <a:t>QQI Level 8</a:t>
                      </a:r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1– 2 years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84659"/>
                  </a:ext>
                </a:extLst>
              </a:tr>
              <a:tr h="829871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Various other roles with</a:t>
                      </a:r>
                      <a:endParaRPr lang="en-GB" sz="2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2000" dirty="0"/>
                        <a:t>ESB, </a:t>
                      </a:r>
                      <a:r>
                        <a:rPr lang="en-GB" sz="2000" dirty="0" err="1"/>
                        <a:t>Architas</a:t>
                      </a:r>
                      <a:r>
                        <a:rPr lang="en-GB" sz="2000" dirty="0"/>
                        <a:t>, Willis Towers Watson, </a:t>
                      </a:r>
                      <a:r>
                        <a:rPr lang="en-IE" sz="2000" dirty="0"/>
                        <a:t>SIG, </a:t>
                      </a:r>
                      <a:r>
                        <a:rPr lang="en-GB" sz="2000" dirty="0"/>
                        <a:t>MTU Kerry, </a:t>
                      </a: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Pfizer, </a:t>
                      </a:r>
                      <a:r>
                        <a:rPr lang="en-GB" sz="20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Abbvie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9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Can I still keep my Disability Allowance?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/>
              <a:t>We have a special agreement with the Department of Social Protection</a:t>
            </a:r>
          </a:p>
          <a:p>
            <a:r>
              <a:rPr lang="en-GB"/>
              <a:t>We contact DSP on your behalf</a:t>
            </a:r>
          </a:p>
          <a:p>
            <a:r>
              <a:rPr lang="en-GB"/>
              <a:t>Depending on how much you earn, your payment may be reduced or suspended for the duration of the contract. </a:t>
            </a:r>
          </a:p>
          <a:p>
            <a:r>
              <a:rPr lang="en-GB"/>
              <a:t>BUT…. You will be automatically reinstated your payment at the end! </a:t>
            </a:r>
          </a:p>
          <a:p>
            <a:r>
              <a:rPr lang="en-GB"/>
              <a:t>You can still keep your Free Travel Pass and Medical Card. 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21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jobs are available in next few months?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8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IE" b="1" dirty="0"/>
          </a:p>
          <a:p>
            <a:r>
              <a:rPr lang="en-IE" sz="3200" b="1" dirty="0">
                <a:latin typeface="Tw Cen MT"/>
              </a:rPr>
              <a:t>ESB Graduate Programme</a:t>
            </a:r>
            <a:endParaRPr lang="en-IE" sz="3200" b="1" dirty="0"/>
          </a:p>
          <a:p>
            <a:pPr lvl="1"/>
            <a:r>
              <a:rPr lang="en-IE" sz="3200" dirty="0">
                <a:latin typeface="Tw Cen MT"/>
              </a:rPr>
              <a:t>3 Positions in Engineering &amp; IT – Opens 7th February!</a:t>
            </a:r>
            <a:endParaRPr lang="en-IE" sz="3200" dirty="0"/>
          </a:p>
          <a:p>
            <a:pPr lvl="1"/>
            <a:endParaRPr lang="en-IE" sz="3200" b="1" dirty="0">
              <a:latin typeface="Tw Cen MT"/>
            </a:endParaRPr>
          </a:p>
          <a:p>
            <a:r>
              <a:rPr lang="en-IE" sz="3200" b="1" dirty="0">
                <a:latin typeface="Tw Cen MT"/>
              </a:rPr>
              <a:t>Best place to find out about new roles?....</a:t>
            </a:r>
            <a:endParaRPr lang="en-IE" sz="3200" b="1" dirty="0"/>
          </a:p>
          <a:p>
            <a:pPr lvl="1"/>
            <a:endParaRPr lang="en-IE" b="1" dirty="0">
              <a:highlight>
                <a:srgbClr val="FFFF00"/>
              </a:highlight>
            </a:endParaRPr>
          </a:p>
          <a:p>
            <a:pPr lvl="1"/>
            <a:endParaRPr lang="en-US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555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4" name="Content Placeholder 3" descr="What is the #WAMworks database? A hub of job alerts and events for jobseekers with disabilities who have (or are working towards) a level 6 or higher degree.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9"/>
          <a:stretch/>
        </p:blipFill>
        <p:spPr>
          <a:xfrm>
            <a:off x="280314" y="1533097"/>
            <a:ext cx="5364347" cy="411718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533097"/>
            <a:ext cx="5622524" cy="4351338"/>
          </a:xfrm>
        </p:spPr>
        <p:txBody>
          <a:bodyPr>
            <a:normAutofit/>
          </a:bodyPr>
          <a:lstStyle/>
          <a:p>
            <a:r>
              <a:rPr lang="en-IE"/>
              <a:t>Students and graduates with disabilities should firstly register on our </a:t>
            </a:r>
            <a:r>
              <a:rPr lang="en-IE" err="1"/>
              <a:t>WAMWorks</a:t>
            </a:r>
            <a:r>
              <a:rPr lang="en-IE"/>
              <a:t> Database</a:t>
            </a:r>
          </a:p>
          <a:p>
            <a:endParaRPr lang="en-IE"/>
          </a:p>
          <a:p>
            <a:pPr marL="0" indent="0" algn="ctr">
              <a:buNone/>
            </a:pPr>
            <a:r>
              <a:rPr lang="en-IE">
                <a:hlinkClick r:id="rId3"/>
              </a:rPr>
              <a:t>www.ahead.ie/wamworks</a:t>
            </a:r>
            <a:r>
              <a:rPr lang="en-IE"/>
              <a:t> </a:t>
            </a:r>
            <a:br>
              <a:rPr lang="en-IE"/>
            </a:br>
            <a:endParaRPr lang="en-IE"/>
          </a:p>
          <a:p>
            <a:r>
              <a:rPr lang="en-IE" sz="2000"/>
              <a:t>Get notified and attend workshops and events on upskilling in the workplace</a:t>
            </a:r>
          </a:p>
          <a:p>
            <a:r>
              <a:rPr lang="en-IE" sz="2000"/>
              <a:t>Get notified and apply for paid graduate level jobs exclusively for people with disabilities</a:t>
            </a:r>
          </a:p>
          <a:p>
            <a:pPr lvl="1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20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33" y="915485"/>
            <a:ext cx="5284931" cy="2368159"/>
          </a:xfrm>
        </p:spPr>
        <p:txBody>
          <a:bodyPr>
            <a:normAutofit/>
          </a:bodyPr>
          <a:lstStyle/>
          <a:p>
            <a:r>
              <a:rPr lang="en-GB">
                <a:latin typeface="Tw Cen MT"/>
              </a:rPr>
              <a:t>Any questions?</a:t>
            </a:r>
            <a:br>
              <a:rPr lang="en-GB">
                <a:latin typeface="Tw Cen MT"/>
              </a:rPr>
            </a:br>
            <a:r>
              <a:rPr lang="en-GB" sz="5400">
                <a:latin typeface="Tw Cen MT"/>
              </a:rPr>
              <a:t>WAM@ahead.ie</a:t>
            </a:r>
            <a:endParaRPr lang="en-IE" sz="5400"/>
          </a:p>
        </p:txBody>
      </p:sp>
      <p:pic>
        <p:nvPicPr>
          <p:cNvPr id="1026" name="Picture 2" descr="Follow up on Instagra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46584" r="203" b="-1166"/>
          <a:stretch/>
        </p:blipFill>
        <p:spPr bwMode="auto">
          <a:xfrm>
            <a:off x="6167718" y="986118"/>
            <a:ext cx="5357518" cy="19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6849036" y="2725911"/>
            <a:ext cx="3744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000" b="1" err="1">
                <a:solidFill>
                  <a:srgbClr val="262626"/>
                </a:solidFill>
                <a:latin typeface="-apple-system"/>
              </a:rPr>
              <a:t>aheadireland</a:t>
            </a:r>
            <a:endParaRPr lang="en-IE" sz="4000" b="1" i="0">
              <a:solidFill>
                <a:srgbClr val="262626"/>
              </a:solidFill>
              <a:effectLst/>
              <a:latin typeface="-apple-syste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 txBox="1">
            <a:spLocks/>
          </p:cNvSpPr>
          <p:nvPr/>
        </p:nvSpPr>
        <p:spPr>
          <a:xfrm>
            <a:off x="1807796" y="4211516"/>
            <a:ext cx="9411188" cy="129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>
                <a:hlinkClick r:id="rId5"/>
              </a:rPr>
              <a:t>www.ahead.ie/wamworks</a:t>
            </a:r>
            <a:r>
              <a:rPr lang="en-GB"/>
              <a:t> 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2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48E9-8F84-869B-96EF-5416E563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6" y="6956425"/>
            <a:ext cx="10515600" cy="1325563"/>
          </a:xfrm>
        </p:spPr>
        <p:txBody>
          <a:bodyPr/>
          <a:lstStyle/>
          <a:p>
            <a:r>
              <a:rPr lang="en-GB"/>
              <a:t>What do AHEAD do?</a:t>
            </a:r>
          </a:p>
        </p:txBody>
      </p:sp>
      <p:pic>
        <p:nvPicPr>
          <p:cNvPr id="4" name="Content Placeholder 3" descr="-student information&#10;-student events&#10;-graduate work placement programme&#10;-policy lobbying&#10;-staff training&#10;-employer training" title="What We 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8" y="88222"/>
            <a:ext cx="10492978" cy="5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9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6E6C1-050F-AF26-FDAB-F97A2800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6BC-BF75-AC9C-AD7D-80EC0AE3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0"/>
            <a:ext cx="11629360" cy="1325563"/>
          </a:xfrm>
        </p:spPr>
        <p:txBody>
          <a:bodyPr/>
          <a:lstStyle/>
          <a:p>
            <a:r>
              <a:rPr lang="en-IE"/>
              <a:t>5 reasons to 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7" name="Online Media 6" title="5 Reasons to Register on WAMWorks Database">
            <a:hlinkClick r:id="" action="ppaction://media"/>
            <a:extLst>
              <a:ext uri="{FF2B5EF4-FFF2-40B4-BE49-F238E27FC236}">
                <a16:creationId xmlns:a16="http://schemas.microsoft.com/office/drawing/2014/main" id="{5C7B14E2-3BC0-13BE-D978-ECAF59261642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571" y="1252059"/>
            <a:ext cx="7015715" cy="4442488"/>
          </a:xfrm>
        </p:spPr>
      </p:pic>
    </p:spTree>
    <p:extLst>
      <p:ext uri="{BB962C8B-B14F-4D97-AF65-F5344CB8AC3E}">
        <p14:creationId xmlns:p14="http://schemas.microsoft.com/office/powerpoint/2010/main" val="192753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2952"/>
            <a:ext cx="6442953" cy="2281360"/>
          </a:xfrm>
        </p:spPr>
        <p:txBody>
          <a:bodyPr>
            <a:normAutofit/>
          </a:bodyPr>
          <a:lstStyle/>
          <a:p>
            <a:r>
              <a:rPr lang="en-IE"/>
              <a:t>What is GetAHEAD?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8482"/>
            <a:ext cx="10664757" cy="2704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/>
              <a:t>Initiative of AHEAD working to up-skill students and graduates with disabilities by providing training events, blogs, resources and other valuable information covering a wide range of topics.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C973-82E7-CED6-0F96-1137E98F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"/>
          <a:stretch/>
        </p:blipFill>
        <p:spPr>
          <a:xfrm>
            <a:off x="609600" y="3093540"/>
            <a:ext cx="11038558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GetAHEAD</a:t>
            </a:r>
            <a:r>
              <a:rPr lang="en-IE" dirty="0"/>
              <a:t> Resources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926"/>
            <a:ext cx="5157787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500" dirty="0">
                <a:hlinkClick r:id="rId2"/>
              </a:rPr>
              <a:t>Disclosure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3"/>
              </a:rPr>
              <a:t>Legislation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4"/>
              </a:rPr>
              <a:t>Accommodations at work 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5"/>
              </a:rPr>
              <a:t>Grants available</a:t>
            </a:r>
            <a:endParaRPr lang="en-GB" sz="3500" dirty="0"/>
          </a:p>
          <a:p>
            <a:pPr>
              <a:defRPr/>
            </a:pPr>
            <a:endParaRPr lang="en-GB" sz="3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9BE0B-8ABC-B493-9621-A7A2BA794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9"/>
          <a:stretch/>
        </p:blipFill>
        <p:spPr>
          <a:xfrm>
            <a:off x="7152308" y="1332537"/>
            <a:ext cx="4390679" cy="2716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F22639-8AF1-FA03-184C-7AE67E9A8B48}"/>
              </a:ext>
            </a:extLst>
          </p:cNvPr>
          <p:cNvSpPr txBox="1"/>
          <p:nvPr/>
        </p:nvSpPr>
        <p:spPr>
          <a:xfrm>
            <a:off x="7345015" y="4048606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>
                <a:latin typeface="Tw Cen MT" panose="020B0602020104020603" pitchFamily="34" charset="0"/>
                <a:hlinkClick r:id="rId7"/>
              </a:rPr>
              <a:t>Resources – AHEAD</a:t>
            </a:r>
            <a:r>
              <a:rPr lang="en-GB" sz="350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B0155-DCC3-9D12-0133-788B80E02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617" y="1561271"/>
            <a:ext cx="1909762" cy="96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7040C-1D72-50A0-2D08-AD5D7F8E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109" y="829350"/>
            <a:ext cx="2260500" cy="1134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AAD42-EAF7-036A-B33C-43D73E71250D}"/>
              </a:ext>
            </a:extLst>
          </p:cNvPr>
          <p:cNvSpPr txBox="1"/>
          <p:nvPr/>
        </p:nvSpPr>
        <p:spPr>
          <a:xfrm>
            <a:off x="7345015" y="4665787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 dirty="0">
                <a:latin typeface="Tw Cen MT" panose="020B0602020104020603" pitchFamily="34" charset="0"/>
                <a:hlinkClick r:id="rId10"/>
              </a:rPr>
              <a:t>Job Search – AHEAD </a:t>
            </a:r>
            <a:endParaRPr lang="en-GB" sz="35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0F2-EFE3-A3FE-8415-6252E395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IE"/>
              <a:t>Useful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4084" y="5124069"/>
            <a:ext cx="11907916" cy="1045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/>
              <a:t>Download Links</a:t>
            </a:r>
            <a:endParaRPr lang="en-IE"/>
          </a:p>
          <a:p>
            <a:pPr marL="0" indent="0">
              <a:buNone/>
            </a:pPr>
            <a:r>
              <a:rPr lang="en-IE">
                <a:hlinkClick r:id="rId2"/>
              </a:rPr>
              <a:t>Maximising Your Job Application</a:t>
            </a:r>
            <a:r>
              <a:rPr lang="en-IE"/>
              <a:t>                </a:t>
            </a:r>
            <a:r>
              <a:rPr lang="en-IE">
                <a:hlinkClick r:id="rId3"/>
              </a:rPr>
              <a:t>Going to College Guide</a:t>
            </a:r>
            <a:r>
              <a:rPr lang="en-IE"/>
              <a:t>                         </a:t>
            </a:r>
            <a:r>
              <a:rPr lang="en-IE">
                <a:hlinkClick r:id="rId4"/>
              </a:rPr>
              <a:t>Disclosure Guide </a:t>
            </a:r>
            <a:endParaRPr lang="en-IE"/>
          </a:p>
          <a:p>
            <a:pPr marL="0" indent="0">
              <a:buNone/>
            </a:pPr>
            <a:r>
              <a:rPr lang="en-IE"/>
              <a:t> </a:t>
            </a:r>
          </a:p>
        </p:txBody>
      </p:sp>
      <p:pic>
        <p:nvPicPr>
          <p:cNvPr id="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59089" y="1427932"/>
            <a:ext cx="2544259" cy="36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A9976-44D7-3F6B-64E6-580E3DFA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04" y="1427932"/>
            <a:ext cx="2478792" cy="36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5CE33-82D5-81D1-90F6-D869A3E32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141" y="1427932"/>
            <a:ext cx="2544259" cy="3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45" y="376519"/>
            <a:ext cx="10515600" cy="1325563"/>
          </a:xfrm>
        </p:spPr>
        <p:txBody>
          <a:bodyPr/>
          <a:lstStyle/>
          <a:p>
            <a:r>
              <a:rPr lang="en-IE" err="1"/>
              <a:t>GetAHEAD</a:t>
            </a:r>
            <a:r>
              <a:rPr lang="en-IE"/>
              <a:t> Events </a:t>
            </a:r>
            <a:br>
              <a:rPr lang="en-IE"/>
            </a:br>
            <a:r>
              <a:rPr lang="en-IE" sz="4000"/>
              <a:t>Free Training!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3545" y="1832352"/>
            <a:ext cx="5157787" cy="823912"/>
          </a:xfrm>
        </p:spPr>
        <p:txBody>
          <a:bodyPr>
            <a:normAutofit/>
          </a:bodyPr>
          <a:lstStyle/>
          <a:p>
            <a:r>
              <a:rPr lang="en-IE" sz="3200">
                <a:solidFill>
                  <a:srgbClr val="6E5093"/>
                </a:solidFill>
              </a:rPr>
              <a:t>Think Twice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2684" y="278653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Transferable Skills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CV Writing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Interview Preparation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Disclosure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Assistive Technology </a:t>
            </a:r>
          </a:p>
          <a:p>
            <a:pPr>
              <a:defRPr/>
            </a:pPr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632635" y="2185258"/>
            <a:ext cx="5183188" cy="823912"/>
          </a:xfrm>
        </p:spPr>
        <p:txBody>
          <a:bodyPr>
            <a:normAutofit/>
          </a:bodyPr>
          <a:lstStyle/>
          <a:p>
            <a:r>
              <a:rPr lang="en-IE" sz="3200" dirty="0" err="1">
                <a:solidFill>
                  <a:srgbClr val="6E5093"/>
                </a:solidFill>
              </a:rPr>
              <a:t>GetAHEAD</a:t>
            </a:r>
            <a:r>
              <a:rPr lang="en-IE" sz="3200" dirty="0">
                <a:solidFill>
                  <a:srgbClr val="6E5093"/>
                </a:solidFill>
              </a:rPr>
              <a:t> Boot-Camps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632635" y="3208504"/>
            <a:ext cx="5183188" cy="2840648"/>
          </a:xfrm>
        </p:spPr>
        <p:txBody>
          <a:bodyPr/>
          <a:lstStyle/>
          <a:p>
            <a:r>
              <a:rPr lang="en-IE"/>
              <a:t>Working Remotely </a:t>
            </a:r>
          </a:p>
          <a:p>
            <a:r>
              <a:rPr lang="en-IE"/>
              <a:t>Getting Ready to Start Work</a:t>
            </a:r>
          </a:p>
          <a:p>
            <a:r>
              <a:rPr lang="en-IE"/>
              <a:t>Growing your LinkedIn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6D097-062C-D1D3-121F-8D3F487B3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29" y="2934958"/>
            <a:ext cx="3338206" cy="2031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A0125-FB2B-9D8E-518F-784BFFEA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3" r="13773"/>
          <a:stretch/>
        </p:blipFill>
        <p:spPr>
          <a:xfrm>
            <a:off x="7049229" y="246249"/>
            <a:ext cx="4699000" cy="2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Building the Future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59104" y="2195514"/>
            <a:ext cx="5157787" cy="823912"/>
          </a:xfrm>
        </p:spPr>
        <p:txBody>
          <a:bodyPr/>
          <a:lstStyle/>
          <a:p>
            <a:r>
              <a:rPr lang="en-IE" dirty="0"/>
              <a:t>Hosted by Citi in Dublin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9105" y="3006726"/>
            <a:ext cx="5157787" cy="2793066"/>
          </a:xfrm>
        </p:spPr>
        <p:txBody>
          <a:bodyPr>
            <a:normAutofit/>
          </a:bodyPr>
          <a:lstStyle/>
          <a:p>
            <a:pPr lvl="1"/>
            <a:r>
              <a:rPr lang="en-IE" sz="2800" dirty="0"/>
              <a:t>Mock Interviews</a:t>
            </a:r>
          </a:p>
          <a:p>
            <a:pPr lvl="1"/>
            <a:r>
              <a:rPr lang="en-IE" sz="2800" dirty="0"/>
              <a:t>CV clinic</a:t>
            </a:r>
          </a:p>
          <a:p>
            <a:pPr lvl="1"/>
            <a:r>
              <a:rPr lang="en-IE" sz="2800" dirty="0"/>
              <a:t>Headshot station</a:t>
            </a:r>
          </a:p>
          <a:p>
            <a:pPr lvl="1"/>
            <a:r>
              <a:rPr lang="en-IE" sz="2800" dirty="0"/>
              <a:t>Employer Exhibition Space</a:t>
            </a:r>
          </a:p>
          <a:p>
            <a:pPr lvl="1"/>
            <a:r>
              <a:rPr lang="en-IE" sz="2800" dirty="0"/>
              <a:t>Workshops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" y="0"/>
            <a:ext cx="12129247" cy="2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24931" y="2904456"/>
            <a:ext cx="4604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>
                <a:latin typeface="Tw Cen MT" panose="020B0602020104020603" pitchFamily="34" charset="0"/>
              </a:rPr>
              <a:t>2024 date to be confirmed – likely to be the 29</a:t>
            </a:r>
            <a:r>
              <a:rPr lang="en-IE" sz="3200" b="1" baseline="30000" dirty="0">
                <a:latin typeface="Tw Cen MT" panose="020B0602020104020603" pitchFamily="34" charset="0"/>
              </a:rPr>
              <a:t>th</a:t>
            </a:r>
            <a:r>
              <a:rPr lang="en-IE" sz="3200" b="1" dirty="0">
                <a:latin typeface="Tw Cen MT" panose="020B0602020104020603" pitchFamily="34" charset="0"/>
              </a:rPr>
              <a:t> or 30</a:t>
            </a:r>
            <a:r>
              <a:rPr lang="en-IE" sz="3200" b="1" baseline="30000" dirty="0">
                <a:latin typeface="Tw Cen MT" panose="020B0602020104020603" pitchFamily="34" charset="0"/>
              </a:rPr>
              <a:t>th</a:t>
            </a:r>
            <a:r>
              <a:rPr lang="en-IE" sz="3200" b="1" dirty="0">
                <a:latin typeface="Tw Cen MT" panose="020B0602020104020603" pitchFamily="34" charset="0"/>
              </a:rPr>
              <a:t> of May</a:t>
            </a:r>
            <a:endParaRPr lang="en-IE" sz="4000" dirty="0">
              <a:solidFill>
                <a:srgbClr val="FF336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" y="206620"/>
            <a:ext cx="3965330" cy="2466242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25" y="596076"/>
            <a:ext cx="3923227" cy="2446061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80" y="3329501"/>
            <a:ext cx="3975987" cy="2427043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65" y="642236"/>
            <a:ext cx="4599605" cy="2865529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61" y="2602524"/>
            <a:ext cx="4871896" cy="3154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446F7-8CF6-E1C6-0970-0E6EC2EB83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39" y="6858000"/>
            <a:ext cx="10515600" cy="1325563"/>
          </a:xfrm>
        </p:spPr>
        <p:txBody>
          <a:bodyPr/>
          <a:lstStyle/>
          <a:p>
            <a:r>
              <a:rPr lang="en-GB"/>
              <a:t>Images of Building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25133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8" ma:contentTypeDescription="Create a new document." ma:contentTypeScope="" ma:versionID="074b93ba85f1b6da4b85177d7686881e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42bcbbdd74c847102d5bad7bd7da2501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06d23ec-cc40-4063-b626-0df82dd7f71c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a9eb8c-6a01-428e-9f5d-17b5596ff277">
      <UserInfo>
        <DisplayName>Philip Carroll</DisplayName>
        <AccountId>32</AccountId>
        <AccountType/>
      </UserInfo>
    </SharedWithUsers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89B60-254B-4CA0-A98C-CA04AD401811}"/>
</file>

<file path=customXml/itemProps2.xml><?xml version="1.0" encoding="utf-8"?>
<ds:datastoreItem xmlns:ds="http://schemas.openxmlformats.org/officeDocument/2006/customXml" ds:itemID="{F2A4623F-722F-4DA5-AF12-4DA6A0DA0537}">
  <ds:schemaRefs>
    <ds:schemaRef ds:uri="38e688c1-e32d-4531-8fae-0d27615803e2"/>
    <ds:schemaRef ds:uri="461f0d09-e3d1-40f1-973b-d90306f5ba1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5A6E3F-8E7A-44C8-B777-195BB9EBFB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Widescreen</PresentationFormat>
  <Paragraphs>125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Tw Cen MT</vt:lpstr>
      <vt:lpstr>Office Theme</vt:lpstr>
      <vt:lpstr> Preparing for the Workplace   Power of Disability | 7th February 2024</vt:lpstr>
      <vt:lpstr>What do AHEAD do?</vt:lpstr>
      <vt:lpstr>5 reasons to register on our WAMWorks Database! </vt:lpstr>
      <vt:lpstr>What is GetAHEAD? </vt:lpstr>
      <vt:lpstr>GetAHEAD Resources</vt:lpstr>
      <vt:lpstr>Useful Publications</vt:lpstr>
      <vt:lpstr>GetAHEAD Events  Free Training! </vt:lpstr>
      <vt:lpstr>Building the Future</vt:lpstr>
      <vt:lpstr>Images of Building the Future</vt:lpstr>
      <vt:lpstr>GetAHEAD Blogs – Tips &amp; personal stories</vt:lpstr>
      <vt:lpstr>The WAM Programme</vt:lpstr>
      <vt:lpstr>Benefits of WAM</vt:lpstr>
      <vt:lpstr>We know WAM works! </vt:lpstr>
      <vt:lpstr>How does WAM work? </vt:lpstr>
      <vt:lpstr>Profile of WAM Placements in last 12 months</vt:lpstr>
      <vt:lpstr>Can I still keep my Disability Allowance? </vt:lpstr>
      <vt:lpstr>What jobs are available in next few months?</vt:lpstr>
      <vt:lpstr>Register on our WAMWorks Database! </vt:lpstr>
      <vt:lpstr>Any questions? WAM@ahead.ie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Banba Fitzgerald</cp:lastModifiedBy>
  <cp:revision>1</cp:revision>
  <dcterms:created xsi:type="dcterms:W3CDTF">2018-04-13T09:57:38Z</dcterms:created>
  <dcterms:modified xsi:type="dcterms:W3CDTF">2024-01-30T12:01:17Z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0x010100BA1D7E79624CC6488F334FDF2BFEAE66</vt:lpwstr>
  </property>
  <property fmtid="{D5CDD505-2E9C-101B-9397-08002B2CF9AE}" pid="5" name="Order">
    <vt:r8>70300</vt:r8>
  </property>
</Properties>
</file>