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4.xml" ContentType="application/vnd.openxmlformats-officedocument.theme+xml"/>
  <Override PartName="/ppt/tags/tag2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  <p:sldMasterId id="2147483660" r:id="rId6"/>
  </p:sldMasterIdLst>
  <p:notesMasterIdLst>
    <p:notesMasterId r:id="rId20"/>
  </p:notesMasterIdLst>
  <p:sldIdLst>
    <p:sldId id="412" r:id="rId7"/>
    <p:sldId id="413" r:id="rId8"/>
    <p:sldId id="414" r:id="rId9"/>
    <p:sldId id="416" r:id="rId10"/>
    <p:sldId id="417" r:id="rId11"/>
    <p:sldId id="419" r:id="rId12"/>
    <p:sldId id="420" r:id="rId13"/>
    <p:sldId id="433" r:id="rId14"/>
    <p:sldId id="422" r:id="rId15"/>
    <p:sldId id="423" r:id="rId16"/>
    <p:sldId id="430" r:id="rId17"/>
    <p:sldId id="432" r:id="rId18"/>
    <p:sldId id="431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evor Boland" initials="TB" lastIdx="2" clrIdx="0">
    <p:extLst>
      <p:ext uri="{19B8F6BF-5375-455C-9EA6-DF929625EA0E}">
        <p15:presenceInfo xmlns:p15="http://schemas.microsoft.com/office/powerpoint/2012/main" userId="S::trevor.boland@ahead.ie::63c2de38-1929-4600-89ea-888d29521be7" providerId="AD"/>
      </p:ext>
    </p:extLst>
  </p:cmAuthor>
  <p:cmAuthor id="2" name="Guest User" initials="GU" lastIdx="1" clrIdx="1">
    <p:extLst>
      <p:ext uri="{19B8F6BF-5375-455C-9EA6-DF929625EA0E}">
        <p15:presenceInfo xmlns:p15="http://schemas.microsoft.com/office/powerpoint/2012/main" userId="S::urn:spo:anon#307b836e18b7d779edd8b2d138502dc6a28aaa8d1ac1123e6245e8c8b7701e5d::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95F"/>
    <a:srgbClr val="548235"/>
    <a:srgbClr val="339933"/>
    <a:srgbClr val="F2F2F2"/>
    <a:srgbClr val="171A33"/>
    <a:srgbClr val="B91934"/>
    <a:srgbClr val="1D234C"/>
    <a:srgbClr val="F05152"/>
    <a:srgbClr val="F3EBF9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3E7D9-F123-40B9-8918-9A9241140104}" v="520" dt="2024-02-08T18:55:00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8" autoAdjust="0"/>
    <p:restoredTop sz="86385" autoAdjust="0"/>
  </p:normalViewPr>
  <p:slideViewPr>
    <p:cSldViewPr snapToGrid="0">
      <p:cViewPr varScale="1">
        <p:scale>
          <a:sx n="80" d="100"/>
          <a:sy n="80" d="100"/>
        </p:scale>
        <p:origin x="12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a Ryder" userId="c04bb856-9c1d-410a-8efe-7c0b5e55ab30" providerId="ADAL" clId="{00B3E7D9-F123-40B9-8918-9A9241140104}"/>
    <pc:docChg chg="undo redo custSel addSld delSld modSld sldOrd modMainMaster">
      <pc:chgData name="Dara Ryder" userId="c04bb856-9c1d-410a-8efe-7c0b5e55ab30" providerId="ADAL" clId="{00B3E7D9-F123-40B9-8918-9A9241140104}" dt="2024-02-08T18:55:48.239" v="1375" actId="20577"/>
      <pc:docMkLst>
        <pc:docMk/>
      </pc:docMkLst>
      <pc:sldChg chg="modSp del mod">
        <pc:chgData name="Dara Ryder" userId="c04bb856-9c1d-410a-8efe-7c0b5e55ab30" providerId="ADAL" clId="{00B3E7D9-F123-40B9-8918-9A9241140104}" dt="2024-02-08T16:56:06.240" v="34" actId="47"/>
        <pc:sldMkLst>
          <pc:docMk/>
          <pc:sldMk cId="3458079187" sldId="256"/>
        </pc:sldMkLst>
        <pc:spChg chg="mod">
          <ac:chgData name="Dara Ryder" userId="c04bb856-9c1d-410a-8efe-7c0b5e55ab30" providerId="ADAL" clId="{00B3E7D9-F123-40B9-8918-9A9241140104}" dt="2024-02-08T16:56:01.707" v="33" actId="20577"/>
          <ac:spMkLst>
            <pc:docMk/>
            <pc:sldMk cId="3458079187" sldId="256"/>
            <ac:spMk id="2" creationId="{00000000-0000-0000-0000-000000000000}"/>
          </ac:spMkLst>
        </pc:spChg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3034161078" sldId="292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3138318848" sldId="293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868491664" sldId="294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584530160" sldId="295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508998846" sldId="308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1688169894" sldId="310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2131905330" sldId="320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2757907304" sldId="323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545303960" sldId="368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2498992851" sldId="386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372460269" sldId="387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2033981908" sldId="408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634614190" sldId="409"/>
        </pc:sldMkLst>
      </pc:sldChg>
      <pc:sldChg chg="del">
        <pc:chgData name="Dara Ryder" userId="c04bb856-9c1d-410a-8efe-7c0b5e55ab30" providerId="ADAL" clId="{00B3E7D9-F123-40B9-8918-9A9241140104}" dt="2024-02-08T14:55:31.352" v="30" actId="47"/>
        <pc:sldMkLst>
          <pc:docMk/>
          <pc:sldMk cId="2539919006" sldId="410"/>
        </pc:sldMkLst>
      </pc:sldChg>
      <pc:sldChg chg="del">
        <pc:chgData name="Dara Ryder" userId="c04bb856-9c1d-410a-8efe-7c0b5e55ab30" providerId="ADAL" clId="{00B3E7D9-F123-40B9-8918-9A9241140104}" dt="2024-02-08T14:53:36.404" v="27" actId="47"/>
        <pc:sldMkLst>
          <pc:docMk/>
          <pc:sldMk cId="2398650945" sldId="411"/>
        </pc:sldMkLst>
      </pc:sldChg>
      <pc:sldChg chg="modSp mod">
        <pc:chgData name="Dara Ryder" userId="c04bb856-9c1d-410a-8efe-7c0b5e55ab30" providerId="ADAL" clId="{00B3E7D9-F123-40B9-8918-9A9241140104}" dt="2024-02-08T18:27:08.273" v="1078" actId="20577"/>
        <pc:sldMkLst>
          <pc:docMk/>
          <pc:sldMk cId="2890007794" sldId="412"/>
        </pc:sldMkLst>
        <pc:spChg chg="mod">
          <ac:chgData name="Dara Ryder" userId="c04bb856-9c1d-410a-8efe-7c0b5e55ab30" providerId="ADAL" clId="{00B3E7D9-F123-40B9-8918-9A9241140104}" dt="2024-02-08T18:27:08.273" v="1078" actId="20577"/>
          <ac:spMkLst>
            <pc:docMk/>
            <pc:sldMk cId="2890007794" sldId="412"/>
            <ac:spMk id="2" creationId="{00000000-0000-0000-0000-000000000000}"/>
          </ac:spMkLst>
        </pc:spChg>
        <pc:spChg chg="mod">
          <ac:chgData name="Dara Ryder" userId="c04bb856-9c1d-410a-8efe-7c0b5e55ab30" providerId="ADAL" clId="{00B3E7D9-F123-40B9-8918-9A9241140104}" dt="2024-02-08T14:47:37.017" v="3" actId="6549"/>
          <ac:spMkLst>
            <pc:docMk/>
            <pc:sldMk cId="2890007794" sldId="412"/>
            <ac:spMk id="3" creationId="{00000000-0000-0000-0000-000000000000}"/>
          </ac:spMkLst>
        </pc:spChg>
      </pc:sldChg>
      <pc:sldChg chg="addSp delSp modSp mod">
        <pc:chgData name="Dara Ryder" userId="c04bb856-9c1d-410a-8efe-7c0b5e55ab30" providerId="ADAL" clId="{00B3E7D9-F123-40B9-8918-9A9241140104}" dt="2024-02-08T18:34:22.419" v="1227" actId="20577"/>
        <pc:sldMkLst>
          <pc:docMk/>
          <pc:sldMk cId="25933814" sldId="413"/>
        </pc:sldMkLst>
        <pc:spChg chg="mod">
          <ac:chgData name="Dara Ryder" userId="c04bb856-9c1d-410a-8efe-7c0b5e55ab30" providerId="ADAL" clId="{00B3E7D9-F123-40B9-8918-9A9241140104}" dt="2024-02-08T17:32:29.546" v="213" actId="207"/>
          <ac:spMkLst>
            <pc:docMk/>
            <pc:sldMk cId="25933814" sldId="413"/>
            <ac:spMk id="2" creationId="{01BF140A-FAC2-A4A0-83CF-F5E8A033EA22}"/>
          </ac:spMkLst>
        </pc:spChg>
        <pc:spChg chg="mod">
          <ac:chgData name="Dara Ryder" userId="c04bb856-9c1d-410a-8efe-7c0b5e55ab30" providerId="ADAL" clId="{00B3E7D9-F123-40B9-8918-9A9241140104}" dt="2024-02-08T18:34:22.419" v="1227" actId="20577"/>
          <ac:spMkLst>
            <pc:docMk/>
            <pc:sldMk cId="25933814" sldId="413"/>
            <ac:spMk id="5" creationId="{A16EFAD7-3F91-80FD-3CC4-F40C8C553BDD}"/>
          </ac:spMkLst>
        </pc:spChg>
        <pc:picChg chg="add del mod">
          <ac:chgData name="Dara Ryder" userId="c04bb856-9c1d-410a-8efe-7c0b5e55ab30" providerId="ADAL" clId="{00B3E7D9-F123-40B9-8918-9A9241140104}" dt="2024-02-08T14:50:09.929" v="8" actId="22"/>
          <ac:picMkLst>
            <pc:docMk/>
            <pc:sldMk cId="25933814" sldId="413"/>
            <ac:picMk id="4" creationId="{3E51B53D-0560-967F-633B-DF579C56D277}"/>
          </ac:picMkLst>
        </pc:picChg>
        <pc:picChg chg="add del mod">
          <ac:chgData name="Dara Ryder" userId="c04bb856-9c1d-410a-8efe-7c0b5e55ab30" providerId="ADAL" clId="{00B3E7D9-F123-40B9-8918-9A9241140104}" dt="2024-02-08T17:32:12.308" v="200" actId="1076"/>
          <ac:picMkLst>
            <pc:docMk/>
            <pc:sldMk cId="25933814" sldId="413"/>
            <ac:picMk id="6" creationId="{305A1FAF-964D-E504-3D3F-52D5E99914F5}"/>
          </ac:picMkLst>
        </pc:picChg>
      </pc:sldChg>
      <pc:sldChg chg="addSp delSp modSp mod">
        <pc:chgData name="Dara Ryder" userId="c04bb856-9c1d-410a-8efe-7c0b5e55ab30" providerId="ADAL" clId="{00B3E7D9-F123-40B9-8918-9A9241140104}" dt="2024-02-08T18:55:48.239" v="1375" actId="20577"/>
        <pc:sldMkLst>
          <pc:docMk/>
          <pc:sldMk cId="316950970" sldId="414"/>
        </pc:sldMkLst>
        <pc:spChg chg="mod">
          <ac:chgData name="Dara Ryder" userId="c04bb856-9c1d-410a-8efe-7c0b5e55ab30" providerId="ADAL" clId="{00B3E7D9-F123-40B9-8918-9A9241140104}" dt="2024-02-08T17:33:12.305" v="217" actId="207"/>
          <ac:spMkLst>
            <pc:docMk/>
            <pc:sldMk cId="316950970" sldId="414"/>
            <ac:spMk id="6" creationId="{F713F2D4-1835-849F-20BF-1A5365579D22}"/>
          </ac:spMkLst>
        </pc:spChg>
        <pc:spChg chg="mod">
          <ac:chgData name="Dara Ryder" userId="c04bb856-9c1d-410a-8efe-7c0b5e55ab30" providerId="ADAL" clId="{00B3E7D9-F123-40B9-8918-9A9241140104}" dt="2024-02-08T18:55:48.239" v="1375" actId="20577"/>
          <ac:spMkLst>
            <pc:docMk/>
            <pc:sldMk cId="316950970" sldId="414"/>
            <ac:spMk id="7" creationId="{5A1A2555-1433-A728-2870-C7587E466E09}"/>
          </ac:spMkLst>
        </pc:spChg>
        <pc:picChg chg="add mod">
          <ac:chgData name="Dara Ryder" userId="c04bb856-9c1d-410a-8efe-7c0b5e55ab30" providerId="ADAL" clId="{00B3E7D9-F123-40B9-8918-9A9241140104}" dt="2024-02-08T14:56:01.666" v="31" actId="14100"/>
          <ac:picMkLst>
            <pc:docMk/>
            <pc:sldMk cId="316950970" sldId="414"/>
            <ac:picMk id="3" creationId="{5B824091-55DB-FCA7-ABD7-993D87265C56}"/>
          </ac:picMkLst>
        </pc:picChg>
        <pc:picChg chg="del mod">
          <ac:chgData name="Dara Ryder" userId="c04bb856-9c1d-410a-8efe-7c0b5e55ab30" providerId="ADAL" clId="{00B3E7D9-F123-40B9-8918-9A9241140104}" dt="2024-02-08T14:50:37.144" v="21" actId="478"/>
          <ac:picMkLst>
            <pc:docMk/>
            <pc:sldMk cId="316950970" sldId="414"/>
            <ac:picMk id="5" creationId="{BC527377-5149-AF2F-3C8F-269EEC3DF3BD}"/>
          </ac:picMkLst>
        </pc:picChg>
      </pc:sldChg>
      <pc:sldChg chg="addSp delSp modSp mod">
        <pc:chgData name="Dara Ryder" userId="c04bb856-9c1d-410a-8efe-7c0b5e55ab30" providerId="ADAL" clId="{00B3E7D9-F123-40B9-8918-9A9241140104}" dt="2024-02-08T18:11:36.907" v="430" actId="207"/>
        <pc:sldMkLst>
          <pc:docMk/>
          <pc:sldMk cId="1673197870" sldId="417"/>
        </pc:sldMkLst>
        <pc:spChg chg="mod">
          <ac:chgData name="Dara Ryder" userId="c04bb856-9c1d-410a-8efe-7c0b5e55ab30" providerId="ADAL" clId="{00B3E7D9-F123-40B9-8918-9A9241140104}" dt="2024-02-08T17:33:43.834" v="218" actId="207"/>
          <ac:spMkLst>
            <pc:docMk/>
            <pc:sldMk cId="1673197870" sldId="417"/>
            <ac:spMk id="2" creationId="{5AE7CB2C-D6ED-5366-C786-2D620E7E9D4E}"/>
          </ac:spMkLst>
        </pc:spChg>
        <pc:spChg chg="mod">
          <ac:chgData name="Dara Ryder" userId="c04bb856-9c1d-410a-8efe-7c0b5e55ab30" providerId="ADAL" clId="{00B3E7D9-F123-40B9-8918-9A9241140104}" dt="2024-02-08T17:03:23.179" v="157" actId="1035"/>
          <ac:spMkLst>
            <pc:docMk/>
            <pc:sldMk cId="1673197870" sldId="417"/>
            <ac:spMk id="3" creationId="{7282072B-F3C3-2F96-C69F-42C6CDC49F4D}"/>
          </ac:spMkLst>
        </pc:spChg>
        <pc:spChg chg="add mod ord">
          <ac:chgData name="Dara Ryder" userId="c04bb856-9c1d-410a-8efe-7c0b5e55ab30" providerId="ADAL" clId="{00B3E7D9-F123-40B9-8918-9A9241140104}" dt="2024-02-08T17:14:57.569" v="171" actId="13244"/>
          <ac:spMkLst>
            <pc:docMk/>
            <pc:sldMk cId="1673197870" sldId="417"/>
            <ac:spMk id="7" creationId="{725DFFE3-BE83-9622-99DD-48D209DCCC9B}"/>
          </ac:spMkLst>
        </pc:spChg>
        <pc:spChg chg="add mod">
          <ac:chgData name="Dara Ryder" userId="c04bb856-9c1d-410a-8efe-7c0b5e55ab30" providerId="ADAL" clId="{00B3E7D9-F123-40B9-8918-9A9241140104}" dt="2024-02-08T17:14:29.580" v="168" actId="208"/>
          <ac:spMkLst>
            <pc:docMk/>
            <pc:sldMk cId="1673197870" sldId="417"/>
            <ac:spMk id="12" creationId="{BBE77576-E47C-C1E3-CECC-04B2B5B61B63}"/>
          </ac:spMkLst>
        </pc:spChg>
        <pc:spChg chg="add mod">
          <ac:chgData name="Dara Ryder" userId="c04bb856-9c1d-410a-8efe-7c0b5e55ab30" providerId="ADAL" clId="{00B3E7D9-F123-40B9-8918-9A9241140104}" dt="2024-02-08T17:14:54.959" v="170" actId="962"/>
          <ac:spMkLst>
            <pc:docMk/>
            <pc:sldMk cId="1673197870" sldId="417"/>
            <ac:spMk id="13" creationId="{B7980F4A-9CEB-8B24-0D11-E44685740415}"/>
          </ac:spMkLst>
        </pc:spChg>
        <pc:graphicFrameChg chg="del mod">
          <ac:chgData name="Dara Ryder" userId="c04bb856-9c1d-410a-8efe-7c0b5e55ab30" providerId="ADAL" clId="{00B3E7D9-F123-40B9-8918-9A9241140104}" dt="2024-02-08T17:02:31.468" v="142" actId="478"/>
          <ac:graphicFrameMkLst>
            <pc:docMk/>
            <pc:sldMk cId="1673197870" sldId="417"/>
            <ac:graphicFrameMk id="4" creationId="{9933773C-4D31-37FA-58E6-45CCC2C30583}"/>
          </ac:graphicFrameMkLst>
        </pc:graphicFrameChg>
        <pc:picChg chg="add mod">
          <ac:chgData name="Dara Ryder" userId="c04bb856-9c1d-410a-8efe-7c0b5e55ab30" providerId="ADAL" clId="{00B3E7D9-F123-40B9-8918-9A9241140104}" dt="2024-02-08T17:00:39.940" v="100" actId="207"/>
          <ac:picMkLst>
            <pc:docMk/>
            <pc:sldMk cId="1673197870" sldId="417"/>
            <ac:picMk id="6" creationId="{D8DD779B-C05B-DEF2-04B3-377059F7258C}"/>
          </ac:picMkLst>
        </pc:picChg>
        <pc:picChg chg="add mod">
          <ac:chgData name="Dara Ryder" userId="c04bb856-9c1d-410a-8efe-7c0b5e55ab30" providerId="ADAL" clId="{00B3E7D9-F123-40B9-8918-9A9241140104}" dt="2024-02-08T17:14:52.468" v="169" actId="962"/>
          <ac:picMkLst>
            <pc:docMk/>
            <pc:sldMk cId="1673197870" sldId="417"/>
            <ac:picMk id="9" creationId="{97BC2CF7-8BEF-4DF4-12A2-18DEF2526888}"/>
          </ac:picMkLst>
        </pc:picChg>
        <pc:picChg chg="add mod">
          <ac:chgData name="Dara Ryder" userId="c04bb856-9c1d-410a-8efe-7c0b5e55ab30" providerId="ADAL" clId="{00B3E7D9-F123-40B9-8918-9A9241140104}" dt="2024-02-08T18:11:36.907" v="430" actId="207"/>
          <ac:picMkLst>
            <pc:docMk/>
            <pc:sldMk cId="1673197870" sldId="417"/>
            <ac:picMk id="14" creationId="{588BE7A6-319F-752B-D78E-67C315B52474}"/>
          </ac:picMkLst>
        </pc:picChg>
        <pc:cxnChg chg="add del">
          <ac:chgData name="Dara Ryder" userId="c04bb856-9c1d-410a-8efe-7c0b5e55ab30" providerId="ADAL" clId="{00B3E7D9-F123-40B9-8918-9A9241140104}" dt="2024-02-08T17:02:45.722" v="145" actId="478"/>
          <ac:cxnSpMkLst>
            <pc:docMk/>
            <pc:sldMk cId="1673197870" sldId="417"/>
            <ac:cxnSpMk id="11" creationId="{8038214B-3090-FB81-C36D-3D5340C1A19C}"/>
          </ac:cxnSpMkLst>
        </pc:cxnChg>
      </pc:sldChg>
      <pc:sldChg chg="modSp del mod">
        <pc:chgData name="Dara Ryder" userId="c04bb856-9c1d-410a-8efe-7c0b5e55ab30" providerId="ADAL" clId="{00B3E7D9-F123-40B9-8918-9A9241140104}" dt="2024-02-08T18:29:40.747" v="1169" actId="47"/>
        <pc:sldMkLst>
          <pc:docMk/>
          <pc:sldMk cId="758980861" sldId="418"/>
        </pc:sldMkLst>
        <pc:spChg chg="mod">
          <ac:chgData name="Dara Ryder" userId="c04bb856-9c1d-410a-8efe-7c0b5e55ab30" providerId="ADAL" clId="{00B3E7D9-F123-40B9-8918-9A9241140104}" dt="2024-02-08T17:33:52.738" v="221" actId="207"/>
          <ac:spMkLst>
            <pc:docMk/>
            <pc:sldMk cId="758980861" sldId="418"/>
            <ac:spMk id="2" creationId="{16B784F3-9D0D-F3EC-3E4E-CDD5DA5843E0}"/>
          </ac:spMkLst>
        </pc:spChg>
        <pc:graphicFrameChg chg="mod">
          <ac:chgData name="Dara Ryder" userId="c04bb856-9c1d-410a-8efe-7c0b5e55ab30" providerId="ADAL" clId="{00B3E7D9-F123-40B9-8918-9A9241140104}" dt="2024-02-08T17:38:28.275" v="243" actId="1076"/>
          <ac:graphicFrameMkLst>
            <pc:docMk/>
            <pc:sldMk cId="758980861" sldId="418"/>
            <ac:graphicFrameMk id="4" creationId="{D7B8AEF5-5298-4358-8CFB-9A21F2CBCEBD}"/>
          </ac:graphicFrameMkLst>
        </pc:graphicFrameChg>
        <pc:graphicFrameChg chg="mod">
          <ac:chgData name="Dara Ryder" userId="c04bb856-9c1d-410a-8efe-7c0b5e55ab30" providerId="ADAL" clId="{00B3E7D9-F123-40B9-8918-9A9241140104}" dt="2024-02-08T17:38:27.734" v="242" actId="1076"/>
          <ac:graphicFrameMkLst>
            <pc:docMk/>
            <pc:sldMk cId="758980861" sldId="418"/>
            <ac:graphicFrameMk id="5" creationId="{151951C2-0D8F-4622-864B-15731C3127B6}"/>
          </ac:graphicFrameMkLst>
        </pc:graphicFrameChg>
      </pc:sldChg>
      <pc:sldChg chg="addSp delSp modSp mod">
        <pc:chgData name="Dara Ryder" userId="c04bb856-9c1d-410a-8efe-7c0b5e55ab30" providerId="ADAL" clId="{00B3E7D9-F123-40B9-8918-9A9241140104}" dt="2024-02-08T18:53:46.854" v="1327" actId="13244"/>
        <pc:sldMkLst>
          <pc:docMk/>
          <pc:sldMk cId="1357125253" sldId="419"/>
        </pc:sldMkLst>
        <pc:spChg chg="mod">
          <ac:chgData name="Dara Ryder" userId="c04bb856-9c1d-410a-8efe-7c0b5e55ab30" providerId="ADAL" clId="{00B3E7D9-F123-40B9-8918-9A9241140104}" dt="2024-02-08T17:33:46.067" v="219" actId="207"/>
          <ac:spMkLst>
            <pc:docMk/>
            <pc:sldMk cId="1357125253" sldId="419"/>
            <ac:spMk id="2" creationId="{5AE7CB2C-D6ED-5366-C786-2D620E7E9D4E}"/>
          </ac:spMkLst>
        </pc:spChg>
        <pc:spChg chg="mod">
          <ac:chgData name="Dara Ryder" userId="c04bb856-9c1d-410a-8efe-7c0b5e55ab30" providerId="ADAL" clId="{00B3E7D9-F123-40B9-8918-9A9241140104}" dt="2024-02-08T17:16:28.591" v="185" actId="207"/>
          <ac:spMkLst>
            <pc:docMk/>
            <pc:sldMk cId="1357125253" sldId="419"/>
            <ac:spMk id="3" creationId="{7282072B-F3C3-2F96-C69F-42C6CDC49F4D}"/>
          </ac:spMkLst>
        </pc:spChg>
        <pc:spChg chg="add mod ord">
          <ac:chgData name="Dara Ryder" userId="c04bb856-9c1d-410a-8efe-7c0b5e55ab30" providerId="ADAL" clId="{00B3E7D9-F123-40B9-8918-9A9241140104}" dt="2024-02-08T18:53:46.854" v="1327" actId="13244"/>
          <ac:spMkLst>
            <pc:docMk/>
            <pc:sldMk cId="1357125253" sldId="419"/>
            <ac:spMk id="4" creationId="{ED6F99C7-E34D-A001-4189-FB9FE3A14ECD}"/>
          </ac:spMkLst>
        </pc:spChg>
        <pc:spChg chg="add mod">
          <ac:chgData name="Dara Ryder" userId="c04bb856-9c1d-410a-8efe-7c0b5e55ab30" providerId="ADAL" clId="{00B3E7D9-F123-40B9-8918-9A9241140104}" dt="2024-02-08T17:15:16.507" v="173"/>
          <ac:spMkLst>
            <pc:docMk/>
            <pc:sldMk cId="1357125253" sldId="419"/>
            <ac:spMk id="7" creationId="{AF118F1E-4DF9-6222-262E-02A29701EA13}"/>
          </ac:spMkLst>
        </pc:spChg>
        <pc:spChg chg="add mod">
          <ac:chgData name="Dara Ryder" userId="c04bb856-9c1d-410a-8efe-7c0b5e55ab30" providerId="ADAL" clId="{00B3E7D9-F123-40B9-8918-9A9241140104}" dt="2024-02-08T17:15:16.507" v="173"/>
          <ac:spMkLst>
            <pc:docMk/>
            <pc:sldMk cId="1357125253" sldId="419"/>
            <ac:spMk id="8" creationId="{659B9808-A9D2-6D0C-56B3-28D62A03B7E7}"/>
          </ac:spMkLst>
        </pc:spChg>
        <pc:graphicFrameChg chg="del">
          <ac:chgData name="Dara Ryder" userId="c04bb856-9c1d-410a-8efe-7c0b5e55ab30" providerId="ADAL" clId="{00B3E7D9-F123-40B9-8918-9A9241140104}" dt="2024-02-08T17:15:15.321" v="172" actId="478"/>
          <ac:graphicFrameMkLst>
            <pc:docMk/>
            <pc:sldMk cId="1357125253" sldId="419"/>
            <ac:graphicFrameMk id="5" creationId="{B5E5A767-C65A-451E-A4A1-40D91286DD82}"/>
          </ac:graphicFrameMkLst>
        </pc:graphicFrameChg>
        <pc:picChg chg="add mod">
          <ac:chgData name="Dara Ryder" userId="c04bb856-9c1d-410a-8efe-7c0b5e55ab30" providerId="ADAL" clId="{00B3E7D9-F123-40B9-8918-9A9241140104}" dt="2024-02-08T17:15:16.507" v="173"/>
          <ac:picMkLst>
            <pc:docMk/>
            <pc:sldMk cId="1357125253" sldId="419"/>
            <ac:picMk id="6" creationId="{61DC339F-8B57-B26E-1D32-95C4A8F72192}"/>
          </ac:picMkLst>
        </pc:picChg>
        <pc:picChg chg="add mod">
          <ac:chgData name="Dara Ryder" userId="c04bb856-9c1d-410a-8efe-7c0b5e55ab30" providerId="ADAL" clId="{00B3E7D9-F123-40B9-8918-9A9241140104}" dt="2024-02-08T17:16:20.645" v="183" actId="1076"/>
          <ac:picMkLst>
            <pc:docMk/>
            <pc:sldMk cId="1357125253" sldId="419"/>
            <ac:picMk id="10" creationId="{2EA7FB4B-AF9F-8B05-5D9A-DB8D936E92B6}"/>
          </ac:picMkLst>
        </pc:picChg>
        <pc:picChg chg="add mod">
          <ac:chgData name="Dara Ryder" userId="c04bb856-9c1d-410a-8efe-7c0b5e55ab30" providerId="ADAL" clId="{00B3E7D9-F123-40B9-8918-9A9241140104}" dt="2024-02-08T18:11:40.915" v="431" actId="207"/>
          <ac:picMkLst>
            <pc:docMk/>
            <pc:sldMk cId="1357125253" sldId="419"/>
            <ac:picMk id="11" creationId="{C61871A6-BD8A-657B-FC66-F2D0343FE8F4}"/>
          </ac:picMkLst>
        </pc:picChg>
      </pc:sldChg>
      <pc:sldChg chg="addSp modSp mod">
        <pc:chgData name="Dara Ryder" userId="c04bb856-9c1d-410a-8efe-7c0b5e55ab30" providerId="ADAL" clId="{00B3E7D9-F123-40B9-8918-9A9241140104}" dt="2024-02-08T17:35:00.203" v="239" actId="207"/>
        <pc:sldMkLst>
          <pc:docMk/>
          <pc:sldMk cId="3827472763" sldId="420"/>
        </pc:sldMkLst>
        <pc:spChg chg="mod">
          <ac:chgData name="Dara Ryder" userId="c04bb856-9c1d-410a-8efe-7c0b5e55ab30" providerId="ADAL" clId="{00B3E7D9-F123-40B9-8918-9A9241140104}" dt="2024-02-08T17:34:10.453" v="226" actId="113"/>
          <ac:spMkLst>
            <pc:docMk/>
            <pc:sldMk cId="3827472763" sldId="420"/>
            <ac:spMk id="2" creationId="{8F740A2F-C236-C186-5ED8-527634951821}"/>
          </ac:spMkLst>
        </pc:spChg>
        <pc:spChg chg="mod">
          <ac:chgData name="Dara Ryder" userId="c04bb856-9c1d-410a-8efe-7c0b5e55ab30" providerId="ADAL" clId="{00B3E7D9-F123-40B9-8918-9A9241140104}" dt="2024-02-08T17:31:13.877" v="198" actId="6549"/>
          <ac:spMkLst>
            <pc:docMk/>
            <pc:sldMk cId="3827472763" sldId="420"/>
            <ac:spMk id="3" creationId="{ECE59D97-9F00-EB6D-FC23-0F18026044A0}"/>
          </ac:spMkLst>
        </pc:spChg>
        <pc:picChg chg="add mod">
          <ac:chgData name="Dara Ryder" userId="c04bb856-9c1d-410a-8efe-7c0b5e55ab30" providerId="ADAL" clId="{00B3E7D9-F123-40B9-8918-9A9241140104}" dt="2024-02-08T17:35:00.203" v="239" actId="207"/>
          <ac:picMkLst>
            <pc:docMk/>
            <pc:sldMk cId="3827472763" sldId="420"/>
            <ac:picMk id="5" creationId="{0DE30BEE-4400-66EE-EBCE-1AB87BB94BA1}"/>
          </ac:picMkLst>
        </pc:picChg>
        <pc:picChg chg="mod">
          <ac:chgData name="Dara Ryder" userId="c04bb856-9c1d-410a-8efe-7c0b5e55ab30" providerId="ADAL" clId="{00B3E7D9-F123-40B9-8918-9A9241140104}" dt="2024-02-08T17:34:35.335" v="228" actId="207"/>
          <ac:picMkLst>
            <pc:docMk/>
            <pc:sldMk cId="3827472763" sldId="420"/>
            <ac:picMk id="7" creationId="{8E828055-B901-8D81-4861-E4CE0BD00C6B}"/>
          </ac:picMkLst>
        </pc:picChg>
      </pc:sldChg>
      <pc:sldChg chg="modSp del mod">
        <pc:chgData name="Dara Ryder" userId="c04bb856-9c1d-410a-8efe-7c0b5e55ab30" providerId="ADAL" clId="{00B3E7D9-F123-40B9-8918-9A9241140104}" dt="2024-02-08T18:30:59.224" v="1176" actId="47"/>
        <pc:sldMkLst>
          <pc:docMk/>
          <pc:sldMk cId="3088118055" sldId="421"/>
        </pc:sldMkLst>
        <pc:spChg chg="mod">
          <ac:chgData name="Dara Ryder" userId="c04bb856-9c1d-410a-8efe-7c0b5e55ab30" providerId="ADAL" clId="{00B3E7D9-F123-40B9-8918-9A9241140104}" dt="2024-02-08T17:34:06.553" v="225" actId="113"/>
          <ac:spMkLst>
            <pc:docMk/>
            <pc:sldMk cId="3088118055" sldId="421"/>
            <ac:spMk id="2" creationId="{E21C1260-BAA7-023C-3B6C-90B40E5DF3CA}"/>
          </ac:spMkLst>
        </pc:spChg>
        <pc:spChg chg="mod">
          <ac:chgData name="Dara Ryder" userId="c04bb856-9c1d-410a-8efe-7c0b5e55ab30" providerId="ADAL" clId="{00B3E7D9-F123-40B9-8918-9A9241140104}" dt="2024-02-08T18:11:50.488" v="433" actId="207"/>
          <ac:spMkLst>
            <pc:docMk/>
            <pc:sldMk cId="3088118055" sldId="421"/>
            <ac:spMk id="3" creationId="{F0FD8813-605A-2883-5523-5D4E6240CC1D}"/>
          </ac:spMkLst>
        </pc:spChg>
        <pc:spChg chg="mod">
          <ac:chgData name="Dara Ryder" userId="c04bb856-9c1d-410a-8efe-7c0b5e55ab30" providerId="ADAL" clId="{00B3E7D9-F123-40B9-8918-9A9241140104}" dt="2024-02-08T18:12:03.113" v="437" actId="20577"/>
          <ac:spMkLst>
            <pc:docMk/>
            <pc:sldMk cId="3088118055" sldId="421"/>
            <ac:spMk id="4" creationId="{A05FFA63-C8FD-7436-846E-08B34E0A157E}"/>
          </ac:spMkLst>
        </pc:spChg>
        <pc:picChg chg="mod">
          <ac:chgData name="Dara Ryder" userId="c04bb856-9c1d-410a-8efe-7c0b5e55ab30" providerId="ADAL" clId="{00B3E7D9-F123-40B9-8918-9A9241140104}" dt="2024-02-08T18:11:47.026" v="432" actId="207"/>
          <ac:picMkLst>
            <pc:docMk/>
            <pc:sldMk cId="3088118055" sldId="421"/>
            <ac:picMk id="6" creationId="{8E844D07-1639-2571-09BE-1C73AB9CB8DB}"/>
          </ac:picMkLst>
        </pc:picChg>
      </pc:sldChg>
      <pc:sldChg chg="addSp delSp modSp mod">
        <pc:chgData name="Dara Ryder" userId="c04bb856-9c1d-410a-8efe-7c0b5e55ab30" providerId="ADAL" clId="{00B3E7D9-F123-40B9-8918-9A9241140104}" dt="2024-02-08T18:54:55.209" v="1356" actId="1076"/>
        <pc:sldMkLst>
          <pc:docMk/>
          <pc:sldMk cId="461679097" sldId="422"/>
        </pc:sldMkLst>
        <pc:spChg chg="mod">
          <ac:chgData name="Dara Ryder" userId="c04bb856-9c1d-410a-8efe-7c0b5e55ab30" providerId="ADAL" clId="{00B3E7D9-F123-40B9-8918-9A9241140104}" dt="2024-02-08T17:41:57.091" v="283" actId="404"/>
          <ac:spMkLst>
            <pc:docMk/>
            <pc:sldMk cId="461679097" sldId="422"/>
            <ac:spMk id="2" creationId="{5AE7CB2C-D6ED-5366-C786-2D620E7E9D4E}"/>
          </ac:spMkLst>
        </pc:spChg>
        <pc:spChg chg="add mod ord">
          <ac:chgData name="Dara Ryder" userId="c04bb856-9c1d-410a-8efe-7c0b5e55ab30" providerId="ADAL" clId="{00B3E7D9-F123-40B9-8918-9A9241140104}" dt="2024-02-08T18:54:41.222" v="1352" actId="1037"/>
          <ac:spMkLst>
            <pc:docMk/>
            <pc:sldMk cId="461679097" sldId="422"/>
            <ac:spMk id="3" creationId="{A9A05CDB-1242-EE2D-4017-3DDE75F0B9A3}"/>
          </ac:spMkLst>
        </pc:spChg>
        <pc:spChg chg="add mod">
          <ac:chgData name="Dara Ryder" userId="c04bb856-9c1d-410a-8efe-7c0b5e55ab30" providerId="ADAL" clId="{00B3E7D9-F123-40B9-8918-9A9241140104}" dt="2024-02-08T18:54:44.801" v="1353" actId="1076"/>
          <ac:spMkLst>
            <pc:docMk/>
            <pc:sldMk cId="461679097" sldId="422"/>
            <ac:spMk id="5" creationId="{345511AB-17A5-6B39-60D1-094D4925BC57}"/>
          </ac:spMkLst>
        </pc:spChg>
        <pc:spChg chg="add mod">
          <ac:chgData name="Dara Ryder" userId="c04bb856-9c1d-410a-8efe-7c0b5e55ab30" providerId="ADAL" clId="{00B3E7D9-F123-40B9-8918-9A9241140104}" dt="2024-02-08T18:54:41.222" v="1352" actId="1037"/>
          <ac:spMkLst>
            <pc:docMk/>
            <pc:sldMk cId="461679097" sldId="422"/>
            <ac:spMk id="6" creationId="{D15816C2-1ACC-B3E4-09FD-24DEE85C4D68}"/>
          </ac:spMkLst>
        </pc:spChg>
        <pc:spChg chg="mod">
          <ac:chgData name="Dara Ryder" userId="c04bb856-9c1d-410a-8efe-7c0b5e55ab30" providerId="ADAL" clId="{00B3E7D9-F123-40B9-8918-9A9241140104}" dt="2024-02-08T18:47:52.213" v="1286" actId="27636"/>
          <ac:spMkLst>
            <pc:docMk/>
            <pc:sldMk cId="461679097" sldId="422"/>
            <ac:spMk id="8" creationId="{530BDB91-C6EB-FAC6-D057-2EC6350C9EAB}"/>
          </ac:spMkLst>
        </pc:spChg>
        <pc:graphicFrameChg chg="del">
          <ac:chgData name="Dara Ryder" userId="c04bb856-9c1d-410a-8efe-7c0b5e55ab30" providerId="ADAL" clId="{00B3E7D9-F123-40B9-8918-9A9241140104}" dt="2024-02-08T17:42:05.211" v="284" actId="478"/>
          <ac:graphicFrameMkLst>
            <pc:docMk/>
            <pc:sldMk cId="461679097" sldId="422"/>
            <ac:graphicFrameMk id="4" creationId="{3236E134-A27D-43BC-B23B-78CB369A2C2B}"/>
          </ac:graphicFrameMkLst>
        </pc:graphicFrameChg>
        <pc:picChg chg="add mod">
          <ac:chgData name="Dara Ryder" userId="c04bb856-9c1d-410a-8efe-7c0b5e55ab30" providerId="ADAL" clId="{00B3E7D9-F123-40B9-8918-9A9241140104}" dt="2024-02-08T18:54:41.222" v="1352" actId="1037"/>
          <ac:picMkLst>
            <pc:docMk/>
            <pc:sldMk cId="461679097" sldId="422"/>
            <ac:picMk id="4" creationId="{1BE98B3B-B85D-09FE-C302-6CE70061C6D3}"/>
          </ac:picMkLst>
        </pc:picChg>
        <pc:picChg chg="add mod">
          <ac:chgData name="Dara Ryder" userId="c04bb856-9c1d-410a-8efe-7c0b5e55ab30" providerId="ADAL" clId="{00B3E7D9-F123-40B9-8918-9A9241140104}" dt="2024-02-08T18:54:55.209" v="1356" actId="1076"/>
          <ac:picMkLst>
            <pc:docMk/>
            <pc:sldMk cId="461679097" sldId="422"/>
            <ac:picMk id="9" creationId="{49D0DE5C-1199-7451-A721-0381496F1D11}"/>
          </ac:picMkLst>
        </pc:picChg>
        <pc:picChg chg="add mod">
          <ac:chgData name="Dara Ryder" userId="c04bb856-9c1d-410a-8efe-7c0b5e55ab30" providerId="ADAL" clId="{00B3E7D9-F123-40B9-8918-9A9241140104}" dt="2024-02-08T18:54:55.209" v="1356" actId="1076"/>
          <ac:picMkLst>
            <pc:docMk/>
            <pc:sldMk cId="461679097" sldId="422"/>
            <ac:picMk id="11" creationId="{3440B6A1-9B95-124B-A84E-15EF7090B9D8}"/>
          </ac:picMkLst>
        </pc:picChg>
      </pc:sldChg>
      <pc:sldChg chg="addSp delSp modSp mod">
        <pc:chgData name="Dara Ryder" userId="c04bb856-9c1d-410a-8efe-7c0b5e55ab30" providerId="ADAL" clId="{00B3E7D9-F123-40B9-8918-9A9241140104}" dt="2024-02-08T18:55:06.216" v="1360" actId="1076"/>
        <pc:sldMkLst>
          <pc:docMk/>
          <pc:sldMk cId="1062828760" sldId="423"/>
        </pc:sldMkLst>
        <pc:spChg chg="mod">
          <ac:chgData name="Dara Ryder" userId="c04bb856-9c1d-410a-8efe-7c0b5e55ab30" providerId="ADAL" clId="{00B3E7D9-F123-40B9-8918-9A9241140104}" dt="2024-02-08T18:03:25.099" v="344" actId="113"/>
          <ac:spMkLst>
            <pc:docMk/>
            <pc:sldMk cId="1062828760" sldId="423"/>
            <ac:spMk id="2" creationId="{5AE7CB2C-D6ED-5366-C786-2D620E7E9D4E}"/>
          </ac:spMkLst>
        </pc:spChg>
        <pc:spChg chg="mod">
          <ac:chgData name="Dara Ryder" userId="c04bb856-9c1d-410a-8efe-7c0b5e55ab30" providerId="ADAL" clId="{00B3E7D9-F123-40B9-8918-9A9241140104}" dt="2024-02-08T18:46:38.813" v="1274" actId="27636"/>
          <ac:spMkLst>
            <pc:docMk/>
            <pc:sldMk cId="1062828760" sldId="423"/>
            <ac:spMk id="3" creationId="{7282072B-F3C3-2F96-C69F-42C6CDC49F4D}"/>
          </ac:spMkLst>
        </pc:spChg>
        <pc:spChg chg="add mod ord">
          <ac:chgData name="Dara Ryder" userId="c04bb856-9c1d-410a-8efe-7c0b5e55ab30" providerId="ADAL" clId="{00B3E7D9-F123-40B9-8918-9A9241140104}" dt="2024-02-08T18:54:13.084" v="1330" actId="13244"/>
          <ac:spMkLst>
            <pc:docMk/>
            <pc:sldMk cId="1062828760" sldId="423"/>
            <ac:spMk id="4" creationId="{3D2B2CA5-A4F7-255F-0D7C-4394CCEC72F2}"/>
          </ac:spMkLst>
        </pc:spChg>
        <pc:spChg chg="add mod">
          <ac:chgData name="Dara Ryder" userId="c04bb856-9c1d-410a-8efe-7c0b5e55ab30" providerId="ADAL" clId="{00B3E7D9-F123-40B9-8918-9A9241140104}" dt="2024-02-08T18:55:06.216" v="1360" actId="1076"/>
          <ac:spMkLst>
            <pc:docMk/>
            <pc:sldMk cId="1062828760" sldId="423"/>
            <ac:spMk id="6" creationId="{0EE4E895-92E5-5801-6A51-DABEDAF69679}"/>
          </ac:spMkLst>
        </pc:spChg>
        <pc:spChg chg="add mod">
          <ac:chgData name="Dara Ryder" userId="c04bb856-9c1d-410a-8efe-7c0b5e55ab30" providerId="ADAL" clId="{00B3E7D9-F123-40B9-8918-9A9241140104}" dt="2024-02-08T18:03:52.740" v="348"/>
          <ac:spMkLst>
            <pc:docMk/>
            <pc:sldMk cId="1062828760" sldId="423"/>
            <ac:spMk id="7" creationId="{AEB9F3A3-7F46-47E4-2A56-0A53F307D0C7}"/>
          </ac:spMkLst>
        </pc:spChg>
        <pc:graphicFrameChg chg="add del">
          <ac:chgData name="Dara Ryder" userId="c04bb856-9c1d-410a-8efe-7c0b5e55ab30" providerId="ADAL" clId="{00B3E7D9-F123-40B9-8918-9A9241140104}" dt="2024-02-08T18:03:58.106" v="350" actId="478"/>
          <ac:graphicFrameMkLst>
            <pc:docMk/>
            <pc:sldMk cId="1062828760" sldId="423"/>
            <ac:graphicFrameMk id="5" creationId="{B2F31879-3285-4A6B-810F-1530E87B822E}"/>
          </ac:graphicFrameMkLst>
        </pc:graphicFrameChg>
        <pc:picChg chg="add mod">
          <ac:chgData name="Dara Ryder" userId="c04bb856-9c1d-410a-8efe-7c0b5e55ab30" providerId="ADAL" clId="{00B3E7D9-F123-40B9-8918-9A9241140104}" dt="2024-02-08T18:55:04.039" v="1359" actId="1076"/>
          <ac:picMkLst>
            <pc:docMk/>
            <pc:sldMk cId="1062828760" sldId="423"/>
            <ac:picMk id="5" creationId="{EB47A05B-BF72-7B53-DC6B-5C31FE41D435}"/>
          </ac:picMkLst>
        </pc:picChg>
        <pc:picChg chg="add mod">
          <ac:chgData name="Dara Ryder" userId="c04bb856-9c1d-410a-8efe-7c0b5e55ab30" providerId="ADAL" clId="{00B3E7D9-F123-40B9-8918-9A9241140104}" dt="2024-02-08T18:13:31.500" v="449" actId="207"/>
          <ac:picMkLst>
            <pc:docMk/>
            <pc:sldMk cId="1062828760" sldId="423"/>
            <ac:picMk id="9" creationId="{C4E125CA-3630-E1CD-1096-B63CF195EB9C}"/>
          </ac:picMkLst>
        </pc:picChg>
      </pc:sldChg>
      <pc:sldChg chg="modSp del mod">
        <pc:chgData name="Dara Ryder" userId="c04bb856-9c1d-410a-8efe-7c0b5e55ab30" providerId="ADAL" clId="{00B3E7D9-F123-40B9-8918-9A9241140104}" dt="2024-02-08T18:47:59.710" v="1287" actId="47"/>
        <pc:sldMkLst>
          <pc:docMk/>
          <pc:sldMk cId="1259094552" sldId="424"/>
        </pc:sldMkLst>
        <pc:spChg chg="mod">
          <ac:chgData name="Dara Ryder" userId="c04bb856-9c1d-410a-8efe-7c0b5e55ab30" providerId="ADAL" clId="{00B3E7D9-F123-40B9-8918-9A9241140104}" dt="2024-02-08T18:03:29.266" v="346" actId="207"/>
          <ac:spMkLst>
            <pc:docMk/>
            <pc:sldMk cId="1259094552" sldId="424"/>
            <ac:spMk id="2" creationId="{E21C1260-BAA7-023C-3B6C-90B40E5DF3CA}"/>
          </ac:spMkLst>
        </pc:spChg>
        <pc:spChg chg="mod">
          <ac:chgData name="Dara Ryder" userId="c04bb856-9c1d-410a-8efe-7c0b5e55ab30" providerId="ADAL" clId="{00B3E7D9-F123-40B9-8918-9A9241140104}" dt="2024-02-08T18:01:56.842" v="333" actId="108"/>
          <ac:spMkLst>
            <pc:docMk/>
            <pc:sldMk cId="1259094552" sldId="424"/>
            <ac:spMk id="3" creationId="{F0FD8813-605A-2883-5523-5D4E6240CC1D}"/>
          </ac:spMkLst>
        </pc:spChg>
      </pc:sldChg>
      <pc:sldChg chg="modSp del mod">
        <pc:chgData name="Dara Ryder" userId="c04bb856-9c1d-410a-8efe-7c0b5e55ab30" providerId="ADAL" clId="{00B3E7D9-F123-40B9-8918-9A9241140104}" dt="2024-02-08T18:46:53.509" v="1275" actId="47"/>
        <pc:sldMkLst>
          <pc:docMk/>
          <pc:sldMk cId="2331980763" sldId="425"/>
        </pc:sldMkLst>
        <pc:spChg chg="mod">
          <ac:chgData name="Dara Ryder" userId="c04bb856-9c1d-410a-8efe-7c0b5e55ab30" providerId="ADAL" clId="{00B3E7D9-F123-40B9-8918-9A9241140104}" dt="2024-02-08T18:06:53.483" v="363" actId="113"/>
          <ac:spMkLst>
            <pc:docMk/>
            <pc:sldMk cId="2331980763" sldId="425"/>
            <ac:spMk id="2" creationId="{E21C1260-BAA7-023C-3B6C-90B40E5DF3CA}"/>
          </ac:spMkLst>
        </pc:spChg>
        <pc:spChg chg="mod">
          <ac:chgData name="Dara Ryder" userId="c04bb856-9c1d-410a-8efe-7c0b5e55ab30" providerId="ADAL" clId="{00B3E7D9-F123-40B9-8918-9A9241140104}" dt="2024-02-08T18:12:26.817" v="439" actId="207"/>
          <ac:spMkLst>
            <pc:docMk/>
            <pc:sldMk cId="2331980763" sldId="425"/>
            <ac:spMk id="3" creationId="{F0FD8813-605A-2883-5523-5D4E6240CC1D}"/>
          </ac:spMkLst>
        </pc:spChg>
        <pc:spChg chg="mod">
          <ac:chgData name="Dara Ryder" userId="c04bb856-9c1d-410a-8efe-7c0b5e55ab30" providerId="ADAL" clId="{00B3E7D9-F123-40B9-8918-9A9241140104}" dt="2024-02-08T18:12:30.824" v="440" actId="207"/>
          <ac:spMkLst>
            <pc:docMk/>
            <pc:sldMk cId="2331980763" sldId="425"/>
            <ac:spMk id="4" creationId="{A05FFA63-C8FD-7436-846E-08B34E0A157E}"/>
          </ac:spMkLst>
        </pc:spChg>
        <pc:picChg chg="mod">
          <ac:chgData name="Dara Ryder" userId="c04bb856-9c1d-410a-8efe-7c0b5e55ab30" providerId="ADAL" clId="{00B3E7D9-F123-40B9-8918-9A9241140104}" dt="2024-02-08T18:12:23.782" v="438" actId="207"/>
          <ac:picMkLst>
            <pc:docMk/>
            <pc:sldMk cId="2331980763" sldId="425"/>
            <ac:picMk id="6" creationId="{8E844D07-1639-2571-09BE-1C73AB9CB8DB}"/>
          </ac:picMkLst>
        </pc:picChg>
      </pc:sldChg>
      <pc:sldChg chg="del">
        <pc:chgData name="Dara Ryder" userId="c04bb856-9c1d-410a-8efe-7c0b5e55ab30" providerId="ADAL" clId="{00B3E7D9-F123-40B9-8918-9A9241140104}" dt="2024-02-08T18:22:59.128" v="944" actId="47"/>
        <pc:sldMkLst>
          <pc:docMk/>
          <pc:sldMk cId="2790644440" sldId="426"/>
        </pc:sldMkLst>
      </pc:sldChg>
      <pc:sldChg chg="modSp del mod">
        <pc:chgData name="Dara Ryder" userId="c04bb856-9c1d-410a-8efe-7c0b5e55ab30" providerId="ADAL" clId="{00B3E7D9-F123-40B9-8918-9A9241140104}" dt="2024-02-08T18:22:56.164" v="943" actId="47"/>
        <pc:sldMkLst>
          <pc:docMk/>
          <pc:sldMk cId="869985643" sldId="427"/>
        </pc:sldMkLst>
        <pc:picChg chg="mod">
          <ac:chgData name="Dara Ryder" userId="c04bb856-9c1d-410a-8efe-7c0b5e55ab30" providerId="ADAL" clId="{00B3E7D9-F123-40B9-8918-9A9241140104}" dt="2024-02-08T18:10:11.915" v="421" actId="207"/>
          <ac:picMkLst>
            <pc:docMk/>
            <pc:sldMk cId="869985643" sldId="427"/>
            <ac:picMk id="5" creationId="{30E45609-682E-AF60-4997-DDF6112089B4}"/>
          </ac:picMkLst>
        </pc:picChg>
      </pc:sldChg>
      <pc:sldChg chg="del">
        <pc:chgData name="Dara Ryder" userId="c04bb856-9c1d-410a-8efe-7c0b5e55ab30" providerId="ADAL" clId="{00B3E7D9-F123-40B9-8918-9A9241140104}" dt="2024-02-08T18:22:56.164" v="943" actId="47"/>
        <pc:sldMkLst>
          <pc:docMk/>
          <pc:sldMk cId="881489508" sldId="428"/>
        </pc:sldMkLst>
      </pc:sldChg>
      <pc:sldChg chg="modSp del mod">
        <pc:chgData name="Dara Ryder" userId="c04bb856-9c1d-410a-8efe-7c0b5e55ab30" providerId="ADAL" clId="{00B3E7D9-F123-40B9-8918-9A9241140104}" dt="2024-02-08T18:48:14.106" v="1288" actId="47"/>
        <pc:sldMkLst>
          <pc:docMk/>
          <pc:sldMk cId="726440466" sldId="429"/>
        </pc:sldMkLst>
        <pc:picChg chg="mod">
          <ac:chgData name="Dara Ryder" userId="c04bb856-9c1d-410a-8efe-7c0b5e55ab30" providerId="ADAL" clId="{00B3E7D9-F123-40B9-8918-9A9241140104}" dt="2024-02-08T14:53:55.729" v="29" actId="962"/>
          <ac:picMkLst>
            <pc:docMk/>
            <pc:sldMk cId="726440466" sldId="429"/>
            <ac:picMk id="5" creationId="{4E92C2F8-F607-52AF-AD84-8BD56E406678}"/>
          </ac:picMkLst>
        </pc:picChg>
      </pc:sldChg>
      <pc:sldChg chg="modSp mod">
        <pc:chgData name="Dara Ryder" userId="c04bb856-9c1d-410a-8efe-7c0b5e55ab30" providerId="ADAL" clId="{00B3E7D9-F123-40B9-8918-9A9241140104}" dt="2024-02-08T18:13:49.141" v="450" actId="207"/>
        <pc:sldMkLst>
          <pc:docMk/>
          <pc:sldMk cId="3029684102" sldId="430"/>
        </pc:sldMkLst>
        <pc:spChg chg="mod">
          <ac:chgData name="Dara Ryder" userId="c04bb856-9c1d-410a-8efe-7c0b5e55ab30" providerId="ADAL" clId="{00B3E7D9-F123-40B9-8918-9A9241140104}" dt="2024-02-08T18:06:57.553" v="365" actId="207"/>
          <ac:spMkLst>
            <pc:docMk/>
            <pc:sldMk cId="3029684102" sldId="430"/>
            <ac:spMk id="2" creationId="{E8A4B280-EAE2-469E-A339-D8B51E621F6D}"/>
          </ac:spMkLst>
        </pc:spChg>
        <pc:spChg chg="mod">
          <ac:chgData name="Dara Ryder" userId="c04bb856-9c1d-410a-8efe-7c0b5e55ab30" providerId="ADAL" clId="{00B3E7D9-F123-40B9-8918-9A9241140104}" dt="2024-02-08T18:07:41.180" v="378" actId="20577"/>
          <ac:spMkLst>
            <pc:docMk/>
            <pc:sldMk cId="3029684102" sldId="430"/>
            <ac:spMk id="3" creationId="{037733A0-E42B-AA4D-1E44-8AAB37A3B0EF}"/>
          </ac:spMkLst>
        </pc:spChg>
        <pc:picChg chg="mod">
          <ac:chgData name="Dara Ryder" userId="c04bb856-9c1d-410a-8efe-7c0b5e55ab30" providerId="ADAL" clId="{00B3E7D9-F123-40B9-8918-9A9241140104}" dt="2024-02-08T18:13:49.141" v="450" actId="207"/>
          <ac:picMkLst>
            <pc:docMk/>
            <pc:sldMk cId="3029684102" sldId="430"/>
            <ac:picMk id="5" creationId="{AFD7FD67-54E0-B13D-3EDB-C4D30304B48C}"/>
          </ac:picMkLst>
        </pc:picChg>
      </pc:sldChg>
      <pc:sldChg chg="addSp delSp modSp mod">
        <pc:chgData name="Dara Ryder" userId="c04bb856-9c1d-410a-8efe-7c0b5e55ab30" providerId="ADAL" clId="{00B3E7D9-F123-40B9-8918-9A9241140104}" dt="2024-02-08T18:23:45.361" v="980" actId="20577"/>
        <pc:sldMkLst>
          <pc:docMk/>
          <pc:sldMk cId="3620510707" sldId="431"/>
        </pc:sldMkLst>
        <pc:spChg chg="mod">
          <ac:chgData name="Dara Ryder" userId="c04bb856-9c1d-410a-8efe-7c0b5e55ab30" providerId="ADAL" clId="{00B3E7D9-F123-40B9-8918-9A9241140104}" dt="2024-02-08T18:23:45.361" v="980" actId="20577"/>
          <ac:spMkLst>
            <pc:docMk/>
            <pc:sldMk cId="3620510707" sldId="431"/>
            <ac:spMk id="4" creationId="{508C91B0-C093-0BFE-A8DF-76DAC55848F3}"/>
          </ac:spMkLst>
        </pc:spChg>
        <pc:spChg chg="add del mod">
          <ac:chgData name="Dara Ryder" userId="c04bb856-9c1d-410a-8efe-7c0b5e55ab30" providerId="ADAL" clId="{00B3E7D9-F123-40B9-8918-9A9241140104}" dt="2024-02-08T18:09:33.520" v="395" actId="931"/>
          <ac:spMkLst>
            <pc:docMk/>
            <pc:sldMk cId="3620510707" sldId="431"/>
            <ac:spMk id="5" creationId="{8BA50FF3-E656-6F53-D429-C73145C90568}"/>
          </ac:spMkLst>
        </pc:spChg>
        <pc:spChg chg="add mod">
          <ac:chgData name="Dara Ryder" userId="c04bb856-9c1d-410a-8efe-7c0b5e55ab30" providerId="ADAL" clId="{00B3E7D9-F123-40B9-8918-9A9241140104}" dt="2024-02-08T18:23:36.262" v="963" actId="14100"/>
          <ac:spMkLst>
            <pc:docMk/>
            <pc:sldMk cId="3620510707" sldId="431"/>
            <ac:spMk id="12" creationId="{46C536A9-D355-9C2B-0455-BA8A24629B6A}"/>
          </ac:spMkLst>
        </pc:spChg>
        <pc:picChg chg="add mod">
          <ac:chgData name="Dara Ryder" userId="c04bb856-9c1d-410a-8efe-7c0b5e55ab30" providerId="ADAL" clId="{00B3E7D9-F123-40B9-8918-9A9241140104}" dt="2024-02-08T18:09:14.567" v="394" actId="931"/>
          <ac:picMkLst>
            <pc:docMk/>
            <pc:sldMk cId="3620510707" sldId="431"/>
            <ac:picMk id="3" creationId="{9B5B821F-FACD-202B-B4E8-7846ED7EF65C}"/>
          </ac:picMkLst>
        </pc:picChg>
        <pc:picChg chg="del">
          <ac:chgData name="Dara Ryder" userId="c04bb856-9c1d-410a-8efe-7c0b5e55ab30" providerId="ADAL" clId="{00B3E7D9-F123-40B9-8918-9A9241140104}" dt="2024-02-08T18:08:59.730" v="392" actId="478"/>
          <ac:picMkLst>
            <pc:docMk/>
            <pc:sldMk cId="3620510707" sldId="431"/>
            <ac:picMk id="7" creationId="{EEE70960-F266-7919-DC12-E76F7B7EE281}"/>
          </ac:picMkLst>
        </pc:picChg>
        <pc:picChg chg="add del mod">
          <ac:chgData name="Dara Ryder" userId="c04bb856-9c1d-410a-8efe-7c0b5e55ab30" providerId="ADAL" clId="{00B3E7D9-F123-40B9-8918-9A9241140104}" dt="2024-02-08T18:09:35.875" v="396" actId="478"/>
          <ac:picMkLst>
            <pc:docMk/>
            <pc:sldMk cId="3620510707" sldId="431"/>
            <ac:picMk id="8" creationId="{0F25A4C6-61A3-AD25-B2E8-3BCB7B94D57B}"/>
          </ac:picMkLst>
        </pc:picChg>
        <pc:picChg chg="add mod">
          <ac:chgData name="Dara Ryder" userId="c04bb856-9c1d-410a-8efe-7c0b5e55ab30" providerId="ADAL" clId="{00B3E7D9-F123-40B9-8918-9A9241140104}" dt="2024-02-08T18:10:16.135" v="422" actId="14100"/>
          <ac:picMkLst>
            <pc:docMk/>
            <pc:sldMk cId="3620510707" sldId="431"/>
            <ac:picMk id="10" creationId="{358C6978-08D0-DD4A-8A96-79FA48955F56}"/>
          </ac:picMkLst>
        </pc:picChg>
      </pc:sldChg>
      <pc:sldChg chg="del">
        <pc:chgData name="Dara Ryder" userId="c04bb856-9c1d-410a-8efe-7c0b5e55ab30" providerId="ADAL" clId="{00B3E7D9-F123-40B9-8918-9A9241140104}" dt="2024-02-08T14:53:32.650" v="26" actId="47"/>
        <pc:sldMkLst>
          <pc:docMk/>
          <pc:sldMk cId="434746883" sldId="432"/>
        </pc:sldMkLst>
      </pc:sldChg>
      <pc:sldChg chg="addSp delSp modSp new mod modClrScheme chgLayout">
        <pc:chgData name="Dara Ryder" userId="c04bb856-9c1d-410a-8efe-7c0b5e55ab30" providerId="ADAL" clId="{00B3E7D9-F123-40B9-8918-9A9241140104}" dt="2024-02-08T18:53:29.905" v="1326" actId="962"/>
        <pc:sldMkLst>
          <pc:docMk/>
          <pc:sldMk cId="2900257090" sldId="432"/>
        </pc:sldMkLst>
        <pc:spChg chg="mod ord">
          <ac:chgData name="Dara Ryder" userId="c04bb856-9c1d-410a-8efe-7c0b5e55ab30" providerId="ADAL" clId="{00B3E7D9-F123-40B9-8918-9A9241140104}" dt="2024-02-08T18:23:05.569" v="945" actId="1076"/>
          <ac:spMkLst>
            <pc:docMk/>
            <pc:sldMk cId="2900257090" sldId="432"/>
            <ac:spMk id="2" creationId="{71F9FD5E-8EE8-1E2A-18C8-0B5EC5615418}"/>
          </ac:spMkLst>
        </pc:spChg>
        <pc:spChg chg="del">
          <ac:chgData name="Dara Ryder" userId="c04bb856-9c1d-410a-8efe-7c0b5e55ab30" providerId="ADAL" clId="{00B3E7D9-F123-40B9-8918-9A9241140104}" dt="2024-02-08T18:14:11.710" v="451" actId="1032"/>
          <ac:spMkLst>
            <pc:docMk/>
            <pc:sldMk cId="2900257090" sldId="432"/>
            <ac:spMk id="3" creationId="{08D4835F-7342-D15C-5733-CF32728BF888}"/>
          </ac:spMkLst>
        </pc:spChg>
        <pc:graphicFrameChg chg="add mod ord modGraphic">
          <ac:chgData name="Dara Ryder" userId="c04bb856-9c1d-410a-8efe-7c0b5e55ab30" providerId="ADAL" clId="{00B3E7D9-F123-40B9-8918-9A9241140104}" dt="2024-02-08T18:53:29.905" v="1326" actId="962"/>
          <ac:graphicFrameMkLst>
            <pc:docMk/>
            <pc:sldMk cId="2900257090" sldId="432"/>
            <ac:graphicFrameMk id="4" creationId="{223E6DC5-BECB-61D8-736E-02ADEF23BF3B}"/>
          </ac:graphicFrameMkLst>
        </pc:graphicFrameChg>
      </pc:sldChg>
      <pc:sldChg chg="addSp delSp modSp add mod ord">
        <pc:chgData name="Dara Ryder" userId="c04bb856-9c1d-410a-8efe-7c0b5e55ab30" providerId="ADAL" clId="{00B3E7D9-F123-40B9-8918-9A9241140104}" dt="2024-02-08T18:54:01.486" v="1328" actId="962"/>
        <pc:sldMkLst>
          <pc:docMk/>
          <pc:sldMk cId="1806421355" sldId="433"/>
        </pc:sldMkLst>
        <pc:spChg chg="mod">
          <ac:chgData name="Dara Ryder" userId="c04bb856-9c1d-410a-8efe-7c0b5e55ab30" providerId="ADAL" clId="{00B3E7D9-F123-40B9-8918-9A9241140104}" dt="2024-02-08T18:42:05.137" v="1228" actId="20577"/>
          <ac:spMkLst>
            <pc:docMk/>
            <pc:sldMk cId="1806421355" sldId="433"/>
            <ac:spMk id="2" creationId="{A16FC194-9A0A-B9D4-CE30-23C20D5C6E69}"/>
          </ac:spMkLst>
        </pc:spChg>
        <pc:spChg chg="mod ord">
          <ac:chgData name="Dara Ryder" userId="c04bb856-9c1d-410a-8efe-7c0b5e55ab30" providerId="ADAL" clId="{00B3E7D9-F123-40B9-8918-9A9241140104}" dt="2024-02-08T18:32:18.848" v="1205" actId="108"/>
          <ac:spMkLst>
            <pc:docMk/>
            <pc:sldMk cId="1806421355" sldId="433"/>
            <ac:spMk id="3" creationId="{4F0DC957-D402-D662-BA22-11BD102669E5}"/>
          </ac:spMkLst>
        </pc:spChg>
        <pc:spChg chg="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4" creationId="{79C6609B-E865-E46A-1D79-48F5BC1EC954}"/>
          </ac:spMkLst>
        </pc:spChg>
        <pc:spChg chg="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7" creationId="{D35F4C51-07C3-522F-98C5-C8D9A2707EDB}"/>
          </ac:spMkLst>
        </pc:spChg>
        <pc:spChg chg="del">
          <ac:chgData name="Dara Ryder" userId="c04bb856-9c1d-410a-8efe-7c0b5e55ab30" providerId="ADAL" clId="{00B3E7D9-F123-40B9-8918-9A9241140104}" dt="2024-02-08T18:25:34.947" v="1028" actId="478"/>
          <ac:spMkLst>
            <pc:docMk/>
            <pc:sldMk cId="1806421355" sldId="433"/>
            <ac:spMk id="8" creationId="{6B0F16C0-308D-FCE9-C513-7D108FFF0D93}"/>
          </ac:spMkLst>
        </pc:spChg>
        <pc:spChg chg="add mod or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9" creationId="{1C9085CF-18DA-B6F4-A37E-6038C4DCD9A9}"/>
          </ac:spMkLst>
        </pc:spChg>
        <pc:spChg chg="add 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12" creationId="{06ACBC20-05CF-28A2-3AB6-CB7169F7FE6C}"/>
          </ac:spMkLst>
        </pc:spChg>
        <pc:spChg chg="add 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13" creationId="{D856F35E-670F-91AE-F764-85B538CB7767}"/>
          </ac:spMkLst>
        </pc:spChg>
        <pc:spChg chg="add 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14" creationId="{09B7F7E4-0C5D-9565-CB90-CBCE360AC399}"/>
          </ac:spMkLst>
        </pc:spChg>
        <pc:spChg chg="add 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16" creationId="{FEDDE687-2245-9277-A5EE-E0D3553CA497}"/>
          </ac:spMkLst>
        </pc:spChg>
        <pc:spChg chg="add mod">
          <ac:chgData name="Dara Ryder" userId="c04bb856-9c1d-410a-8efe-7c0b5e55ab30" providerId="ADAL" clId="{00B3E7D9-F123-40B9-8918-9A9241140104}" dt="2024-02-08T18:29:33.986" v="1167" actId="1076"/>
          <ac:spMkLst>
            <pc:docMk/>
            <pc:sldMk cId="1806421355" sldId="433"/>
            <ac:spMk id="17" creationId="{CE204CB3-B118-0D57-BDFA-0C01AC821316}"/>
          </ac:spMkLst>
        </pc:spChg>
        <pc:picChg chg="mod">
          <ac:chgData name="Dara Ryder" userId="c04bb856-9c1d-410a-8efe-7c0b5e55ab30" providerId="ADAL" clId="{00B3E7D9-F123-40B9-8918-9A9241140104}" dt="2024-02-08T18:29:33.986" v="1167" actId="1076"/>
          <ac:picMkLst>
            <pc:docMk/>
            <pc:sldMk cId="1806421355" sldId="433"/>
            <ac:picMk id="6" creationId="{90E9F20F-8977-2CFA-4D2C-13468B38BA46}"/>
          </ac:picMkLst>
        </pc:picChg>
        <pc:picChg chg="del mod">
          <ac:chgData name="Dara Ryder" userId="c04bb856-9c1d-410a-8efe-7c0b5e55ab30" providerId="ADAL" clId="{00B3E7D9-F123-40B9-8918-9A9241140104}" dt="2024-02-08T18:25:44.081" v="1030" actId="478"/>
          <ac:picMkLst>
            <pc:docMk/>
            <pc:sldMk cId="1806421355" sldId="433"/>
            <ac:picMk id="10" creationId="{42E46F27-B797-4A94-1ECC-D2F63C4BFD5C}"/>
          </ac:picMkLst>
        </pc:picChg>
        <pc:picChg chg="mod">
          <ac:chgData name="Dara Ryder" userId="c04bb856-9c1d-410a-8efe-7c0b5e55ab30" providerId="ADAL" clId="{00B3E7D9-F123-40B9-8918-9A9241140104}" dt="2024-02-08T18:30:34.889" v="1174" actId="1076"/>
          <ac:picMkLst>
            <pc:docMk/>
            <pc:sldMk cId="1806421355" sldId="433"/>
            <ac:picMk id="11" creationId="{CD3089B0-7B1E-007D-D088-4B6FB8A2D335}"/>
          </ac:picMkLst>
        </pc:picChg>
        <pc:picChg chg="add mod">
          <ac:chgData name="Dara Ryder" userId="c04bb856-9c1d-410a-8efe-7c0b5e55ab30" providerId="ADAL" clId="{00B3E7D9-F123-40B9-8918-9A9241140104}" dt="2024-02-08T18:29:33.986" v="1167" actId="1076"/>
          <ac:picMkLst>
            <pc:docMk/>
            <pc:sldMk cId="1806421355" sldId="433"/>
            <ac:picMk id="15" creationId="{7660DF4C-A0F2-639D-9A8F-AA4352A0AFC5}"/>
          </ac:picMkLst>
        </pc:picChg>
        <pc:picChg chg="add mod">
          <ac:chgData name="Dara Ryder" userId="c04bb856-9c1d-410a-8efe-7c0b5e55ab30" providerId="ADAL" clId="{00B3E7D9-F123-40B9-8918-9A9241140104}" dt="2024-02-08T18:54:01.486" v="1328" actId="962"/>
          <ac:picMkLst>
            <pc:docMk/>
            <pc:sldMk cId="1806421355" sldId="433"/>
            <ac:picMk id="19" creationId="{2A296ECE-2042-C154-2C5F-FAE5EE7F771B}"/>
          </ac:picMkLst>
        </pc:picChg>
      </pc:sldChg>
      <pc:sldMasterChg chg="modSp">
        <pc:chgData name="Dara Ryder" userId="c04bb856-9c1d-410a-8efe-7c0b5e55ab30" providerId="ADAL" clId="{00B3E7D9-F123-40B9-8918-9A9241140104}" dt="2024-02-08T17:32:53.304" v="215" actId="207"/>
        <pc:sldMasterMkLst>
          <pc:docMk/>
          <pc:sldMasterMk cId="2271552613" sldId="2147483660"/>
        </pc:sldMasterMkLst>
        <pc:spChg chg="mod">
          <ac:chgData name="Dara Ryder" userId="c04bb856-9c1d-410a-8efe-7c0b5e55ab30" providerId="ADAL" clId="{00B3E7D9-F123-40B9-8918-9A9241140104}" dt="2024-02-08T17:32:53.304" v="215" actId="207"/>
          <ac:spMkLst>
            <pc:docMk/>
            <pc:sldMasterMk cId="2271552613" sldId="2147483660"/>
            <ac:spMk id="2" creationId="{00000000-0000-0000-0000-000000000000}"/>
          </ac:spMkLst>
        </pc:sp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1E825-8A61-4A67-8A36-C011EEDFCEA9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BF3747CB-4609-4218-8578-F81675730370}">
      <dgm:prSet phldrT="[Text]"/>
      <dgm:spPr/>
      <dgm:t>
        <a:bodyPr/>
        <a:lstStyle/>
        <a:p>
          <a:r>
            <a:rPr lang="en-GB" dirty="0"/>
            <a:t>National</a:t>
          </a:r>
        </a:p>
      </dgm:t>
    </dgm:pt>
    <dgm:pt modelId="{A1335B3F-E068-4171-B78F-BDA55CAA5EDC}" type="parTrans" cxnId="{EC044B18-2997-49B7-B14B-D61521139912}">
      <dgm:prSet/>
      <dgm:spPr/>
      <dgm:t>
        <a:bodyPr/>
        <a:lstStyle/>
        <a:p>
          <a:endParaRPr lang="en-GB"/>
        </a:p>
      </dgm:t>
    </dgm:pt>
    <dgm:pt modelId="{F6D8DD55-6774-4F8C-AC91-BCDC03955A1F}" type="sibTrans" cxnId="{EC044B18-2997-49B7-B14B-D61521139912}">
      <dgm:prSet/>
      <dgm:spPr/>
      <dgm:t>
        <a:bodyPr/>
        <a:lstStyle/>
        <a:p>
          <a:endParaRPr lang="en-GB"/>
        </a:p>
      </dgm:t>
    </dgm:pt>
    <dgm:pt modelId="{639CD3F2-3226-4A80-B64C-77BF8901A89F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spcAft>
              <a:spcPts val="1200"/>
            </a:spcAft>
          </a:pPr>
          <a:r>
            <a:rPr lang="en-GB" dirty="0"/>
            <a:t>Review disability support staffing (Funding/Staffing Frameworks)</a:t>
          </a:r>
        </a:p>
      </dgm:t>
    </dgm:pt>
    <dgm:pt modelId="{5AA7DC84-5825-411C-9617-449BD07B74F5}" type="parTrans" cxnId="{A45A723B-ABF7-42D2-8E43-1CAF4CEF99FD}">
      <dgm:prSet/>
      <dgm:spPr/>
      <dgm:t>
        <a:bodyPr/>
        <a:lstStyle/>
        <a:p>
          <a:endParaRPr lang="en-GB"/>
        </a:p>
      </dgm:t>
    </dgm:pt>
    <dgm:pt modelId="{3B8FEBBF-8444-485A-AC62-C71F003E75A6}" type="sibTrans" cxnId="{A45A723B-ABF7-42D2-8E43-1CAF4CEF99FD}">
      <dgm:prSet/>
      <dgm:spPr/>
      <dgm:t>
        <a:bodyPr/>
        <a:lstStyle/>
        <a:p>
          <a:endParaRPr lang="en-GB"/>
        </a:p>
      </dgm:t>
    </dgm:pt>
    <dgm:pt modelId="{F0C121A5-657E-4B04-97D4-7A10139DA575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spcAft>
              <a:spcPts val="1200"/>
            </a:spcAft>
          </a:pPr>
          <a:r>
            <a:rPr lang="en-GB" dirty="0"/>
            <a:t>FSD expansion</a:t>
          </a:r>
        </a:p>
      </dgm:t>
    </dgm:pt>
    <dgm:pt modelId="{F1D5E4A1-C2F2-4381-9638-B7CA4AB8DF6D}" type="parTrans" cxnId="{55B5E805-2CB6-4D80-ABF0-A46F142DD606}">
      <dgm:prSet/>
      <dgm:spPr/>
      <dgm:t>
        <a:bodyPr/>
        <a:lstStyle/>
        <a:p>
          <a:endParaRPr lang="en-GB"/>
        </a:p>
      </dgm:t>
    </dgm:pt>
    <dgm:pt modelId="{0C027B8A-A197-4BF0-A76B-07018B72B696}" type="sibTrans" cxnId="{55B5E805-2CB6-4D80-ABF0-A46F142DD606}">
      <dgm:prSet/>
      <dgm:spPr/>
      <dgm:t>
        <a:bodyPr/>
        <a:lstStyle/>
        <a:p>
          <a:endParaRPr lang="en-GB"/>
        </a:p>
      </dgm:t>
    </dgm:pt>
    <dgm:pt modelId="{B40A8871-76BB-40D3-B0BA-CF39C01FC662}">
      <dgm:prSet phldrT="[Text]"/>
      <dgm:spPr/>
      <dgm:t>
        <a:bodyPr/>
        <a:lstStyle/>
        <a:p>
          <a:r>
            <a:rPr lang="en-GB" dirty="0"/>
            <a:t>ETB</a:t>
          </a:r>
        </a:p>
      </dgm:t>
    </dgm:pt>
    <dgm:pt modelId="{B55539BD-8E0C-4909-875A-C6157EAAF73E}" type="parTrans" cxnId="{048C202E-D7F4-4589-B668-4788ABE0F24F}">
      <dgm:prSet/>
      <dgm:spPr/>
      <dgm:t>
        <a:bodyPr/>
        <a:lstStyle/>
        <a:p>
          <a:endParaRPr lang="en-GB"/>
        </a:p>
      </dgm:t>
    </dgm:pt>
    <dgm:pt modelId="{692A7272-E00E-484A-BF22-8BB84ABB270B}" type="sibTrans" cxnId="{048C202E-D7F4-4589-B668-4788ABE0F24F}">
      <dgm:prSet/>
      <dgm:spPr/>
      <dgm:t>
        <a:bodyPr/>
        <a:lstStyle/>
        <a:p>
          <a:endParaRPr lang="en-GB"/>
        </a:p>
      </dgm:t>
    </dgm:pt>
    <dgm:pt modelId="{3A914DA4-C129-46BE-AA3F-3FE11E5928E2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Review and update RA policy</a:t>
          </a:r>
        </a:p>
      </dgm:t>
    </dgm:pt>
    <dgm:pt modelId="{22AC1559-0E91-40E1-A938-8F947DA31B58}" type="parTrans" cxnId="{A70AAF9B-3445-447D-B025-B1CCF65C6AE4}">
      <dgm:prSet/>
      <dgm:spPr/>
      <dgm:t>
        <a:bodyPr/>
        <a:lstStyle/>
        <a:p>
          <a:endParaRPr lang="en-GB"/>
        </a:p>
      </dgm:t>
    </dgm:pt>
    <dgm:pt modelId="{47BE50FB-1542-4B98-8053-0B60DA709651}" type="sibTrans" cxnId="{A70AAF9B-3445-447D-B025-B1CCF65C6AE4}">
      <dgm:prSet/>
      <dgm:spPr/>
      <dgm:t>
        <a:bodyPr/>
        <a:lstStyle/>
        <a:p>
          <a:endParaRPr lang="en-GB"/>
        </a:p>
      </dgm:t>
    </dgm:pt>
    <dgm:pt modelId="{FFA1763B-5963-4420-9E98-A2EEF6A265CF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Review web communications – clear, consistent, messaging</a:t>
          </a:r>
        </a:p>
      </dgm:t>
    </dgm:pt>
    <dgm:pt modelId="{887E2566-346E-4E06-9E91-1B6ADFBCA31E}" type="parTrans" cxnId="{A961F905-4787-467B-8EFC-6F66F9EA3C3D}">
      <dgm:prSet/>
      <dgm:spPr/>
      <dgm:t>
        <a:bodyPr/>
        <a:lstStyle/>
        <a:p>
          <a:endParaRPr lang="en-GB"/>
        </a:p>
      </dgm:t>
    </dgm:pt>
    <dgm:pt modelId="{29DE8039-585B-4DD2-A4F7-727AC452E0B1}" type="sibTrans" cxnId="{A961F905-4787-467B-8EFC-6F66F9EA3C3D}">
      <dgm:prSet/>
      <dgm:spPr/>
      <dgm:t>
        <a:bodyPr/>
        <a:lstStyle/>
        <a:p>
          <a:endParaRPr lang="en-GB"/>
        </a:p>
      </dgm:t>
    </dgm:pt>
    <dgm:pt modelId="{E6CCC82B-86D4-4049-9B24-12A714751243}">
      <dgm:prSet phldrT="[Text]"/>
      <dgm:spPr/>
      <dgm:t>
        <a:bodyPr/>
        <a:lstStyle/>
        <a:p>
          <a:r>
            <a:rPr lang="en-GB" dirty="0"/>
            <a:t>AHEAD</a:t>
          </a:r>
        </a:p>
      </dgm:t>
    </dgm:pt>
    <dgm:pt modelId="{FDD9BF11-8B9D-4FCE-983B-186DA5230187}" type="parTrans" cxnId="{A8A48FAE-A0D0-46E3-A682-03B7E5188188}">
      <dgm:prSet/>
      <dgm:spPr/>
      <dgm:t>
        <a:bodyPr/>
        <a:lstStyle/>
        <a:p>
          <a:endParaRPr lang="en-GB"/>
        </a:p>
      </dgm:t>
    </dgm:pt>
    <dgm:pt modelId="{DD1A0320-517F-4915-9C09-FB9DCA7131BE}" type="sibTrans" cxnId="{A8A48FAE-A0D0-46E3-A682-03B7E5188188}">
      <dgm:prSet/>
      <dgm:spPr/>
      <dgm:t>
        <a:bodyPr/>
        <a:lstStyle/>
        <a:p>
          <a:endParaRPr lang="en-GB"/>
        </a:p>
      </dgm:t>
    </dgm:pt>
    <dgm:pt modelId="{09543B33-CD2A-46C3-91C1-51CB7ACD8F73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Develop guidance and on-demand training</a:t>
          </a:r>
        </a:p>
      </dgm:t>
    </dgm:pt>
    <dgm:pt modelId="{9D7969A1-946E-4214-8A8E-B097F758C259}" type="parTrans" cxnId="{990D603D-4EB1-4BDD-AE6B-62E6B088B930}">
      <dgm:prSet/>
      <dgm:spPr/>
      <dgm:t>
        <a:bodyPr/>
        <a:lstStyle/>
        <a:p>
          <a:endParaRPr lang="en-GB"/>
        </a:p>
      </dgm:t>
    </dgm:pt>
    <dgm:pt modelId="{C03537D4-4529-4C13-A03A-D598889A892E}" type="sibTrans" cxnId="{990D603D-4EB1-4BDD-AE6B-62E6B088B930}">
      <dgm:prSet/>
      <dgm:spPr/>
      <dgm:t>
        <a:bodyPr/>
        <a:lstStyle/>
        <a:p>
          <a:endParaRPr lang="en-GB"/>
        </a:p>
      </dgm:t>
    </dgm:pt>
    <dgm:pt modelId="{22CBEE6F-01FC-46B2-B209-680C652CEBDE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Create self-review tools for policies and comms</a:t>
          </a:r>
        </a:p>
      </dgm:t>
    </dgm:pt>
    <dgm:pt modelId="{E27A6D4C-3CAC-4601-B293-201F6A873FAA}" type="parTrans" cxnId="{306C4B3A-DF68-47CA-8D14-BAAD3A0D3FEA}">
      <dgm:prSet/>
      <dgm:spPr/>
      <dgm:t>
        <a:bodyPr/>
        <a:lstStyle/>
        <a:p>
          <a:endParaRPr lang="en-GB"/>
        </a:p>
      </dgm:t>
    </dgm:pt>
    <dgm:pt modelId="{C079F304-F206-4FD9-B380-A6BA72F1213C}" type="sibTrans" cxnId="{306C4B3A-DF68-47CA-8D14-BAAD3A0D3FEA}">
      <dgm:prSet/>
      <dgm:spPr/>
      <dgm:t>
        <a:bodyPr/>
        <a:lstStyle/>
        <a:p>
          <a:endParaRPr lang="en-GB"/>
        </a:p>
      </dgm:t>
    </dgm:pt>
    <dgm:pt modelId="{1D7FC2F1-A79B-486A-B968-D9458BD7FFF7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pPr>
            <a:spcAft>
              <a:spcPts val="1200"/>
            </a:spcAft>
          </a:pPr>
          <a:r>
            <a:rPr lang="en-GB" dirty="0"/>
            <a:t>Reduce barriers -Medical evidence requirement</a:t>
          </a:r>
        </a:p>
      </dgm:t>
    </dgm:pt>
    <dgm:pt modelId="{409BEE46-EAEC-4675-AC2F-8AEE01B39C49}" type="parTrans" cxnId="{4C2D0D59-49A9-46FF-A664-6EB15083B380}">
      <dgm:prSet/>
      <dgm:spPr/>
      <dgm:t>
        <a:bodyPr/>
        <a:lstStyle/>
        <a:p>
          <a:endParaRPr lang="en-GB"/>
        </a:p>
      </dgm:t>
    </dgm:pt>
    <dgm:pt modelId="{9A3E9D30-5B69-4FC7-A490-A4A10A820174}" type="sibTrans" cxnId="{4C2D0D59-49A9-46FF-A664-6EB15083B380}">
      <dgm:prSet/>
      <dgm:spPr/>
      <dgm:t>
        <a:bodyPr/>
        <a:lstStyle/>
        <a:p>
          <a:endParaRPr lang="en-GB"/>
        </a:p>
      </dgm:t>
    </dgm:pt>
    <dgm:pt modelId="{E3B963F8-A2EF-490B-B3FE-6FFE1E67909B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Develop COPs and foster collaboration</a:t>
          </a:r>
        </a:p>
      </dgm:t>
    </dgm:pt>
    <dgm:pt modelId="{8133CAAB-A8B3-4B84-B53B-42CC8B2B4D09}" type="parTrans" cxnId="{311AA932-AF15-43FE-908B-62A9F3061DC6}">
      <dgm:prSet/>
      <dgm:spPr/>
      <dgm:t>
        <a:bodyPr/>
        <a:lstStyle/>
        <a:p>
          <a:endParaRPr lang="en-GB"/>
        </a:p>
      </dgm:t>
    </dgm:pt>
    <dgm:pt modelId="{AC1257A0-57F2-4A5C-A2C1-2138C05A5331}" type="sibTrans" cxnId="{311AA932-AF15-43FE-908B-62A9F3061DC6}">
      <dgm:prSet/>
      <dgm:spPr/>
      <dgm:t>
        <a:bodyPr/>
        <a:lstStyle/>
        <a:p>
          <a:endParaRPr lang="en-GB"/>
        </a:p>
      </dgm:t>
    </dgm:pt>
    <dgm:pt modelId="{BF0F9494-F544-4708-8FED-8C15A89B4808}">
      <dgm:prSet phldrT="[Text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en-GB" dirty="0"/>
            <a:t>Gather and share good practice case studies</a:t>
          </a:r>
        </a:p>
      </dgm:t>
    </dgm:pt>
    <dgm:pt modelId="{E83FE5B0-DDEA-451D-B81B-38A984E7DF4D}" type="parTrans" cxnId="{AC5E2A49-01C2-4646-A0DB-D078279D52B9}">
      <dgm:prSet/>
      <dgm:spPr/>
      <dgm:t>
        <a:bodyPr/>
        <a:lstStyle/>
        <a:p>
          <a:endParaRPr lang="en-GB"/>
        </a:p>
      </dgm:t>
    </dgm:pt>
    <dgm:pt modelId="{3AF89FA7-FF41-4E0C-B1E2-29F957401349}" type="sibTrans" cxnId="{AC5E2A49-01C2-4646-A0DB-D078279D52B9}">
      <dgm:prSet/>
      <dgm:spPr/>
      <dgm:t>
        <a:bodyPr/>
        <a:lstStyle/>
        <a:p>
          <a:endParaRPr lang="en-GB"/>
        </a:p>
      </dgm:t>
    </dgm:pt>
    <dgm:pt modelId="{9D92B297-46A6-487A-874E-406C5F856950}" type="pres">
      <dgm:prSet presAssocID="{BB81E825-8A61-4A67-8A36-C011EEDFCEA9}" presName="Name0" presStyleCnt="0">
        <dgm:presLayoutVars>
          <dgm:dir/>
          <dgm:animLvl val="lvl"/>
          <dgm:resizeHandles val="exact"/>
        </dgm:presLayoutVars>
      </dgm:prSet>
      <dgm:spPr/>
    </dgm:pt>
    <dgm:pt modelId="{8D222CEF-05BC-4CE3-9E57-4FCCC4A5B219}" type="pres">
      <dgm:prSet presAssocID="{BF3747CB-4609-4218-8578-F81675730370}" presName="composite" presStyleCnt="0"/>
      <dgm:spPr/>
    </dgm:pt>
    <dgm:pt modelId="{5270EC8F-E769-4405-93EB-2576AFB56D87}" type="pres">
      <dgm:prSet presAssocID="{BF3747CB-4609-4218-8578-F8167573037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611250B-C5A7-46E9-BCD3-BE7776345A6A}" type="pres">
      <dgm:prSet presAssocID="{BF3747CB-4609-4218-8578-F81675730370}" presName="desTx" presStyleLbl="alignAccFollowNode1" presStyleIdx="0" presStyleCnt="3">
        <dgm:presLayoutVars>
          <dgm:bulletEnabled val="1"/>
        </dgm:presLayoutVars>
      </dgm:prSet>
      <dgm:spPr/>
    </dgm:pt>
    <dgm:pt modelId="{35FE6D06-4214-44F4-965E-AC89328F3C7A}" type="pres">
      <dgm:prSet presAssocID="{F6D8DD55-6774-4F8C-AC91-BCDC03955A1F}" presName="space" presStyleCnt="0"/>
      <dgm:spPr/>
    </dgm:pt>
    <dgm:pt modelId="{5C9EBE0E-129F-4255-8E94-6F9C5B17549B}" type="pres">
      <dgm:prSet presAssocID="{B40A8871-76BB-40D3-B0BA-CF39C01FC662}" presName="composite" presStyleCnt="0"/>
      <dgm:spPr/>
    </dgm:pt>
    <dgm:pt modelId="{07667B30-C2DE-4936-A13B-99CD1788722F}" type="pres">
      <dgm:prSet presAssocID="{B40A8871-76BB-40D3-B0BA-CF39C01FC66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DB638C37-0FD1-4C21-A771-A3ACE9AC14C2}" type="pres">
      <dgm:prSet presAssocID="{B40A8871-76BB-40D3-B0BA-CF39C01FC662}" presName="desTx" presStyleLbl="alignAccFollowNode1" presStyleIdx="1" presStyleCnt="3">
        <dgm:presLayoutVars>
          <dgm:bulletEnabled val="1"/>
        </dgm:presLayoutVars>
      </dgm:prSet>
      <dgm:spPr/>
    </dgm:pt>
    <dgm:pt modelId="{26418A45-298C-4F69-93CA-3CF0DDDF6DDA}" type="pres">
      <dgm:prSet presAssocID="{692A7272-E00E-484A-BF22-8BB84ABB270B}" presName="space" presStyleCnt="0"/>
      <dgm:spPr/>
    </dgm:pt>
    <dgm:pt modelId="{3302E1D9-4E6C-44D0-862A-BEDEB2C94F30}" type="pres">
      <dgm:prSet presAssocID="{E6CCC82B-86D4-4049-9B24-12A714751243}" presName="composite" presStyleCnt="0"/>
      <dgm:spPr/>
    </dgm:pt>
    <dgm:pt modelId="{C872BCE4-47FB-4FCC-94BA-099B47E5B538}" type="pres">
      <dgm:prSet presAssocID="{E6CCC82B-86D4-4049-9B24-12A71475124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0CB998F-0CB9-4605-9ED2-1905B3CC756A}" type="pres">
      <dgm:prSet presAssocID="{E6CCC82B-86D4-4049-9B24-12A714751243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5B5E805-2CB6-4D80-ABF0-A46F142DD606}" srcId="{BF3747CB-4609-4218-8578-F81675730370}" destId="{F0C121A5-657E-4B04-97D4-7A10139DA575}" srcOrd="1" destOrd="0" parTransId="{F1D5E4A1-C2F2-4381-9638-B7CA4AB8DF6D}" sibTransId="{0C027B8A-A197-4BF0-A76B-07018B72B696}"/>
    <dgm:cxn modelId="{A961F905-4787-467B-8EFC-6F66F9EA3C3D}" srcId="{B40A8871-76BB-40D3-B0BA-CF39C01FC662}" destId="{FFA1763B-5963-4420-9E98-A2EEF6A265CF}" srcOrd="1" destOrd="0" parTransId="{887E2566-346E-4E06-9E91-1B6ADFBCA31E}" sibTransId="{29DE8039-585B-4DD2-A4F7-727AC452E0B1}"/>
    <dgm:cxn modelId="{14A45C0F-0EA6-4B81-AD9F-CCF10DB201C5}" type="presOf" srcId="{3A914DA4-C129-46BE-AA3F-3FE11E5928E2}" destId="{DB638C37-0FD1-4C21-A771-A3ACE9AC14C2}" srcOrd="0" destOrd="0" presId="urn:microsoft.com/office/officeart/2005/8/layout/hList1"/>
    <dgm:cxn modelId="{EC044B18-2997-49B7-B14B-D61521139912}" srcId="{BB81E825-8A61-4A67-8A36-C011EEDFCEA9}" destId="{BF3747CB-4609-4218-8578-F81675730370}" srcOrd="0" destOrd="0" parTransId="{A1335B3F-E068-4171-B78F-BDA55CAA5EDC}" sibTransId="{F6D8DD55-6774-4F8C-AC91-BCDC03955A1F}"/>
    <dgm:cxn modelId="{5AF1A22D-130C-4441-9140-FECA3733C8E6}" type="presOf" srcId="{09543B33-CD2A-46C3-91C1-51CB7ACD8F73}" destId="{90CB998F-0CB9-4605-9ED2-1905B3CC756A}" srcOrd="0" destOrd="0" presId="urn:microsoft.com/office/officeart/2005/8/layout/hList1"/>
    <dgm:cxn modelId="{048C202E-D7F4-4589-B668-4788ABE0F24F}" srcId="{BB81E825-8A61-4A67-8A36-C011EEDFCEA9}" destId="{B40A8871-76BB-40D3-B0BA-CF39C01FC662}" srcOrd="1" destOrd="0" parTransId="{B55539BD-8E0C-4909-875A-C6157EAAF73E}" sibTransId="{692A7272-E00E-484A-BF22-8BB84ABB270B}"/>
    <dgm:cxn modelId="{311AA932-AF15-43FE-908B-62A9F3061DC6}" srcId="{B40A8871-76BB-40D3-B0BA-CF39C01FC662}" destId="{E3B963F8-A2EF-490B-B3FE-6FFE1E67909B}" srcOrd="2" destOrd="0" parTransId="{8133CAAB-A8B3-4B84-B53B-42CC8B2B4D09}" sibTransId="{AC1257A0-57F2-4A5C-A2C1-2138C05A5331}"/>
    <dgm:cxn modelId="{306C4B3A-DF68-47CA-8D14-BAAD3A0D3FEA}" srcId="{E6CCC82B-86D4-4049-9B24-12A714751243}" destId="{22CBEE6F-01FC-46B2-B209-680C652CEBDE}" srcOrd="2" destOrd="0" parTransId="{E27A6D4C-3CAC-4601-B293-201F6A873FAA}" sibTransId="{C079F304-F206-4FD9-B380-A6BA72F1213C}"/>
    <dgm:cxn modelId="{A45A723B-ABF7-42D2-8E43-1CAF4CEF99FD}" srcId="{BF3747CB-4609-4218-8578-F81675730370}" destId="{639CD3F2-3226-4A80-B64C-77BF8901A89F}" srcOrd="0" destOrd="0" parTransId="{5AA7DC84-5825-411C-9617-449BD07B74F5}" sibTransId="{3B8FEBBF-8444-485A-AC62-C71F003E75A6}"/>
    <dgm:cxn modelId="{990D603D-4EB1-4BDD-AE6B-62E6B088B930}" srcId="{E6CCC82B-86D4-4049-9B24-12A714751243}" destId="{09543B33-CD2A-46C3-91C1-51CB7ACD8F73}" srcOrd="0" destOrd="0" parTransId="{9D7969A1-946E-4214-8A8E-B097F758C259}" sibTransId="{C03537D4-4529-4C13-A03A-D598889A892E}"/>
    <dgm:cxn modelId="{E3B1475D-6984-41BC-B558-7D3737CDC75A}" type="presOf" srcId="{22CBEE6F-01FC-46B2-B209-680C652CEBDE}" destId="{90CB998F-0CB9-4605-9ED2-1905B3CC756A}" srcOrd="0" destOrd="2" presId="urn:microsoft.com/office/officeart/2005/8/layout/hList1"/>
    <dgm:cxn modelId="{AC5E2A49-01C2-4646-A0DB-D078279D52B9}" srcId="{E6CCC82B-86D4-4049-9B24-12A714751243}" destId="{BF0F9494-F544-4708-8FED-8C15A89B4808}" srcOrd="1" destOrd="0" parTransId="{E83FE5B0-DDEA-451D-B81B-38A984E7DF4D}" sibTransId="{3AF89FA7-FF41-4E0C-B1E2-29F957401349}"/>
    <dgm:cxn modelId="{30A91553-A24B-4FD3-90A2-872E9CE502A9}" type="presOf" srcId="{E6CCC82B-86D4-4049-9B24-12A714751243}" destId="{C872BCE4-47FB-4FCC-94BA-099B47E5B538}" srcOrd="0" destOrd="0" presId="urn:microsoft.com/office/officeart/2005/8/layout/hList1"/>
    <dgm:cxn modelId="{4C2D0D59-49A9-46FF-A664-6EB15083B380}" srcId="{BF3747CB-4609-4218-8578-F81675730370}" destId="{1D7FC2F1-A79B-486A-B968-D9458BD7FFF7}" srcOrd="2" destOrd="0" parTransId="{409BEE46-EAEC-4675-AC2F-8AEE01B39C49}" sibTransId="{9A3E9D30-5B69-4FC7-A490-A4A10A820174}"/>
    <dgm:cxn modelId="{7EAA9884-1033-462B-A428-344659EE7C72}" type="presOf" srcId="{FFA1763B-5963-4420-9E98-A2EEF6A265CF}" destId="{DB638C37-0FD1-4C21-A771-A3ACE9AC14C2}" srcOrd="0" destOrd="1" presId="urn:microsoft.com/office/officeart/2005/8/layout/hList1"/>
    <dgm:cxn modelId="{9C5A8197-A810-4178-84CB-7D7DB4DFEDEC}" type="presOf" srcId="{E3B963F8-A2EF-490B-B3FE-6FFE1E67909B}" destId="{DB638C37-0FD1-4C21-A771-A3ACE9AC14C2}" srcOrd="0" destOrd="2" presId="urn:microsoft.com/office/officeart/2005/8/layout/hList1"/>
    <dgm:cxn modelId="{A70AAF9B-3445-447D-B025-B1CCF65C6AE4}" srcId="{B40A8871-76BB-40D3-B0BA-CF39C01FC662}" destId="{3A914DA4-C129-46BE-AA3F-3FE11E5928E2}" srcOrd="0" destOrd="0" parTransId="{22AC1559-0E91-40E1-A938-8F947DA31B58}" sibTransId="{47BE50FB-1542-4B98-8053-0B60DA709651}"/>
    <dgm:cxn modelId="{D2ACCAA8-2C91-489D-BCA1-43810E1CDC8F}" type="presOf" srcId="{B40A8871-76BB-40D3-B0BA-CF39C01FC662}" destId="{07667B30-C2DE-4936-A13B-99CD1788722F}" srcOrd="0" destOrd="0" presId="urn:microsoft.com/office/officeart/2005/8/layout/hList1"/>
    <dgm:cxn modelId="{A8A48FAE-A0D0-46E3-A682-03B7E5188188}" srcId="{BB81E825-8A61-4A67-8A36-C011EEDFCEA9}" destId="{E6CCC82B-86D4-4049-9B24-12A714751243}" srcOrd="2" destOrd="0" parTransId="{FDD9BF11-8B9D-4FCE-983B-186DA5230187}" sibTransId="{DD1A0320-517F-4915-9C09-FB9DCA7131BE}"/>
    <dgm:cxn modelId="{BA6F51CB-209F-4BE7-B8AF-581F5F258594}" type="presOf" srcId="{F0C121A5-657E-4B04-97D4-7A10139DA575}" destId="{4611250B-C5A7-46E9-BCD3-BE7776345A6A}" srcOrd="0" destOrd="1" presId="urn:microsoft.com/office/officeart/2005/8/layout/hList1"/>
    <dgm:cxn modelId="{DD8DEECE-7A70-45FB-8806-C0B02D8C1BEC}" type="presOf" srcId="{639CD3F2-3226-4A80-B64C-77BF8901A89F}" destId="{4611250B-C5A7-46E9-BCD3-BE7776345A6A}" srcOrd="0" destOrd="0" presId="urn:microsoft.com/office/officeart/2005/8/layout/hList1"/>
    <dgm:cxn modelId="{7B5722DB-5109-4A3E-8B2A-C6003EE4991A}" type="presOf" srcId="{BF3747CB-4609-4218-8578-F81675730370}" destId="{5270EC8F-E769-4405-93EB-2576AFB56D87}" srcOrd="0" destOrd="0" presId="urn:microsoft.com/office/officeart/2005/8/layout/hList1"/>
    <dgm:cxn modelId="{92B6E7DC-5565-4131-A2DA-69AF93DACBF7}" type="presOf" srcId="{BF0F9494-F544-4708-8FED-8C15A89B4808}" destId="{90CB998F-0CB9-4605-9ED2-1905B3CC756A}" srcOrd="0" destOrd="1" presId="urn:microsoft.com/office/officeart/2005/8/layout/hList1"/>
    <dgm:cxn modelId="{FC0AFDE3-99DD-4350-A417-D241610094F3}" type="presOf" srcId="{BB81E825-8A61-4A67-8A36-C011EEDFCEA9}" destId="{9D92B297-46A6-487A-874E-406C5F856950}" srcOrd="0" destOrd="0" presId="urn:microsoft.com/office/officeart/2005/8/layout/hList1"/>
    <dgm:cxn modelId="{673FD6F7-C97C-49BA-A441-65866CC2810E}" type="presOf" srcId="{1D7FC2F1-A79B-486A-B968-D9458BD7FFF7}" destId="{4611250B-C5A7-46E9-BCD3-BE7776345A6A}" srcOrd="0" destOrd="2" presId="urn:microsoft.com/office/officeart/2005/8/layout/hList1"/>
    <dgm:cxn modelId="{61AA4D38-35A8-4A46-ABFD-DA54BBC3623B}" type="presParOf" srcId="{9D92B297-46A6-487A-874E-406C5F856950}" destId="{8D222CEF-05BC-4CE3-9E57-4FCCC4A5B219}" srcOrd="0" destOrd="0" presId="urn:microsoft.com/office/officeart/2005/8/layout/hList1"/>
    <dgm:cxn modelId="{091F7E7E-8202-41D3-9A1A-03B1A7D4826F}" type="presParOf" srcId="{8D222CEF-05BC-4CE3-9E57-4FCCC4A5B219}" destId="{5270EC8F-E769-4405-93EB-2576AFB56D87}" srcOrd="0" destOrd="0" presId="urn:microsoft.com/office/officeart/2005/8/layout/hList1"/>
    <dgm:cxn modelId="{E7295ED5-FFEB-494B-B4B7-C33EA1551120}" type="presParOf" srcId="{8D222CEF-05BC-4CE3-9E57-4FCCC4A5B219}" destId="{4611250B-C5A7-46E9-BCD3-BE7776345A6A}" srcOrd="1" destOrd="0" presId="urn:microsoft.com/office/officeart/2005/8/layout/hList1"/>
    <dgm:cxn modelId="{1C5DA60C-B7E0-4E86-9F10-2AB9289B6B73}" type="presParOf" srcId="{9D92B297-46A6-487A-874E-406C5F856950}" destId="{35FE6D06-4214-44F4-965E-AC89328F3C7A}" srcOrd="1" destOrd="0" presId="urn:microsoft.com/office/officeart/2005/8/layout/hList1"/>
    <dgm:cxn modelId="{90FBE763-FBA9-4DF5-B03E-34257689EDB4}" type="presParOf" srcId="{9D92B297-46A6-487A-874E-406C5F856950}" destId="{5C9EBE0E-129F-4255-8E94-6F9C5B17549B}" srcOrd="2" destOrd="0" presId="urn:microsoft.com/office/officeart/2005/8/layout/hList1"/>
    <dgm:cxn modelId="{1EF42F63-5305-4578-8A53-C4B8DD8C3621}" type="presParOf" srcId="{5C9EBE0E-129F-4255-8E94-6F9C5B17549B}" destId="{07667B30-C2DE-4936-A13B-99CD1788722F}" srcOrd="0" destOrd="0" presId="urn:microsoft.com/office/officeart/2005/8/layout/hList1"/>
    <dgm:cxn modelId="{6FDCA5A0-FEE4-4B45-B4CD-E95E14AF3252}" type="presParOf" srcId="{5C9EBE0E-129F-4255-8E94-6F9C5B17549B}" destId="{DB638C37-0FD1-4C21-A771-A3ACE9AC14C2}" srcOrd="1" destOrd="0" presId="urn:microsoft.com/office/officeart/2005/8/layout/hList1"/>
    <dgm:cxn modelId="{03BC5158-BD9C-4603-A6C0-1330497C1124}" type="presParOf" srcId="{9D92B297-46A6-487A-874E-406C5F856950}" destId="{26418A45-298C-4F69-93CA-3CF0DDDF6DDA}" srcOrd="3" destOrd="0" presId="urn:microsoft.com/office/officeart/2005/8/layout/hList1"/>
    <dgm:cxn modelId="{BAD4FFD1-4667-4612-884E-EECE6A8E3F5A}" type="presParOf" srcId="{9D92B297-46A6-487A-874E-406C5F856950}" destId="{3302E1D9-4E6C-44D0-862A-BEDEB2C94F30}" srcOrd="4" destOrd="0" presId="urn:microsoft.com/office/officeart/2005/8/layout/hList1"/>
    <dgm:cxn modelId="{B4B366FC-E8C9-4BE9-BC45-37ACFA0FB3E9}" type="presParOf" srcId="{3302E1D9-4E6C-44D0-862A-BEDEB2C94F30}" destId="{C872BCE4-47FB-4FCC-94BA-099B47E5B538}" srcOrd="0" destOrd="0" presId="urn:microsoft.com/office/officeart/2005/8/layout/hList1"/>
    <dgm:cxn modelId="{2A95B8AD-3D7C-436A-8A4C-4AFAE3527410}" type="presParOf" srcId="{3302E1D9-4E6C-44D0-862A-BEDEB2C94F30}" destId="{90CB998F-0CB9-4605-9ED2-1905B3CC75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0EC8F-E769-4405-93EB-2576AFB56D87}">
      <dsp:nvSpPr>
        <dsp:cNvPr id="0" name=""/>
        <dsp:cNvSpPr/>
      </dsp:nvSpPr>
      <dsp:spPr>
        <a:xfrm>
          <a:off x="3286" y="118265"/>
          <a:ext cx="3203971" cy="806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National</a:t>
          </a:r>
        </a:p>
      </dsp:txBody>
      <dsp:txXfrm>
        <a:off x="3286" y="118265"/>
        <a:ext cx="3203971" cy="806400"/>
      </dsp:txXfrm>
    </dsp:sp>
    <dsp:sp modelId="{4611250B-C5A7-46E9-BCD3-BE7776345A6A}">
      <dsp:nvSpPr>
        <dsp:cNvPr id="0" name=""/>
        <dsp:cNvSpPr/>
      </dsp:nvSpPr>
      <dsp:spPr>
        <a:xfrm>
          <a:off x="3286" y="924665"/>
          <a:ext cx="3203971" cy="4443468"/>
        </a:xfrm>
        <a:prstGeom prst="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GB" sz="2800" kern="1200" dirty="0"/>
            <a:t>Review disability support staffing (Funding/Staffing Frameworks)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GB" sz="2800" kern="1200" dirty="0"/>
            <a:t>FSD expansion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ts val="1200"/>
            </a:spcAft>
            <a:buChar char="•"/>
          </a:pPr>
          <a:r>
            <a:rPr lang="en-GB" sz="2800" kern="1200" dirty="0"/>
            <a:t>Reduce barriers -Medical evidence requirement</a:t>
          </a:r>
        </a:p>
      </dsp:txBody>
      <dsp:txXfrm>
        <a:off x="3286" y="924665"/>
        <a:ext cx="3203971" cy="4443468"/>
      </dsp:txXfrm>
    </dsp:sp>
    <dsp:sp modelId="{07667B30-C2DE-4936-A13B-99CD1788722F}">
      <dsp:nvSpPr>
        <dsp:cNvPr id="0" name=""/>
        <dsp:cNvSpPr/>
      </dsp:nvSpPr>
      <dsp:spPr>
        <a:xfrm>
          <a:off x="3655814" y="118265"/>
          <a:ext cx="3203971" cy="806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ETB</a:t>
          </a:r>
        </a:p>
      </dsp:txBody>
      <dsp:txXfrm>
        <a:off x="3655814" y="118265"/>
        <a:ext cx="3203971" cy="806400"/>
      </dsp:txXfrm>
    </dsp:sp>
    <dsp:sp modelId="{DB638C37-0FD1-4C21-A771-A3ACE9AC14C2}">
      <dsp:nvSpPr>
        <dsp:cNvPr id="0" name=""/>
        <dsp:cNvSpPr/>
      </dsp:nvSpPr>
      <dsp:spPr>
        <a:xfrm>
          <a:off x="3655814" y="924665"/>
          <a:ext cx="3203971" cy="4443468"/>
        </a:xfrm>
        <a:prstGeom prst="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Review and update RA policy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Review web communications – clear, consistent, messaging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Develop COPs and foster collaboration</a:t>
          </a:r>
        </a:p>
      </dsp:txBody>
      <dsp:txXfrm>
        <a:off x="3655814" y="924665"/>
        <a:ext cx="3203971" cy="4443468"/>
      </dsp:txXfrm>
    </dsp:sp>
    <dsp:sp modelId="{C872BCE4-47FB-4FCC-94BA-099B47E5B538}">
      <dsp:nvSpPr>
        <dsp:cNvPr id="0" name=""/>
        <dsp:cNvSpPr/>
      </dsp:nvSpPr>
      <dsp:spPr>
        <a:xfrm>
          <a:off x="7308342" y="118265"/>
          <a:ext cx="3203971" cy="806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AHEAD</a:t>
          </a:r>
        </a:p>
      </dsp:txBody>
      <dsp:txXfrm>
        <a:off x="7308342" y="118265"/>
        <a:ext cx="3203971" cy="806400"/>
      </dsp:txXfrm>
    </dsp:sp>
    <dsp:sp modelId="{90CB998F-0CB9-4605-9ED2-1905B3CC756A}">
      <dsp:nvSpPr>
        <dsp:cNvPr id="0" name=""/>
        <dsp:cNvSpPr/>
      </dsp:nvSpPr>
      <dsp:spPr>
        <a:xfrm>
          <a:off x="7308342" y="924665"/>
          <a:ext cx="3203971" cy="4443468"/>
        </a:xfrm>
        <a:prstGeom prst="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Develop guidance and on-demand training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Gather and share good practice case studies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800" kern="1200" dirty="0"/>
            <a:t>Create self-review tools for policies and comms</a:t>
          </a:r>
        </a:p>
      </dsp:txBody>
      <dsp:txXfrm>
        <a:off x="7308342" y="924665"/>
        <a:ext cx="3203971" cy="4443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7A73D-8D0B-4E57-ABF3-518405A76D04}" type="datetimeFigureOut">
              <a:rPr lang="en-IE" smtClean="0"/>
              <a:t>08/02/2024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D2654-B49D-4875-A03B-2B93728FB0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309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7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8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9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0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35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63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537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9DA9B-5A15-3CC5-169C-5C084243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5A72E3-CE4C-A73C-053C-D747D04D4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D8C67-ACF6-D1C3-6050-F1A29CA3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073B-AF03-EA75-D2F9-C5DF314D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DFFB9-1522-46D5-2D34-4D24D36D9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762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89C89-5DCA-7E0D-E117-BDB4E1DD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9642C-A4AA-97AC-42E1-EA6CA8F68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6D0C7-5484-B9AF-8AD9-E50CC69C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2EE49-11D9-BDD3-8099-D7FFB3E3D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869F5-80FE-FA50-2938-DDD19436D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525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C0081-A4E9-E8E8-1E17-7506EEBF2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2B44D-AFD8-4C13-CDCF-9CF8B81E2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D8438-0BB0-07C5-3458-9E5E2AB4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7B134-948B-3F5C-648A-816DAE5C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57BC6-3F4F-5934-FD86-25582515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25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A64D7-0634-9E90-CF68-C3DE9D353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CC118-5666-F64B-ECB7-DC737F7D2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76231-E557-492A-911F-EB0E51364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72A33-D4AB-E9C0-B805-C4ECE09F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1997E-D233-C6B8-9484-DA111727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BF3CA-A550-4A10-7026-EF5B66E4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50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BE07-3731-C850-F1D8-DC5A5380D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17EC2-8EFD-5CFA-4987-1019C0D85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2800C-D0F1-FF48-DD40-08740125B8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D5D9E-D4C1-4194-A6C2-872EDB627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AD86E-E2E2-ED27-A4C4-E3D2F3A576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EBFF4B-3EA6-62CF-3690-D46CB3B6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BBB6AF-8A03-145D-63DA-9888F416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1DE918-A376-41DC-3C44-22F6A62FA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666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2F97-C900-41A1-3322-8C0757A72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11F8C-E3F8-1968-2183-34EFA143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AA494-FA44-41AE-A2DD-88BD4C82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E2EFE-F11E-AC7F-82E3-E53F09E4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083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6E59BA-AE26-D73A-C663-E0A36D44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BE499-E7CE-3688-20C1-0CAA78BF6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FA452-77EF-4893-808D-41BA5147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889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1C3A-A749-53F2-85AF-D9F17353E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9A1E5-E17D-41C8-EFDD-7FF1A8288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5F181-9985-3AE9-7EDE-667766D1C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96C91-15BE-7838-3A5B-9F058D27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32B28-0478-A1EF-40F6-84F3720A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8A73D5-38CF-6FE5-D4FB-1FB7E2756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19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376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05D93-5B8C-FCE2-C6BF-21B350DC4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60927-8719-267F-0B08-3B82B856D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9DB6F-023D-333F-65B9-AD58C1CD5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EFBE9-2AEA-ADD9-DE19-AD28DB61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6B1F5-3576-2F77-5ECD-7A1E8F138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04226-0112-934C-232F-935E7FEB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852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1591-A1F2-465D-9478-4EC8CC09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E24AC-BAAE-79EA-8476-234239A9A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39479-321D-00E4-BB8F-20732747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CB465-DD88-E877-4DD8-4A5E6B6AB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C40CB-40D0-595A-2528-4332A97B6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949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E3E61D-CC6E-072B-9314-1A236970B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57457-2500-A8DB-6DB9-DAF07FFDC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84E63-2669-57E3-ED07-2B5928455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D2058-9225-6065-C932-6A57B200B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8C36A-95C3-A674-BF5D-45C9C22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841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355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3768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132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4713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0346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7366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3192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1329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568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7971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6374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3537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47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03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7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3192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56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47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1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7376411" y="6174341"/>
            <a:ext cx="2049010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4E9DE-8FB4-4716-B657-06842ADD8753}"/>
              </a:ext>
            </a:extLst>
          </p:cNvPr>
          <p:cNvGrpSpPr/>
          <p:nvPr userDrawn="1"/>
        </p:nvGrpSpPr>
        <p:grpSpPr>
          <a:xfrm>
            <a:off x="4024817" y="5877959"/>
            <a:ext cx="984353" cy="984353"/>
            <a:chOff x="4100431" y="5877959"/>
            <a:chExt cx="984353" cy="98435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CC0561E3-5540-4E51-9BE6-DA83A1E6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100431" y="5877959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oogle Shape;15;p1" descr="Facebook Logo">
              <a:extLst>
                <a:ext uri="{FF2B5EF4-FFF2-40B4-BE49-F238E27FC236}">
                  <a16:creationId xmlns:a16="http://schemas.microsoft.com/office/drawing/2014/main" id="{FFE7E155-AA03-4A09-A709-B36E7B6DB1BF}"/>
                </a:ext>
              </a:extLst>
            </p:cNvPr>
            <p:cNvPicPr preferRelativeResize="0"/>
            <p:nvPr userDrawn="1"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4278514" y="6210633"/>
              <a:ext cx="273037" cy="523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Google Shape;12;p1">
            <a:extLst>
              <a:ext uri="{FF2B5EF4-FFF2-40B4-BE49-F238E27FC236}">
                <a16:creationId xmlns:a16="http://schemas.microsoft.com/office/drawing/2014/main" id="{F152B2B3-B5FE-4955-9650-212D456EE203}"/>
              </a:ext>
            </a:extLst>
          </p:cNvPr>
          <p:cNvSpPr txBox="1"/>
          <p:nvPr userDrawn="1"/>
        </p:nvSpPr>
        <p:spPr>
          <a:xfrm>
            <a:off x="4712990" y="6174341"/>
            <a:ext cx="1562581" cy="4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/AHEADireland	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10035304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bg1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</a:t>
            </a: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" y="6167491"/>
            <a:ext cx="3243397" cy="39993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6D84C67-A603-4BD8-85C0-18A7CFD60885}"/>
              </a:ext>
            </a:extLst>
          </p:cNvPr>
          <p:cNvGrpSpPr/>
          <p:nvPr userDrawn="1"/>
        </p:nvGrpSpPr>
        <p:grpSpPr>
          <a:xfrm>
            <a:off x="6593302" y="5882131"/>
            <a:ext cx="984353" cy="984353"/>
            <a:chOff x="6276684" y="5882131"/>
            <a:chExt cx="984353" cy="984353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A71979-04A3-47C0-8DD5-ABB3AB487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276684" y="5882131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oogle Shape;14;p1" descr="Twitter Logo">
              <a:extLst>
                <a:ext uri="{FF2B5EF4-FFF2-40B4-BE49-F238E27FC236}">
                  <a16:creationId xmlns:a16="http://schemas.microsoft.com/office/drawing/2014/main" id="{EC201EB0-A09D-4432-9B2A-E41449CCF4AC}"/>
                </a:ext>
              </a:extLst>
            </p:cNvPr>
            <p:cNvPicPr preferRelativeResize="0"/>
            <p:nvPr userDrawn="1"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63795" y="6248021"/>
              <a:ext cx="551457" cy="44855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77F8CA-10FF-4148-A711-87B12C77278E}"/>
              </a:ext>
            </a:extLst>
          </p:cNvPr>
          <p:cNvGrpSpPr/>
          <p:nvPr userDrawn="1"/>
        </p:nvGrpSpPr>
        <p:grpSpPr>
          <a:xfrm>
            <a:off x="9458125" y="5881212"/>
            <a:ext cx="984353" cy="984353"/>
            <a:chOff x="8966296" y="5881212"/>
            <a:chExt cx="984353" cy="984353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35110E8-8E9B-4559-A061-13D62B1A4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66296" y="5881212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oogle Shape;13;p1" descr="Website logo">
              <a:extLst>
                <a:ext uri="{FF2B5EF4-FFF2-40B4-BE49-F238E27FC236}">
                  <a16:creationId xmlns:a16="http://schemas.microsoft.com/office/drawing/2014/main" id="{758BB0C0-5177-44EB-B0CE-2212C01CEB08}"/>
                </a:ext>
              </a:extLst>
            </p:cNvPr>
            <p:cNvPicPr preferRelativeResize="0"/>
            <p:nvPr userDrawn="1"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9152681" y="6146034"/>
              <a:ext cx="415636" cy="48280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custDataLst>
      <p:tags r:id="rId13"/>
    </p:custDataLst>
    <p:extLst>
      <p:ext uri="{BB962C8B-B14F-4D97-AF65-F5344CB8AC3E}">
        <p14:creationId xmlns:p14="http://schemas.microsoft.com/office/powerpoint/2010/main" val="227155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B51C11-8467-9B66-ACCE-6D10975F2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C7CAA-F638-2EC4-50CA-0EBE847BA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27C3C-BC26-4430-9518-9C0FB3D3A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FD258-B0DD-49D4-8F3C-B595C9D358BC}" type="datetimeFigureOut">
              <a:rPr lang="en-GB" smtClean="0"/>
              <a:t>08/02/2024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2C618-15D6-58EE-BF05-7BC74DAB1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DB3BF-9792-E716-ACF8-23826A4E7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9D19-D122-4D42-8A65-CAA55D648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913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CC0561E3-5540-4E51-9BE6-DA83A1E62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00431" y="5877959"/>
            <a:ext cx="4355580" cy="981677"/>
          </a:xfrm>
          <a:prstGeom prst="rtTriangle">
            <a:avLst/>
          </a:prstGeom>
          <a:solidFill>
            <a:srgbClr val="6C97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5505716" y="6081670"/>
            <a:ext cx="3424249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9" name="Google Shape;15;p1" descr="Facebook Logo">
            <a:extLst>
              <a:ext uri="{FF2B5EF4-FFF2-40B4-BE49-F238E27FC236}">
                <a16:creationId xmlns:a16="http://schemas.microsoft.com/office/drawing/2014/main" id="{FFE7E155-AA03-4A09-A709-B36E7B6DB1BF}"/>
              </a:ext>
            </a:extLst>
          </p:cNvPr>
          <p:cNvPicPr preferRelativeResize="0"/>
          <p:nvPr userDrawn="1"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237138" y="6150664"/>
            <a:ext cx="273037" cy="52333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9637989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11" y="6174341"/>
            <a:ext cx="3243397" cy="399935"/>
          </a:xfrm>
          <a:prstGeom prst="rect">
            <a:avLst/>
          </a:prstGeom>
        </p:spPr>
      </p:pic>
      <p:pic>
        <p:nvPicPr>
          <p:cNvPr id="14" name="Google Shape;14;p1" descr="Twitter Logo">
            <a:extLst>
              <a:ext uri="{FF2B5EF4-FFF2-40B4-BE49-F238E27FC236}">
                <a16:creationId xmlns:a16="http://schemas.microsoft.com/office/drawing/2014/main" id="{EC201EB0-A09D-4432-9B2A-E41449CCF4AC}"/>
              </a:ext>
            </a:extLst>
          </p:cNvPr>
          <p:cNvPicPr preferRelativeResize="0"/>
          <p:nvPr userDrawn="1"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4877720" y="6170308"/>
            <a:ext cx="551457" cy="44855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335110E8-8E9B-4559-A061-13D62B1A4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66296" y="5881212"/>
            <a:ext cx="984353" cy="984353"/>
          </a:xfrm>
          <a:prstGeom prst="rtTriangle">
            <a:avLst/>
          </a:prstGeom>
          <a:solidFill>
            <a:srgbClr val="6C97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Google Shape;13;p1" descr="Website logo">
            <a:extLst>
              <a:ext uri="{FF2B5EF4-FFF2-40B4-BE49-F238E27FC236}">
                <a16:creationId xmlns:a16="http://schemas.microsoft.com/office/drawing/2014/main" id="{758BB0C0-5177-44EB-B0CE-2212C01CEB08}"/>
              </a:ext>
            </a:extLst>
          </p:cNvPr>
          <p:cNvPicPr preferRelativeResize="0"/>
          <p:nvPr userDrawn="1"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9152681" y="6146034"/>
            <a:ext cx="415636" cy="4828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Instagram Logo - Free social icons">
            <a:extLst>
              <a:ext uri="{FF2B5EF4-FFF2-40B4-BE49-F238E27FC236}">
                <a16:creationId xmlns:a16="http://schemas.microsoft.com/office/drawing/2014/main" id="{A75EDBC9-4515-BF8D-9DA2-964E4A9793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297" y="6127172"/>
            <a:ext cx="551458" cy="551458"/>
          </a:xfrm>
          <a:prstGeom prst="rect">
            <a:avLst/>
          </a:prstGeom>
          <a:noFill/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227155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C595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7" Type="http://schemas.openxmlformats.org/officeDocument/2006/relationships/image" Target="../media/image15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7" Type="http://schemas.openxmlformats.org/officeDocument/2006/relationships/image" Target="../media/image2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13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191" y="1712557"/>
            <a:ext cx="6868405" cy="1816584"/>
          </a:xfrm>
        </p:spPr>
        <p:txBody>
          <a:bodyPr anchor="t">
            <a:noAutofit/>
          </a:bodyPr>
          <a:lstStyle/>
          <a:p>
            <a:pPr algn="l"/>
            <a:r>
              <a:rPr lang="en-IE" sz="4000" dirty="0"/>
              <a:t>Reasonable Accommodations in FET – How can we improve consistency?</a:t>
            </a:r>
            <a:br>
              <a:rPr lang="en-IE" sz="4000" b="1" dirty="0"/>
            </a:br>
            <a:br>
              <a:rPr lang="en-IE" sz="4000" dirty="0">
                <a:solidFill>
                  <a:srgbClr val="177171"/>
                </a:solidFill>
              </a:rPr>
            </a:br>
            <a:br>
              <a:rPr lang="en-IE" sz="4000" dirty="0">
                <a:solidFill>
                  <a:srgbClr val="177171"/>
                </a:solidFill>
              </a:rPr>
            </a:br>
            <a:endParaRPr lang="en-IE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88" y="4346326"/>
            <a:ext cx="6528826" cy="1439140"/>
          </a:xfrm>
        </p:spPr>
        <p:txBody>
          <a:bodyPr>
            <a:noAutofit/>
          </a:bodyPr>
          <a:lstStyle/>
          <a:p>
            <a:pPr algn="l"/>
            <a:r>
              <a:rPr lang="en-IE" sz="1800" dirty="0"/>
              <a:t>Dara Ryder – CEO (</a:t>
            </a:r>
            <a:r>
              <a:rPr lang="en-IE" sz="1800" dirty="0" err="1"/>
              <a:t>tw</a:t>
            </a:r>
            <a:r>
              <a:rPr lang="en-IE" sz="1800" dirty="0"/>
              <a:t> - @dararyder)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09BBF5-3636-4DDA-B390-9B7842EAC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11" y="937912"/>
            <a:ext cx="3493036" cy="2046965"/>
          </a:xfrm>
          <a:prstGeom prst="rect">
            <a:avLst/>
          </a:prstGeom>
        </p:spPr>
      </p:pic>
      <p:pic>
        <p:nvPicPr>
          <p:cNvPr id="6" name="Picture 5" descr="AHEAD Logo - creating inclusive environments in education and employment for people with disabilities">
            <a:extLst>
              <a:ext uri="{FF2B5EF4-FFF2-40B4-BE49-F238E27FC236}">
                <a16:creationId xmlns:a16="http://schemas.microsoft.com/office/drawing/2014/main" id="{9787BD56-CE76-4C3F-99BB-6453E0EBB8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11" y="3776856"/>
            <a:ext cx="3564164" cy="96634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239CC0-D4C8-4657-8E07-72612A1BA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91596" y="746502"/>
            <a:ext cx="0" cy="447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9000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CB2C-D6ED-5366-C786-2D620E7E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6968" cy="1325563"/>
          </a:xfrm>
        </p:spPr>
        <p:txBody>
          <a:bodyPr/>
          <a:lstStyle/>
          <a:p>
            <a:r>
              <a:rPr lang="en-GB" sz="4400" b="1" dirty="0">
                <a:solidFill>
                  <a:srgbClr val="2C595F"/>
                </a:solidFill>
              </a:rPr>
              <a:t>Staff Training &amp; Capacity Building in RA/NA</a:t>
            </a:r>
            <a:endParaRPr lang="en-GB" b="1" dirty="0">
              <a:solidFill>
                <a:srgbClr val="2C595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2B2CA5-A4F7-255F-0D7C-4394CCEC72F2}"/>
              </a:ext>
            </a:extLst>
          </p:cNvPr>
          <p:cNvSpPr txBox="1"/>
          <p:nvPr/>
        </p:nvSpPr>
        <p:spPr>
          <a:xfrm>
            <a:off x="2356412" y="1600580"/>
            <a:ext cx="30952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45%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all respondents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2072B-F3C3-2F96-C69F-42C6CDC49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90688"/>
            <a:ext cx="5959642" cy="40217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b="1" dirty="0">
                <a:solidFill>
                  <a:srgbClr val="2C595F"/>
                </a:solidFill>
              </a:rPr>
              <a:t>Less than half offering training to relevant staff.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buNone/>
            </a:pPr>
            <a:r>
              <a:rPr lang="en-GB" dirty="0"/>
              <a:t>Confusion over what’s appropriate and lack of understanding of the legal obligation evident.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/>
          </a:p>
          <a:p>
            <a:pPr marL="0" indent="0">
              <a:lnSpc>
                <a:spcPct val="100000"/>
              </a:lnSpc>
              <a:buNone/>
            </a:pPr>
            <a:r>
              <a:rPr lang="en-GB" dirty="0"/>
              <a:t>Desire for specific training in RA and NA</a:t>
            </a:r>
          </a:p>
          <a:p>
            <a:pPr marL="0" indent="0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EE4E895-92E5-5801-6A51-DABEDAF69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6517" y="1940804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AEB9F3A3-7F46-47E4-2A56-0A53F307D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9016504">
            <a:off x="1549728" y="1369786"/>
            <a:ext cx="532794" cy="985479"/>
          </a:xfrm>
          <a:prstGeom prst="curvedLef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E125CA-3630-E1CD-1096-B63CF195E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925057"/>
            <a:ext cx="4162927" cy="416292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B47A05B-BF72-7B53-DC6B-5C31FE41D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46578" y="16977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2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4B280-EAE2-469E-A339-D8B51E621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2C595F"/>
                </a:solidFill>
              </a:rPr>
              <a:t>Other Significant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733A0-E42B-AA4D-1E44-8AAB37A3B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10137" cy="4351338"/>
          </a:xfrm>
        </p:spPr>
        <p:txBody>
          <a:bodyPr/>
          <a:lstStyle/>
          <a:p>
            <a:r>
              <a:rPr lang="en-GB" dirty="0"/>
              <a:t>Medical evidence burden – out of step with post primary.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Inaccessibility of older centres.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Volume of learners vs. short course length.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FD7FD67-54E0-B13D-3EDB-C4D30304B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71936" y="1766288"/>
            <a:ext cx="2986216" cy="298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84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9FD5E-8EE8-1E2A-18C8-0B5EC5615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746"/>
            <a:ext cx="10515600" cy="982412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2C595F"/>
                </a:solidFill>
                <a:latin typeface="Tw Cen MT" panose="020B0602020104020603" pitchFamily="34" charset="0"/>
              </a:rPr>
              <a:t>Key Recommendations</a:t>
            </a:r>
          </a:p>
        </p:txBody>
      </p:sp>
      <p:graphicFrame>
        <p:nvGraphicFramePr>
          <p:cNvPr id="4" name="Content Placeholder 3" descr="Key Recommendations">
            <a:extLst>
              <a:ext uri="{FF2B5EF4-FFF2-40B4-BE49-F238E27FC236}">
                <a16:creationId xmlns:a16="http://schemas.microsoft.com/office/drawing/2014/main" id="{223E6DC5-BECB-61D8-736E-02ADEF23BF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206383"/>
              </p:ext>
            </p:extLst>
          </p:nvPr>
        </p:nvGraphicFramePr>
        <p:xfrm>
          <a:off x="838200" y="1203158"/>
          <a:ext cx="10515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257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8C91B0-C093-0BFE-A8DF-76DAC558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2C595F"/>
                </a:solidFill>
              </a:rPr>
              <a:t>Thank You and Next Steps!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58C6978-08D0-DD4A-8A96-79FA48955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5201" y="1258516"/>
            <a:ext cx="4825862" cy="4825862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6C536A9-D355-9C2B-0455-BA8A24629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7443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2051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140A-FAC2-A4A0-83CF-F5E8A033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rgbClr val="2C595F"/>
                </a:solidFill>
                <a:latin typeface="Tw Cen MT" panose="020B0602020104020603" pitchFamily="34" charset="0"/>
              </a:rPr>
              <a:t>In this presentation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6EFAD7-3F91-80FD-3CC4-F40C8C553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482830" cy="4351338"/>
          </a:xfrm>
        </p:spPr>
        <p:txBody>
          <a:bodyPr/>
          <a:lstStyle/>
          <a:p>
            <a:r>
              <a:rPr lang="en-GB" dirty="0"/>
              <a:t>About this Research</a:t>
            </a:r>
          </a:p>
          <a:p>
            <a:r>
              <a:rPr lang="en-GB" dirty="0"/>
              <a:t>Methodology</a:t>
            </a:r>
          </a:p>
          <a:p>
            <a:r>
              <a:rPr lang="en-GB" dirty="0"/>
              <a:t>Key Findings and Recommendations (focus on improvements here today)</a:t>
            </a:r>
          </a:p>
        </p:txBody>
      </p:sp>
      <p:pic>
        <p:nvPicPr>
          <p:cNvPr id="6" name="Picture 5" descr="Arrow symbolising a direction of travel">
            <a:extLst>
              <a:ext uri="{FF2B5EF4-FFF2-40B4-BE49-F238E27FC236}">
                <a16:creationId xmlns:a16="http://schemas.microsoft.com/office/drawing/2014/main" id="{305A1FAF-964D-E504-3D3F-52D5E999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21019" y="1565700"/>
            <a:ext cx="2666751" cy="266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13F2D4-1835-849F-20BF-1A5365579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3932" cy="1325563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2C595F"/>
                </a:solidFill>
              </a:rPr>
              <a:t>Reasonable Accommodations in FET Research – Why?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A1A2555-1433-A728-2870-C7587E466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1787"/>
            <a:ext cx="6071886" cy="3885176"/>
          </a:xfrm>
        </p:spPr>
        <p:txBody>
          <a:bodyPr>
            <a:normAutofit/>
          </a:bodyPr>
          <a:lstStyle/>
          <a:p>
            <a:r>
              <a:rPr lang="en-GB" dirty="0"/>
              <a:t>Good progress on UDL in FET</a:t>
            </a:r>
          </a:p>
          <a:p>
            <a:r>
              <a:rPr lang="en-GB" dirty="0"/>
              <a:t>Inconsistency in individualised disability supports highlighted in programme reviews.</a:t>
            </a:r>
          </a:p>
          <a:p>
            <a:r>
              <a:rPr lang="en-GB" dirty="0"/>
              <a:t>Research to understand state of play, gaps and areas for improvement in consistency.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Reasonable Accommodations in FET Scoping Survey Report">
            <a:extLst>
              <a:ext uri="{FF2B5EF4-FFF2-40B4-BE49-F238E27FC236}">
                <a16:creationId xmlns:a16="http://schemas.microsoft.com/office/drawing/2014/main" id="{5B824091-55DB-FCA7-ABD7-993D87265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714" y="365125"/>
            <a:ext cx="4115054" cy="510047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6950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140A-FAC2-A4A0-83CF-F5E8A033E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IE" sz="4000" dirty="0">
                <a:latin typeface="Tw Cen MT" panose="020B0602020104020603" pitchFamily="34" charset="0"/>
              </a:rPr>
              <a:t>Methodology/Sample – Stratified Quota Sampling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231E0F2-AFE6-A78F-527A-94BB24A32A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067193"/>
              </p:ext>
            </p:extLst>
          </p:nvPr>
        </p:nvGraphicFramePr>
        <p:xfrm>
          <a:off x="838200" y="1690688"/>
          <a:ext cx="10515600" cy="4096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7605785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106334078"/>
                    </a:ext>
                  </a:extLst>
                </a:gridCol>
              </a:tblGrid>
              <a:tr h="779817">
                <a:tc>
                  <a:txBody>
                    <a:bodyPr/>
                    <a:lstStyle/>
                    <a:p>
                      <a:r>
                        <a:rPr lang="en-GB" sz="3200" dirty="0"/>
                        <a:t>Strata/Quotas Set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Sample Collected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868744"/>
                  </a:ext>
                </a:extLst>
              </a:tr>
              <a:tr h="1394002"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75% (12) of ETBs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represented by respondents working directly within a regional ETB.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respondents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representing </a:t>
                      </a: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(81%)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the 16 ETBs.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471366"/>
                  </a:ext>
                </a:extLst>
              </a:tr>
              <a:tr h="19228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responses from those representing a local college/centre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with at least one response from a college/centre in </a:t>
                      </a: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75% (12) of ETBs.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 respondents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colleges/centres based in </a:t>
                      </a:r>
                      <a:r>
                        <a:rPr lang="en-GB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(88%) </a:t>
                      </a:r>
                      <a:r>
                        <a:rPr lang="en-GB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the 16 ETBs.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78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30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CB2C-D6ED-5366-C786-2D620E7E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6968" cy="1325563"/>
          </a:xfrm>
        </p:spPr>
        <p:txBody>
          <a:bodyPr/>
          <a:lstStyle/>
          <a:p>
            <a:r>
              <a:rPr lang="en-GB" sz="4400" dirty="0">
                <a:solidFill>
                  <a:srgbClr val="2C595F"/>
                </a:solidFill>
              </a:rPr>
              <a:t>Reasonable Accommodation Policies</a:t>
            </a:r>
            <a:endParaRPr lang="en-GB" dirty="0">
              <a:solidFill>
                <a:srgbClr val="2C595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5DFFE3-BE83-9622-99DD-48D209DCCC9B}"/>
              </a:ext>
            </a:extLst>
          </p:cNvPr>
          <p:cNvSpPr txBox="1"/>
          <p:nvPr/>
        </p:nvSpPr>
        <p:spPr>
          <a:xfrm>
            <a:off x="2356413" y="1600580"/>
            <a:ext cx="2747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75%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ETB respondents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2072B-F3C3-2F96-C69F-42C6CDC49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420" y="1814050"/>
            <a:ext cx="5618748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2C595F"/>
                </a:solidFill>
              </a:rPr>
              <a:t>Good reach, but gaps significant identified in what policies cover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"There is a policy in development for reasonable accommodations for assessment and examinations. There is a need for a policy on the provision of reasonable accommodations for overall learning." (ETB respondent)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8DD779B-C05B-DEF2-04B3-377059F72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342" y="1825625"/>
            <a:ext cx="4083934" cy="4083934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7BC2CF7-8BEF-4DF4-12A2-18DEF2526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96857" y="1784991"/>
            <a:ext cx="914400" cy="914400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BBE77576-E47C-C1E3-CECC-04B2B5B61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51676" y="2028059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Curved Left 12">
            <a:extLst>
              <a:ext uri="{FF2B5EF4-FFF2-40B4-BE49-F238E27FC236}">
                <a16:creationId xmlns:a16="http://schemas.microsoft.com/office/drawing/2014/main" id="{B7980F4A-9CEB-8B24-0D11-E44685740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9016504">
            <a:off x="1549728" y="1369786"/>
            <a:ext cx="532794" cy="985479"/>
          </a:xfrm>
          <a:prstGeom prst="curvedLef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88BE7A6-319F-752B-D78E-67C315B52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62265" y="2699391"/>
            <a:ext cx="1181185" cy="118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97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CB2C-D6ED-5366-C786-2D620E7E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6968" cy="1325563"/>
          </a:xfrm>
        </p:spPr>
        <p:txBody>
          <a:bodyPr/>
          <a:lstStyle/>
          <a:p>
            <a:r>
              <a:rPr lang="en-GB" sz="4400" dirty="0">
                <a:solidFill>
                  <a:srgbClr val="2C595F"/>
                </a:solidFill>
              </a:rPr>
              <a:t>Needs Assessment (NA) Process</a:t>
            </a:r>
            <a:endParaRPr lang="en-GB" dirty="0">
              <a:solidFill>
                <a:srgbClr val="2C595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6F99C7-E34D-A001-4189-FB9FE3A14ECD}"/>
              </a:ext>
            </a:extLst>
          </p:cNvPr>
          <p:cNvSpPr txBox="1"/>
          <p:nvPr/>
        </p:nvSpPr>
        <p:spPr>
          <a:xfrm>
            <a:off x="2356413" y="1600580"/>
            <a:ext cx="2747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47%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ETB respondents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2072B-F3C3-2F96-C69F-42C6CDC49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779168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2C595F"/>
                </a:solidFill>
              </a:rPr>
              <a:t>Minority had formal NA procedure at ETB level – different at college/centre level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"The PLC colleges would have clearer guidelines as opposed to the rest of the FET provision given their experience delivering the Fund for Students with Disabilities." (ETB respondent)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1DC339F-8B57-B26E-1D32-95C4A8F72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857" y="1784991"/>
            <a:ext cx="914400" cy="914400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AF118F1E-4DF9-6222-262E-02A29701E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51676" y="2028059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659B9808-A9D2-6D0C-56B3-28D62A03B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9016504">
            <a:off x="1549728" y="1369786"/>
            <a:ext cx="532794" cy="985479"/>
          </a:xfrm>
          <a:prstGeom prst="curvedLef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EA7FB4B-AF9F-8B05-5D9A-DB8D936E9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7454" y="2221375"/>
            <a:ext cx="3334092" cy="333409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C61871A6-BD8A-657B-FC66-F2D0343FE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11257" y="3143026"/>
            <a:ext cx="1181185" cy="118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125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40A2F-C236-C186-5ED8-527634951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2C595F"/>
                </a:solidFill>
              </a:rPr>
              <a:t>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59D97-9F00-EB6D-FC23-0F1802604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4674" cy="4351338"/>
          </a:xfrm>
        </p:spPr>
        <p:txBody>
          <a:bodyPr/>
          <a:lstStyle/>
          <a:p>
            <a:r>
              <a:rPr lang="en-GB" dirty="0"/>
              <a:t>Sources very different from centre to centre</a:t>
            </a:r>
          </a:p>
          <a:p>
            <a:r>
              <a:rPr lang="en-GB" dirty="0"/>
              <a:t>“Different for different programmes”. (college/centre respondent)</a:t>
            </a:r>
          </a:p>
          <a:p>
            <a:r>
              <a:rPr lang="en-GB" dirty="0"/>
              <a:t>In some cases - lack of awareness if any funding could be accessed.</a:t>
            </a:r>
          </a:p>
          <a:p>
            <a:r>
              <a:rPr lang="en-GB" dirty="0"/>
              <a:t>Funding inconsistency led to outcomes inconsistency.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E828055-B901-8D81-4861-E4CE0BD00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281734">
            <a:off x="8314712" y="1499914"/>
            <a:ext cx="3357166" cy="335716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0DE30BEE-4400-66EE-EBCE-1AB87BB94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899004">
            <a:off x="8625736" y="395688"/>
            <a:ext cx="1790201" cy="17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47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AAA5F-81A8-78C8-C7AF-8BB7F46FE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FC194-9A0A-B9D4-CE30-23C20D5C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6968" cy="1325563"/>
          </a:xfrm>
        </p:spPr>
        <p:txBody>
          <a:bodyPr/>
          <a:lstStyle/>
          <a:p>
            <a:r>
              <a:rPr lang="en-GB" sz="4400" dirty="0">
                <a:solidFill>
                  <a:srgbClr val="2C595F"/>
                </a:solidFill>
              </a:rPr>
              <a:t>Web Communications of Disability Supports</a:t>
            </a:r>
            <a:endParaRPr lang="en-GB" dirty="0">
              <a:solidFill>
                <a:srgbClr val="2C595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9085CF-18DA-B6F4-A37E-6038C4DCD9A9}"/>
              </a:ext>
            </a:extLst>
          </p:cNvPr>
          <p:cNvSpPr txBox="1"/>
          <p:nvPr/>
        </p:nvSpPr>
        <p:spPr>
          <a:xfrm>
            <a:off x="153390" y="2136212"/>
            <a:ext cx="2011278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</a:pPr>
            <a:r>
              <a:rPr lang="en-GB" sz="2800" b="1" dirty="0">
                <a:solidFill>
                  <a:srgbClr val="2C595F"/>
                </a:solidFill>
                <a:latin typeface="Tw Cen MT" panose="020B0602020104020603" pitchFamily="34" charset="0"/>
              </a:rPr>
              <a:t>What’s available?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C6609B-E865-E46A-1D79-48F5BC1EC954}"/>
              </a:ext>
            </a:extLst>
          </p:cNvPr>
          <p:cNvSpPr txBox="1"/>
          <p:nvPr/>
        </p:nvSpPr>
        <p:spPr>
          <a:xfrm>
            <a:off x="3141996" y="1999469"/>
            <a:ext cx="2747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50%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ETB respondents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0E9F20F-8977-2CFA-4D2C-13468B38B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27266" y="2157970"/>
            <a:ext cx="914400" cy="914400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D35F4C51-07C3-522F-98C5-C8D9A2707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82085" y="2401038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D3089B0-7B1E-007D-D088-4B6FB8A2D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20122" y="1425999"/>
            <a:ext cx="1181185" cy="1181185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06ACBC20-05CF-28A2-3AB6-CB7169F7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3117" y="2357925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56F35E-670F-91AE-F764-85B538CB7767}"/>
              </a:ext>
            </a:extLst>
          </p:cNvPr>
          <p:cNvSpPr txBox="1"/>
          <p:nvPr/>
        </p:nvSpPr>
        <p:spPr>
          <a:xfrm>
            <a:off x="153390" y="3834183"/>
            <a:ext cx="2011278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</a:pPr>
            <a:r>
              <a:rPr lang="en-GB" sz="2800" b="1" dirty="0">
                <a:solidFill>
                  <a:srgbClr val="2C595F"/>
                </a:solidFill>
                <a:latin typeface="Tw Cen MT" panose="020B0602020104020603" pitchFamily="34" charset="0"/>
              </a:rPr>
              <a:t>How to access it?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7F7E4-0C5D-9565-CB90-CBCE360AC399}"/>
              </a:ext>
            </a:extLst>
          </p:cNvPr>
          <p:cNvSpPr txBox="1"/>
          <p:nvPr/>
        </p:nvSpPr>
        <p:spPr>
          <a:xfrm>
            <a:off x="3141996" y="3697440"/>
            <a:ext cx="2747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47%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ETB respondents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DC957-D402-D662-BA22-11BD10266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6146" y="1999469"/>
            <a:ext cx="4199021" cy="41774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“Some colleges have better information than others.  Some have no information available and there is no centralised information source for (the ETB).”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(college/centre respondent)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7660DF4C-A0F2-639D-9A8F-AA4352A0A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27266" y="3855941"/>
            <a:ext cx="914400" cy="914400"/>
          </a:xfrm>
          <a:prstGeom prst="rect">
            <a:avLst/>
          </a:prstGeom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FEDDE687-2245-9277-A5EE-E0D3553CA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82085" y="4099009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E204CB3-B118-0D57-BDFA-0C01AC821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3117" y="4055896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2A296ECE-2042-C154-2C5F-FAE5EE7F77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6768" y="2821144"/>
            <a:ext cx="1085228" cy="108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421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CB2C-D6ED-5366-C786-2D620E7E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6968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2C595F"/>
                </a:solidFill>
              </a:rPr>
              <a:t>Dedicated Staffing/Contact Point Coordinating Supports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A05CDB-1242-EE2D-4017-3DDE75F0B9A3}"/>
              </a:ext>
            </a:extLst>
          </p:cNvPr>
          <p:cNvSpPr txBox="1"/>
          <p:nvPr/>
        </p:nvSpPr>
        <p:spPr>
          <a:xfrm>
            <a:off x="1923271" y="1600580"/>
            <a:ext cx="30952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</a:rPr>
              <a:t>65% 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of college/ centre respondents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0BDB91-C6EB-FAC6-D057-2EC6350C9EAB}"/>
              </a:ext>
            </a:extLst>
          </p:cNvPr>
          <p:cNvSpPr txBox="1">
            <a:spLocks/>
          </p:cNvSpPr>
          <p:nvPr/>
        </p:nvSpPr>
        <p:spPr>
          <a:xfrm>
            <a:off x="6256420" y="1852862"/>
            <a:ext cx="5618747" cy="40787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w Cen MT" panose="020B06020201040206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w Cen MT" panose="020B06020201040206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" panose="020B06020201040206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w Cen MT" panose="020B06020201040206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300" b="1" dirty="0">
                <a:solidFill>
                  <a:srgbClr val="2C595F"/>
                </a:solidFill>
              </a:rPr>
              <a:t>Very different approaches to staffing across colleges/centres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3000" dirty="0"/>
              <a:t>“(One of biggest challenges is a) lack of dedicated, trained support staff in centres to support learners and educators to implement RA (reasonable accommodations).”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3000" dirty="0"/>
              <a:t>(ETB respondent)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45511AB-17A5-6B39-60D1-094D4925B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9434" y="1970111"/>
            <a:ext cx="597618" cy="428263"/>
          </a:xfrm>
          <a:prstGeom prst="righ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row: Curved Left 5">
            <a:extLst>
              <a:ext uri="{FF2B5EF4-FFF2-40B4-BE49-F238E27FC236}">
                <a16:creationId xmlns:a16="http://schemas.microsoft.com/office/drawing/2014/main" id="{D15816C2-1ACC-B3E4-09FD-24DEE85C4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9016504">
            <a:off x="1116587" y="1369786"/>
            <a:ext cx="532794" cy="985479"/>
          </a:xfrm>
          <a:prstGeom prst="curvedLeftArrow">
            <a:avLst/>
          </a:prstGeom>
          <a:solidFill>
            <a:srgbClr val="54823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9D0DE5C-1199-7451-A721-0381496F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3710" y="3130204"/>
            <a:ext cx="2081297" cy="208129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3440B6A1-9B95-124B-A84E-15EF7090B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3514" y="2398374"/>
            <a:ext cx="1718940" cy="171894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BE98B3B-B85D-09FE-C302-6CE70061C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56973" y="17270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6790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5mCxFb8A"/>
  <p:tag name="ARTICULATE_SLIDE_THUMBNAIL_REFRESH" val="1"/>
  <p:tag name="ARTICULATE_SLIDE_COUNT" val="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3EAA2805582043B6C66D0C9C6BCAF9" ma:contentTypeVersion="14" ma:contentTypeDescription="Create a new document." ma:contentTypeScope="" ma:versionID="7c5844191ef0d7848f2412bb9a43da1d">
  <xsd:schema xmlns:xsd="http://www.w3.org/2001/XMLSchema" xmlns:xs="http://www.w3.org/2001/XMLSchema" xmlns:p="http://schemas.microsoft.com/office/2006/metadata/properties" xmlns:ns2="cb26e2a2-2356-4742-832f-d13de69bbd20" xmlns:ns3="dea94638-522b-41e0-a5c8-53b01322a595" targetNamespace="http://schemas.microsoft.com/office/2006/metadata/properties" ma:root="true" ma:fieldsID="1f68c480a958dfe10443a0a7cba506db" ns2:_="" ns3:_="">
    <xsd:import namespace="cb26e2a2-2356-4742-832f-d13de69bbd20"/>
    <xsd:import namespace="dea94638-522b-41e0-a5c8-53b01322a5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26e2a2-2356-4742-832f-d13de69bbd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94638-522b-41e0-a5c8-53b01322a59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c9b814f-f941-4edd-bdaa-05dc0d9914f9}" ma:internalName="TaxCatchAll" ma:showField="CatchAllData" ma:web="dea94638-522b-41e0-a5c8-53b01322a5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b26e2a2-2356-4742-832f-d13de69bbd20">
      <Terms xmlns="http://schemas.microsoft.com/office/infopath/2007/PartnerControls"/>
    </lcf76f155ced4ddcb4097134ff3c332f>
    <TaxCatchAll xmlns="dea94638-522b-41e0-a5c8-53b01322a595" xsi:nil="true"/>
    <MediaLengthInSeconds xmlns="cb26e2a2-2356-4742-832f-d13de69bbd20" xsi:nil="true"/>
    <SharedWithUsers xmlns="dea94638-522b-41e0-a5c8-53b01322a595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6184775-3264-478A-959A-6E349DAA07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5498B1-6F32-40DA-88C8-781C9D254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26e2a2-2356-4742-832f-d13de69bbd20"/>
    <ds:schemaRef ds:uri="dea94638-522b-41e0-a5c8-53b01322a5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A88658-56AD-4EB8-888F-3DD5A54EBCC4}">
  <ds:schemaRefs>
    <ds:schemaRef ds:uri="98a9eb8c-6a01-428e-9f5d-17b5596ff277"/>
    <ds:schemaRef ds:uri="f04adec5-321f-46c9-8d8f-d278d5019d7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b26e2a2-2356-4742-832f-d13de69bbd20"/>
    <ds:schemaRef ds:uri="dea94638-522b-41e0-a5c8-53b01322a59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577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Tw Cen MT</vt:lpstr>
      <vt:lpstr>Office Theme</vt:lpstr>
      <vt:lpstr>Custom Design</vt:lpstr>
      <vt:lpstr>Office Theme</vt:lpstr>
      <vt:lpstr>Reasonable Accommodations in FET – How can we improve consistency?   </vt:lpstr>
      <vt:lpstr>In this presentation</vt:lpstr>
      <vt:lpstr>Reasonable Accommodations in FET Research – Why?</vt:lpstr>
      <vt:lpstr>Methodology/Sample – Stratified Quota Sampling</vt:lpstr>
      <vt:lpstr>Reasonable Accommodation Policies</vt:lpstr>
      <vt:lpstr>Needs Assessment (NA) Process</vt:lpstr>
      <vt:lpstr>Funding</vt:lpstr>
      <vt:lpstr>Web Communications of Disability Supports</vt:lpstr>
      <vt:lpstr>Dedicated Staffing/Contact Point Coordinating Supports</vt:lpstr>
      <vt:lpstr>Staff Training &amp; Capacity Building in RA/NA</vt:lpstr>
      <vt:lpstr>Other Significant Challenges</vt:lpstr>
      <vt:lpstr>Key Recommendations</vt:lpstr>
      <vt:lpstr>Thank You and Next Steps!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Dara Ryder</dc:creator>
  <cp:lastModifiedBy>Dara Ryder</cp:lastModifiedBy>
  <cp:revision>3</cp:revision>
  <dcterms:created xsi:type="dcterms:W3CDTF">2018-04-13T09:57:38Z</dcterms:created>
  <dcterms:modified xsi:type="dcterms:W3CDTF">2024-02-08T18:55:57Z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95725FFA-EDBD-44D1-8FEE-7A272E4E4258</vt:lpwstr>
  </property>
  <property fmtid="{D5CDD505-2E9C-101B-9397-08002B2CF9AE}" pid="3" name="ArticulatePath">
    <vt:lpwstr>What is UDL</vt:lpwstr>
  </property>
  <property fmtid="{D5CDD505-2E9C-101B-9397-08002B2CF9AE}" pid="4" name="Order">
    <vt:r8>21200</vt:r8>
  </property>
  <property fmtid="{D5CDD505-2E9C-101B-9397-08002B2CF9AE}" pid="5" name="MediaServiceImageTags">
    <vt:lpwstr/>
  </property>
  <property fmtid="{D5CDD505-2E9C-101B-9397-08002B2CF9AE}" pid="6" name="ComplianceAssetId">
    <vt:lpwstr/>
  </property>
  <property fmtid="{D5CDD505-2E9C-101B-9397-08002B2CF9AE}" pid="7" name="TriggerFlowInfo">
    <vt:lpwstr/>
  </property>
  <property fmtid="{D5CDD505-2E9C-101B-9397-08002B2CF9AE}" pid="8" name="_ExtendedDescription">
    <vt:lpwstr/>
  </property>
  <property fmtid="{D5CDD505-2E9C-101B-9397-08002B2CF9AE}" pid="9" name="ContentTypeId">
    <vt:lpwstr>0x010100983EAA2805582043B6C66D0C9C6BCAF9</vt:lpwstr>
  </property>
</Properties>
</file>