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 id="2147483678" r:id="rId6"/>
  </p:sldMasterIdLst>
  <p:sldIdLst>
    <p:sldId id="258" r:id="rId7"/>
    <p:sldId id="595" r:id="rId8"/>
    <p:sldId id="590" r:id="rId9"/>
    <p:sldId id="592" r:id="rId10"/>
    <p:sldId id="593" r:id="rId11"/>
    <p:sldId id="594" r:id="rId12"/>
    <p:sldId id="596" r:id="rId13"/>
    <p:sldId id="597" r:id="rId1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DF5591-1BFF-37C5-B62B-E26E82E726A0}" v="76" dt="2025-02-07T14:28:34.094"/>
    <p1510:client id="{EDD19A39-DA58-355B-C507-0E5700C6E578}" v="90" dt="2025-02-05T14:44:24.2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94061" autoAdjust="0"/>
  </p:normalViewPr>
  <p:slideViewPr>
    <p:cSldViewPr snapToGrid="0">
      <p:cViewPr varScale="1">
        <p:scale>
          <a:sx n="62" d="100"/>
          <a:sy n="62" d="100"/>
        </p:scale>
        <p:origin x="8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oimhe Cronin" userId="S::caoimhe.cronin@ahead.ie::42d27a19-5207-410d-bf14-5fd40dbdf909" providerId="AD" clId="Web-{87DF5591-1BFF-37C5-B62B-E26E82E726A0}"/>
    <pc:docChg chg="addSld delSld modSld">
      <pc:chgData name="Caoimhe Cronin" userId="S::caoimhe.cronin@ahead.ie::42d27a19-5207-410d-bf14-5fd40dbdf909" providerId="AD" clId="Web-{87DF5591-1BFF-37C5-B62B-E26E82E726A0}" dt="2025-02-07T14:28:34.094" v="61" actId="14100"/>
      <pc:docMkLst>
        <pc:docMk/>
      </pc:docMkLst>
      <pc:sldChg chg="modSp mod modClrScheme chgLayout">
        <pc:chgData name="Caoimhe Cronin" userId="S::caoimhe.cronin@ahead.ie::42d27a19-5207-410d-bf14-5fd40dbdf909" providerId="AD" clId="Web-{87DF5591-1BFF-37C5-B62B-E26E82E726A0}" dt="2025-02-07T14:08:50.761" v="5" actId="1076"/>
        <pc:sldMkLst>
          <pc:docMk/>
          <pc:sldMk cId="1575376034" sldId="596"/>
        </pc:sldMkLst>
        <pc:spChg chg="mod">
          <ac:chgData name="Caoimhe Cronin" userId="S::caoimhe.cronin@ahead.ie::42d27a19-5207-410d-bf14-5fd40dbdf909" providerId="AD" clId="Web-{87DF5591-1BFF-37C5-B62B-E26E82E726A0}" dt="2025-02-07T14:08:50.761" v="5" actId="1076"/>
          <ac:spMkLst>
            <pc:docMk/>
            <pc:sldMk cId="1575376034" sldId="596"/>
            <ac:spMk id="7" creationId="{98D51E57-BC60-130B-E9BF-BD73D975F449}"/>
          </ac:spMkLst>
        </pc:spChg>
      </pc:sldChg>
      <pc:sldChg chg="addSp modSp new mod modClrScheme chgLayout">
        <pc:chgData name="Caoimhe Cronin" userId="S::caoimhe.cronin@ahead.ie::42d27a19-5207-410d-bf14-5fd40dbdf909" providerId="AD" clId="Web-{87DF5591-1BFF-37C5-B62B-E26E82E726A0}" dt="2025-02-07T14:28:34.094" v="61" actId="14100"/>
        <pc:sldMkLst>
          <pc:docMk/>
          <pc:sldMk cId="3415454820" sldId="597"/>
        </pc:sldMkLst>
        <pc:spChg chg="add mod">
          <ac:chgData name="Caoimhe Cronin" userId="S::caoimhe.cronin@ahead.ie::42d27a19-5207-410d-bf14-5fd40dbdf909" providerId="AD" clId="Web-{87DF5591-1BFF-37C5-B62B-E26E82E726A0}" dt="2025-02-07T14:28:26.016" v="59" actId="1076"/>
          <ac:spMkLst>
            <pc:docMk/>
            <pc:sldMk cId="3415454820" sldId="597"/>
            <ac:spMk id="3" creationId="{42B9A522-8BEA-E82F-54B2-6AABBE303544}"/>
          </ac:spMkLst>
        </pc:spChg>
        <pc:spChg chg="add mod">
          <ac:chgData name="Caoimhe Cronin" userId="S::caoimhe.cronin@ahead.ie::42d27a19-5207-410d-bf14-5fd40dbdf909" providerId="AD" clId="Web-{87DF5591-1BFF-37C5-B62B-E26E82E726A0}" dt="2025-02-07T14:28:29.313" v="60" actId="1076"/>
          <ac:spMkLst>
            <pc:docMk/>
            <pc:sldMk cId="3415454820" sldId="597"/>
            <ac:spMk id="4" creationId="{1087064F-9DFC-D571-910E-DF1A6DF14CF6}"/>
          </ac:spMkLst>
        </pc:spChg>
        <pc:picChg chg="add mod modCrop">
          <ac:chgData name="Caoimhe Cronin" userId="S::caoimhe.cronin@ahead.ie::42d27a19-5207-410d-bf14-5fd40dbdf909" providerId="AD" clId="Web-{87DF5591-1BFF-37C5-B62B-E26E82E726A0}" dt="2025-02-07T14:28:34.094" v="61" actId="14100"/>
          <ac:picMkLst>
            <pc:docMk/>
            <pc:sldMk cId="3415454820" sldId="597"/>
            <ac:picMk id="2" creationId="{13F03AC1-4DF9-3F79-0F10-7D35731CABE5}"/>
          </ac:picMkLst>
        </pc:picChg>
      </pc:sldChg>
      <pc:sldChg chg="add del replId">
        <pc:chgData name="Caoimhe Cronin" userId="S::caoimhe.cronin@ahead.ie::42d27a19-5207-410d-bf14-5fd40dbdf909" providerId="AD" clId="Web-{87DF5591-1BFF-37C5-B62B-E26E82E726A0}" dt="2025-02-07T14:08:33.182" v="2"/>
        <pc:sldMkLst>
          <pc:docMk/>
          <pc:sldMk cId="3521794337" sldId="59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07/02/2025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07/02/2025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07/02/2025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7934" b="1" i="0">
                <a:solidFill>
                  <a:schemeClr val="tx1"/>
                </a:solidFill>
                <a:latin typeface="Tahoma"/>
                <a:cs typeface="Tahoma"/>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7934" b="1" i="0">
                <a:solidFill>
                  <a:schemeClr val="tx1"/>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934" b="1" i="0">
                <a:solidFill>
                  <a:schemeClr val="tx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7934" b="1" i="0">
                <a:solidFill>
                  <a:schemeClr val="tx1"/>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934" b="1" i="0">
                <a:solidFill>
                  <a:schemeClr val="tx1"/>
                </a:solidFill>
                <a:latin typeface="Tahoma"/>
                <a:cs typeface="Tahom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934" b="1" i="0">
                <a:solidFill>
                  <a:schemeClr val="tx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a:lstStyle>
            <a:lvl1pPr>
              <a:defRPr sz="8640" b="0" i="0">
                <a:solidFill>
                  <a:schemeClr val="tx1"/>
                </a:solidFill>
                <a:latin typeface="Marker Makers"/>
                <a:cs typeface="Marker Makers"/>
              </a:defRPr>
            </a:lvl1pPr>
          </a:lstStyle>
          <a:p>
            <a:r>
              <a:rPr lang="en-GB"/>
              <a:t>Click to edit Master title style</a:t>
            </a:r>
            <a:endParaRPr/>
          </a:p>
        </p:txBody>
      </p:sp>
      <p:sp>
        <p:nvSpPr>
          <p:cNvPr id="3" name="Holder 3"/>
          <p:cNvSpPr>
            <a:spLocks noGrp="1"/>
          </p:cNvSpPr>
          <p:nvPr>
            <p:ph type="subTitle" idx="4"/>
          </p:nvPr>
        </p:nvSpPr>
        <p:spPr>
          <a:xfrm>
            <a:off x="1828800" y="3840480"/>
            <a:ext cx="8534400" cy="1714500"/>
          </a:xfrm>
          <a:prstGeom prst="rect">
            <a:avLst/>
          </a:prstGeom>
        </p:spPr>
        <p:txBody>
          <a:bodyPr/>
          <a:lstStyle>
            <a:lvl1pPr>
              <a:defRPr sz="8640" b="0" i="0">
                <a:solidFill>
                  <a:schemeClr val="tx1"/>
                </a:solidFill>
                <a:latin typeface="Marker Makers"/>
                <a:cs typeface="Marker Makers"/>
              </a:defRPr>
            </a:lvl1pPr>
          </a:lstStyle>
          <a:p>
            <a:r>
              <a:rPr lang="en-GB"/>
              <a:t>Click to edit Master subtitle style</a:t>
            </a:r>
            <a:endParaRPr/>
          </a:p>
        </p:txBody>
      </p:sp>
      <p:sp>
        <p:nvSpPr>
          <p:cNvPr id="4" name="Holder 4">
            <a:extLst>
              <a:ext uri="{FF2B5EF4-FFF2-40B4-BE49-F238E27FC236}">
                <a16:creationId xmlns:a16="http://schemas.microsoft.com/office/drawing/2014/main" id="{6492E56F-9725-520E-4B0D-D72075C31667}"/>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Holder 5">
            <a:extLst>
              <a:ext uri="{FF2B5EF4-FFF2-40B4-BE49-F238E27FC236}">
                <a16:creationId xmlns:a16="http://schemas.microsoft.com/office/drawing/2014/main" id="{F71AEB45-E820-C805-4088-327C22A50EB5}"/>
              </a:ext>
            </a:extLst>
          </p:cNvPr>
          <p:cNvSpPr>
            <a:spLocks noGrp="1" noChangeArrowheads="1"/>
          </p:cNvSpPr>
          <p:nvPr>
            <p:ph type="dt" sz="half" idx="11"/>
          </p:nvPr>
        </p:nvSpPr>
        <p:spPr>
          <a:ln/>
        </p:spPr>
        <p:txBody>
          <a:bodyPr/>
          <a:lstStyle>
            <a:lvl1pPr>
              <a:defRPr/>
            </a:lvl1pPr>
          </a:lstStyle>
          <a:p>
            <a:pPr>
              <a:defRPr/>
            </a:pPr>
            <a:fld id="{8800BCE0-6390-4293-9D54-96BB2FB3F69A}" type="datetimeFigureOut">
              <a:rPr lang="en-US" altLang="en-US"/>
              <a:pPr>
                <a:defRPr/>
              </a:pPr>
              <a:t>2/7/2025</a:t>
            </a:fld>
            <a:endParaRPr lang="en-US" altLang="en-US"/>
          </a:p>
        </p:txBody>
      </p:sp>
      <p:sp>
        <p:nvSpPr>
          <p:cNvPr id="6" name="Holder 6">
            <a:extLst>
              <a:ext uri="{FF2B5EF4-FFF2-40B4-BE49-F238E27FC236}">
                <a16:creationId xmlns:a16="http://schemas.microsoft.com/office/drawing/2014/main" id="{4F20D7F0-8691-6453-99C5-0C8C0E7A99CA}"/>
              </a:ext>
            </a:extLst>
          </p:cNvPr>
          <p:cNvSpPr>
            <a:spLocks noGrp="1" noChangeArrowheads="1"/>
          </p:cNvSpPr>
          <p:nvPr>
            <p:ph type="sldNum" sz="quarter" idx="12"/>
          </p:nvPr>
        </p:nvSpPr>
        <p:spPr>
          <a:ln/>
        </p:spPr>
        <p:txBody>
          <a:bodyPr/>
          <a:lstStyle>
            <a:lvl1pPr>
              <a:defRPr/>
            </a:lvl1pPr>
          </a:lstStyle>
          <a:p>
            <a:pPr>
              <a:defRPr/>
            </a:pPr>
            <a:fld id="{94DFF0B4-AD27-4AE9-8965-83901FAB9815}" type="slidenum">
              <a:rPr lang="en-US" altLang="en-US"/>
              <a:pPr>
                <a:defRPr/>
              </a:pPr>
              <a:t>‹#›</a:t>
            </a:fld>
            <a:endParaRPr lang="en-US" altLang="en-US"/>
          </a:p>
        </p:txBody>
      </p:sp>
    </p:spTree>
    <p:extLst>
      <p:ext uri="{BB962C8B-B14F-4D97-AF65-F5344CB8AC3E}">
        <p14:creationId xmlns:p14="http://schemas.microsoft.com/office/powerpoint/2010/main" val="2779516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bg object 16">
            <a:extLst>
              <a:ext uri="{FF2B5EF4-FFF2-40B4-BE49-F238E27FC236}">
                <a16:creationId xmlns:a16="http://schemas.microsoft.com/office/drawing/2014/main" id="{980C7E7F-100C-A4EE-DDA7-D54ABB9BC4A4}"/>
              </a:ext>
            </a:extLst>
          </p:cNvPr>
          <p:cNvSpPr>
            <a:spLocks/>
          </p:cNvSpPr>
          <p:nvPr/>
        </p:nvSpPr>
        <p:spPr bwMode="auto">
          <a:xfrm>
            <a:off x="0" y="0"/>
            <a:ext cx="12182475" cy="6858000"/>
          </a:xfrm>
          <a:custGeom>
            <a:avLst/>
            <a:gdLst>
              <a:gd name="T0" fmla="*/ 16243300 w 16243300"/>
              <a:gd name="T1" fmla="*/ 0 h 9525000"/>
              <a:gd name="T2" fmla="*/ 0 w 16243300"/>
              <a:gd name="T3" fmla="*/ 0 h 9525000"/>
              <a:gd name="T4" fmla="*/ 0 w 16243300"/>
              <a:gd name="T5" fmla="*/ 9525000 h 9525000"/>
              <a:gd name="T6" fmla="*/ 16243300 w 16243300"/>
              <a:gd name="T7" fmla="*/ 9525000 h 9525000"/>
              <a:gd name="T8" fmla="*/ 16243300 w 16243300"/>
              <a:gd name="T9" fmla="*/ 0 h 9525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43300" h="9525000">
                <a:moveTo>
                  <a:pt x="16243300" y="0"/>
                </a:moveTo>
                <a:lnTo>
                  <a:pt x="0" y="0"/>
                </a:lnTo>
                <a:lnTo>
                  <a:pt x="0" y="9525000"/>
                </a:lnTo>
                <a:lnTo>
                  <a:pt x="16243300" y="9525000"/>
                </a:lnTo>
                <a:lnTo>
                  <a:pt x="16243300" y="0"/>
                </a:lnTo>
                <a:close/>
              </a:path>
            </a:pathLst>
          </a:custGeom>
          <a:solidFill>
            <a:srgbClr val="F2ECE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a:p>
        </p:txBody>
      </p:sp>
      <p:sp>
        <p:nvSpPr>
          <p:cNvPr id="5" name="bg object 17">
            <a:extLst>
              <a:ext uri="{FF2B5EF4-FFF2-40B4-BE49-F238E27FC236}">
                <a16:creationId xmlns:a16="http://schemas.microsoft.com/office/drawing/2014/main" id="{A26D9108-DB1A-333A-F7C4-547010B174B3}"/>
              </a:ext>
            </a:extLst>
          </p:cNvPr>
          <p:cNvSpPr>
            <a:spLocks/>
          </p:cNvSpPr>
          <p:nvPr/>
        </p:nvSpPr>
        <p:spPr bwMode="auto">
          <a:xfrm>
            <a:off x="3206353" y="9144"/>
            <a:ext cx="8976122" cy="6318504"/>
          </a:xfrm>
          <a:custGeom>
            <a:avLst/>
            <a:gdLst>
              <a:gd name="T0" fmla="*/ 268033 w 11968480"/>
              <a:gd name="T1" fmla="*/ 101600 h 8775700"/>
              <a:gd name="T2" fmla="*/ 213145 w 11968480"/>
              <a:gd name="T3" fmla="*/ 292100 h 8775700"/>
              <a:gd name="T4" fmla="*/ 164323 w 11968480"/>
              <a:gd name="T5" fmla="*/ 495300 h 8775700"/>
              <a:gd name="T6" fmla="*/ 121657 w 11968480"/>
              <a:gd name="T7" fmla="*/ 698500 h 8775700"/>
              <a:gd name="T8" fmla="*/ 85237 w 11968480"/>
              <a:gd name="T9" fmla="*/ 901700 h 8775700"/>
              <a:gd name="T10" fmla="*/ 55153 w 11968480"/>
              <a:gd name="T11" fmla="*/ 1104900 h 8775700"/>
              <a:gd name="T12" fmla="*/ 31497 w 11968480"/>
              <a:gd name="T13" fmla="*/ 1308100 h 8775700"/>
              <a:gd name="T14" fmla="*/ 14360 w 11968480"/>
              <a:gd name="T15" fmla="*/ 1511300 h 8775700"/>
              <a:gd name="T16" fmla="*/ 3830 w 11968480"/>
              <a:gd name="T17" fmla="*/ 1727200 h 8775700"/>
              <a:gd name="T18" fmla="*/ 0 w 11968480"/>
              <a:gd name="T19" fmla="*/ 1930400 h 8775700"/>
              <a:gd name="T20" fmla="*/ 2959 w 11968480"/>
              <a:gd name="T21" fmla="*/ 2146300 h 8775700"/>
              <a:gd name="T22" fmla="*/ 12799 w 11968480"/>
              <a:gd name="T23" fmla="*/ 2362200 h 8775700"/>
              <a:gd name="T24" fmla="*/ 29608 w 11968480"/>
              <a:gd name="T25" fmla="*/ 2578100 h 8775700"/>
              <a:gd name="T26" fmla="*/ 53480 w 11968480"/>
              <a:gd name="T27" fmla="*/ 2781300 h 8775700"/>
              <a:gd name="T28" fmla="*/ 84151 w 11968480"/>
              <a:gd name="T29" fmla="*/ 2997200 h 8775700"/>
              <a:gd name="T30" fmla="*/ 120312 w 11968480"/>
              <a:gd name="T31" fmla="*/ 3200400 h 8775700"/>
              <a:gd name="T32" fmla="*/ 162546 w 11968480"/>
              <a:gd name="T33" fmla="*/ 3403600 h 8775700"/>
              <a:gd name="T34" fmla="*/ 210743 w 11968480"/>
              <a:gd name="T35" fmla="*/ 3606800 h 8775700"/>
              <a:gd name="T36" fmla="*/ 264793 w 11968480"/>
              <a:gd name="T37" fmla="*/ 3797300 h 8775700"/>
              <a:gd name="T38" fmla="*/ 324588 w 11968480"/>
              <a:gd name="T39" fmla="*/ 4000500 h 8775700"/>
              <a:gd name="T40" fmla="*/ 390018 w 11968480"/>
              <a:gd name="T41" fmla="*/ 4191000 h 8775700"/>
              <a:gd name="T42" fmla="*/ 460973 w 11968480"/>
              <a:gd name="T43" fmla="*/ 4381500 h 8775700"/>
              <a:gd name="T44" fmla="*/ 537344 w 11968480"/>
              <a:gd name="T45" fmla="*/ 4559300 h 8775700"/>
              <a:gd name="T46" fmla="*/ 619022 w 11968480"/>
              <a:gd name="T47" fmla="*/ 4737100 h 8775700"/>
              <a:gd name="T48" fmla="*/ 705897 w 11968480"/>
              <a:gd name="T49" fmla="*/ 4914900 h 8775700"/>
              <a:gd name="T50" fmla="*/ 797861 w 11968480"/>
              <a:gd name="T51" fmla="*/ 5092700 h 8775700"/>
              <a:gd name="T52" fmla="*/ 894802 w 11968480"/>
              <a:gd name="T53" fmla="*/ 5270500 h 8775700"/>
              <a:gd name="T54" fmla="*/ 996614 w 11968480"/>
              <a:gd name="T55" fmla="*/ 5435600 h 8775700"/>
              <a:gd name="T56" fmla="*/ 1103185 w 11968480"/>
              <a:gd name="T57" fmla="*/ 5600700 h 8775700"/>
              <a:gd name="T58" fmla="*/ 1214407 w 11968480"/>
              <a:gd name="T59" fmla="*/ 5765800 h 8775700"/>
              <a:gd name="T60" fmla="*/ 1330169 w 11968480"/>
              <a:gd name="T61" fmla="*/ 5918200 h 8775700"/>
              <a:gd name="T62" fmla="*/ 1450363 w 11968480"/>
              <a:gd name="T63" fmla="*/ 6070600 h 8775700"/>
              <a:gd name="T64" fmla="*/ 1574880 w 11968480"/>
              <a:gd name="T65" fmla="*/ 6223000 h 8775700"/>
              <a:gd name="T66" fmla="*/ 1541524 w 11968480"/>
              <a:gd name="T67" fmla="*/ 8775700 h 8775700"/>
              <a:gd name="T68" fmla="*/ 11066355 w 11968480"/>
              <a:gd name="T69" fmla="*/ 7835900 h 8775700"/>
              <a:gd name="T70" fmla="*/ 11680223 w 11968480"/>
              <a:gd name="T71" fmla="*/ 7493000 h 8775700"/>
              <a:gd name="T72" fmla="*/ 11967546 w 11968480"/>
              <a:gd name="T73" fmla="*/ 7289800 h 8775700"/>
              <a:gd name="T74" fmla="*/ 6686433 w 11968480"/>
              <a:gd name="T75" fmla="*/ 8572500 h 8775700"/>
              <a:gd name="T76" fmla="*/ 6388098 w 11968480"/>
              <a:gd name="T77" fmla="*/ 8547100 h 8775700"/>
              <a:gd name="T78" fmla="*/ 7935373 w 11968480"/>
              <a:gd name="T79" fmla="*/ 8534400 h 8775700"/>
              <a:gd name="T80" fmla="*/ 7935373 w 11968480"/>
              <a:gd name="T81" fmla="*/ 8534400 h 8775700"/>
              <a:gd name="T82" fmla="*/ 8035168 w 11968480"/>
              <a:gd name="T83" fmla="*/ 8534400 h 8775700"/>
              <a:gd name="T84" fmla="*/ 6041760 w 11968480"/>
              <a:gd name="T85" fmla="*/ 8521700 h 8775700"/>
              <a:gd name="T86" fmla="*/ 5894041 w 11968480"/>
              <a:gd name="T87" fmla="*/ 8496300 h 8775700"/>
              <a:gd name="T88" fmla="*/ 8433329 w 11968480"/>
              <a:gd name="T89" fmla="*/ 8483600 h 8775700"/>
              <a:gd name="T90" fmla="*/ 8433329 w 11968480"/>
              <a:gd name="T91" fmla="*/ 8483600 h 8775700"/>
              <a:gd name="T92" fmla="*/ 5697861 w 11968480"/>
              <a:gd name="T93" fmla="*/ 8470900 h 8775700"/>
              <a:gd name="T94" fmla="*/ 8631601 w 11968480"/>
              <a:gd name="T95" fmla="*/ 8458200 h 8775700"/>
              <a:gd name="T96" fmla="*/ 3809716 w 11968480"/>
              <a:gd name="T97" fmla="*/ 7912100 h 8775700"/>
              <a:gd name="T98" fmla="*/ 4036377 w 11968480"/>
              <a:gd name="T99" fmla="*/ 8013700 h 8775700"/>
              <a:gd name="T100" fmla="*/ 4266158 w 11968480"/>
              <a:gd name="T101" fmla="*/ 8102600 h 8775700"/>
              <a:gd name="T102" fmla="*/ 4686914 w 11968480"/>
              <a:gd name="T103" fmla="*/ 8242300 h 8775700"/>
              <a:gd name="T104" fmla="*/ 5357011 w 11968480"/>
              <a:gd name="T105" fmla="*/ 8420100 h 8775700"/>
              <a:gd name="T106" fmla="*/ 8779857 w 11968480"/>
              <a:gd name="T107" fmla="*/ 8432800 h 8775700"/>
              <a:gd name="T108" fmla="*/ 9075009 w 11968480"/>
              <a:gd name="T109" fmla="*/ 8382000 h 8775700"/>
              <a:gd name="T110" fmla="*/ 9513612 w 11968480"/>
              <a:gd name="T111" fmla="*/ 8293100 h 8775700"/>
              <a:gd name="T112" fmla="*/ 10277434 w 11968480"/>
              <a:gd name="T113" fmla="*/ 8115300 h 8775700"/>
              <a:gd name="T114" fmla="*/ 10837532 w 11968480"/>
              <a:gd name="T115" fmla="*/ 7937500 h 87757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968480" h="8775700">
                <a:moveTo>
                  <a:pt x="11967864" y="0"/>
                </a:moveTo>
                <a:lnTo>
                  <a:pt x="297731" y="0"/>
                </a:lnTo>
                <a:lnTo>
                  <a:pt x="282699" y="50800"/>
                </a:lnTo>
                <a:lnTo>
                  <a:pt x="268040" y="101600"/>
                </a:lnTo>
                <a:lnTo>
                  <a:pt x="253754" y="152400"/>
                </a:lnTo>
                <a:lnTo>
                  <a:pt x="239843" y="203200"/>
                </a:lnTo>
                <a:lnTo>
                  <a:pt x="226308" y="241300"/>
                </a:lnTo>
                <a:lnTo>
                  <a:pt x="213151" y="292100"/>
                </a:lnTo>
                <a:lnTo>
                  <a:pt x="200373" y="342900"/>
                </a:lnTo>
                <a:lnTo>
                  <a:pt x="187975" y="393700"/>
                </a:lnTo>
                <a:lnTo>
                  <a:pt x="175960" y="444500"/>
                </a:lnTo>
                <a:lnTo>
                  <a:pt x="164327" y="495300"/>
                </a:lnTo>
                <a:lnTo>
                  <a:pt x="153080" y="546100"/>
                </a:lnTo>
                <a:lnTo>
                  <a:pt x="142218" y="596900"/>
                </a:lnTo>
                <a:lnTo>
                  <a:pt x="131745" y="647700"/>
                </a:lnTo>
                <a:lnTo>
                  <a:pt x="121660" y="698500"/>
                </a:lnTo>
                <a:lnTo>
                  <a:pt x="111965" y="749300"/>
                </a:lnTo>
                <a:lnTo>
                  <a:pt x="102663" y="800100"/>
                </a:lnTo>
                <a:lnTo>
                  <a:pt x="93753" y="850900"/>
                </a:lnTo>
                <a:lnTo>
                  <a:pt x="85239" y="901700"/>
                </a:lnTo>
                <a:lnTo>
                  <a:pt x="77120" y="952500"/>
                </a:lnTo>
                <a:lnTo>
                  <a:pt x="69399" y="1003300"/>
                </a:lnTo>
                <a:lnTo>
                  <a:pt x="62076" y="1054100"/>
                </a:lnTo>
                <a:lnTo>
                  <a:pt x="55154" y="1104900"/>
                </a:lnTo>
                <a:lnTo>
                  <a:pt x="48634" y="1155700"/>
                </a:lnTo>
                <a:lnTo>
                  <a:pt x="42517" y="1206500"/>
                </a:lnTo>
                <a:lnTo>
                  <a:pt x="36804" y="1257300"/>
                </a:lnTo>
                <a:lnTo>
                  <a:pt x="31498" y="1308100"/>
                </a:lnTo>
                <a:lnTo>
                  <a:pt x="26599" y="1358900"/>
                </a:lnTo>
                <a:lnTo>
                  <a:pt x="22108" y="1409700"/>
                </a:lnTo>
                <a:lnTo>
                  <a:pt x="18028" y="1460500"/>
                </a:lnTo>
                <a:lnTo>
                  <a:pt x="14360" y="1511300"/>
                </a:lnTo>
                <a:lnTo>
                  <a:pt x="11104" y="1574800"/>
                </a:lnTo>
                <a:lnTo>
                  <a:pt x="8263" y="1625600"/>
                </a:lnTo>
                <a:lnTo>
                  <a:pt x="5838" y="1676400"/>
                </a:lnTo>
                <a:lnTo>
                  <a:pt x="3830" y="1727200"/>
                </a:lnTo>
                <a:lnTo>
                  <a:pt x="2241" y="1778000"/>
                </a:lnTo>
                <a:lnTo>
                  <a:pt x="1072" y="1828800"/>
                </a:lnTo>
                <a:lnTo>
                  <a:pt x="324" y="1879600"/>
                </a:lnTo>
                <a:lnTo>
                  <a:pt x="0" y="1930400"/>
                </a:lnTo>
                <a:lnTo>
                  <a:pt x="99" y="1993900"/>
                </a:lnTo>
                <a:lnTo>
                  <a:pt x="625" y="2044700"/>
                </a:lnTo>
                <a:lnTo>
                  <a:pt x="1578" y="2095500"/>
                </a:lnTo>
                <a:lnTo>
                  <a:pt x="2959" y="2146300"/>
                </a:lnTo>
                <a:lnTo>
                  <a:pt x="4770" y="2197100"/>
                </a:lnTo>
                <a:lnTo>
                  <a:pt x="7013" y="2247900"/>
                </a:lnTo>
                <a:lnTo>
                  <a:pt x="9689" y="2311400"/>
                </a:lnTo>
                <a:lnTo>
                  <a:pt x="12799" y="2362200"/>
                </a:lnTo>
                <a:lnTo>
                  <a:pt x="16344" y="2413000"/>
                </a:lnTo>
                <a:lnTo>
                  <a:pt x="20327" y="2463800"/>
                </a:lnTo>
                <a:lnTo>
                  <a:pt x="24748" y="2514600"/>
                </a:lnTo>
                <a:lnTo>
                  <a:pt x="29609" y="2578100"/>
                </a:lnTo>
                <a:lnTo>
                  <a:pt x="34912" y="2628900"/>
                </a:lnTo>
                <a:lnTo>
                  <a:pt x="40657" y="2679700"/>
                </a:lnTo>
                <a:lnTo>
                  <a:pt x="46846" y="2730500"/>
                </a:lnTo>
                <a:lnTo>
                  <a:pt x="53481" y="2781300"/>
                </a:lnTo>
                <a:lnTo>
                  <a:pt x="60563" y="2844800"/>
                </a:lnTo>
                <a:lnTo>
                  <a:pt x="68094" y="2895600"/>
                </a:lnTo>
                <a:lnTo>
                  <a:pt x="76074" y="2946400"/>
                </a:lnTo>
                <a:lnTo>
                  <a:pt x="84153" y="2997200"/>
                </a:lnTo>
                <a:lnTo>
                  <a:pt x="92618" y="3048000"/>
                </a:lnTo>
                <a:lnTo>
                  <a:pt x="101468" y="3098800"/>
                </a:lnTo>
                <a:lnTo>
                  <a:pt x="110701" y="3149600"/>
                </a:lnTo>
                <a:lnTo>
                  <a:pt x="120315" y="3200400"/>
                </a:lnTo>
                <a:lnTo>
                  <a:pt x="130309" y="3251200"/>
                </a:lnTo>
                <a:lnTo>
                  <a:pt x="140681" y="3302000"/>
                </a:lnTo>
                <a:lnTo>
                  <a:pt x="151428" y="3352800"/>
                </a:lnTo>
                <a:lnTo>
                  <a:pt x="162550" y="3403600"/>
                </a:lnTo>
                <a:lnTo>
                  <a:pt x="174045" y="3454400"/>
                </a:lnTo>
                <a:lnTo>
                  <a:pt x="185911" y="3505200"/>
                </a:lnTo>
                <a:lnTo>
                  <a:pt x="198146" y="3556000"/>
                </a:lnTo>
                <a:lnTo>
                  <a:pt x="210749" y="3606800"/>
                </a:lnTo>
                <a:lnTo>
                  <a:pt x="223717" y="3657600"/>
                </a:lnTo>
                <a:lnTo>
                  <a:pt x="237050" y="3708400"/>
                </a:lnTo>
                <a:lnTo>
                  <a:pt x="250745" y="3759200"/>
                </a:lnTo>
                <a:lnTo>
                  <a:pt x="264800" y="3797300"/>
                </a:lnTo>
                <a:lnTo>
                  <a:pt x="279215" y="3848100"/>
                </a:lnTo>
                <a:lnTo>
                  <a:pt x="293987" y="3898900"/>
                </a:lnTo>
                <a:lnTo>
                  <a:pt x="309115" y="3949700"/>
                </a:lnTo>
                <a:lnTo>
                  <a:pt x="324597" y="4000500"/>
                </a:lnTo>
                <a:lnTo>
                  <a:pt x="340431" y="4038600"/>
                </a:lnTo>
                <a:lnTo>
                  <a:pt x="356615" y="4089400"/>
                </a:lnTo>
                <a:lnTo>
                  <a:pt x="373148" y="4140200"/>
                </a:lnTo>
                <a:lnTo>
                  <a:pt x="390028" y="4191000"/>
                </a:lnTo>
                <a:lnTo>
                  <a:pt x="407254" y="4229100"/>
                </a:lnTo>
                <a:lnTo>
                  <a:pt x="424823" y="4279900"/>
                </a:lnTo>
                <a:lnTo>
                  <a:pt x="442734" y="4330700"/>
                </a:lnTo>
                <a:lnTo>
                  <a:pt x="460985" y="4381500"/>
                </a:lnTo>
                <a:lnTo>
                  <a:pt x="479575" y="4419600"/>
                </a:lnTo>
                <a:lnTo>
                  <a:pt x="498501" y="4470400"/>
                </a:lnTo>
                <a:lnTo>
                  <a:pt x="517763" y="4508500"/>
                </a:lnTo>
                <a:lnTo>
                  <a:pt x="537358" y="4559300"/>
                </a:lnTo>
                <a:lnTo>
                  <a:pt x="557285" y="4610100"/>
                </a:lnTo>
                <a:lnTo>
                  <a:pt x="577542" y="4648200"/>
                </a:lnTo>
                <a:lnTo>
                  <a:pt x="598127" y="4699000"/>
                </a:lnTo>
                <a:lnTo>
                  <a:pt x="619038" y="4737100"/>
                </a:lnTo>
                <a:lnTo>
                  <a:pt x="640275" y="4787900"/>
                </a:lnTo>
                <a:lnTo>
                  <a:pt x="661834" y="4826000"/>
                </a:lnTo>
                <a:lnTo>
                  <a:pt x="683715" y="4876800"/>
                </a:lnTo>
                <a:lnTo>
                  <a:pt x="705916" y="4914900"/>
                </a:lnTo>
                <a:lnTo>
                  <a:pt x="728435" y="4965700"/>
                </a:lnTo>
                <a:lnTo>
                  <a:pt x="751270" y="5003800"/>
                </a:lnTo>
                <a:lnTo>
                  <a:pt x="774419" y="5054600"/>
                </a:lnTo>
                <a:lnTo>
                  <a:pt x="797882" y="5092700"/>
                </a:lnTo>
                <a:lnTo>
                  <a:pt x="821655" y="5143500"/>
                </a:lnTo>
                <a:lnTo>
                  <a:pt x="845738" y="5181600"/>
                </a:lnTo>
                <a:lnTo>
                  <a:pt x="870129" y="5219700"/>
                </a:lnTo>
                <a:lnTo>
                  <a:pt x="894826" y="5270500"/>
                </a:lnTo>
                <a:lnTo>
                  <a:pt x="919827" y="5308600"/>
                </a:lnTo>
                <a:lnTo>
                  <a:pt x="945131" y="5346700"/>
                </a:lnTo>
                <a:lnTo>
                  <a:pt x="970736" y="5397500"/>
                </a:lnTo>
                <a:lnTo>
                  <a:pt x="996640" y="5435600"/>
                </a:lnTo>
                <a:lnTo>
                  <a:pt x="1022842" y="5473700"/>
                </a:lnTo>
                <a:lnTo>
                  <a:pt x="1049339" y="5524500"/>
                </a:lnTo>
                <a:lnTo>
                  <a:pt x="1076130" y="5562600"/>
                </a:lnTo>
                <a:lnTo>
                  <a:pt x="1103214" y="5600700"/>
                </a:lnTo>
                <a:lnTo>
                  <a:pt x="1130588" y="5638800"/>
                </a:lnTo>
                <a:lnTo>
                  <a:pt x="1158252" y="5676900"/>
                </a:lnTo>
                <a:lnTo>
                  <a:pt x="1186202" y="5727700"/>
                </a:lnTo>
                <a:lnTo>
                  <a:pt x="1214439" y="5765800"/>
                </a:lnTo>
                <a:lnTo>
                  <a:pt x="1242959" y="5803900"/>
                </a:lnTo>
                <a:lnTo>
                  <a:pt x="1271761" y="5842000"/>
                </a:lnTo>
                <a:lnTo>
                  <a:pt x="1300843" y="5880100"/>
                </a:lnTo>
                <a:lnTo>
                  <a:pt x="1330204" y="5918200"/>
                </a:lnTo>
                <a:lnTo>
                  <a:pt x="1359843" y="5956300"/>
                </a:lnTo>
                <a:lnTo>
                  <a:pt x="1389756" y="5994400"/>
                </a:lnTo>
                <a:lnTo>
                  <a:pt x="1419943" y="6032500"/>
                </a:lnTo>
                <a:lnTo>
                  <a:pt x="1450402" y="6070600"/>
                </a:lnTo>
                <a:lnTo>
                  <a:pt x="1481131" y="6108700"/>
                </a:lnTo>
                <a:lnTo>
                  <a:pt x="1512129" y="6146800"/>
                </a:lnTo>
                <a:lnTo>
                  <a:pt x="1543393" y="6184900"/>
                </a:lnTo>
                <a:lnTo>
                  <a:pt x="1574922" y="6223000"/>
                </a:lnTo>
                <a:lnTo>
                  <a:pt x="1638769" y="6299200"/>
                </a:lnTo>
                <a:lnTo>
                  <a:pt x="1703656" y="6375400"/>
                </a:lnTo>
                <a:lnTo>
                  <a:pt x="1736485" y="6400800"/>
                </a:lnTo>
                <a:lnTo>
                  <a:pt x="1541565" y="8775700"/>
                </a:lnTo>
                <a:lnTo>
                  <a:pt x="3764878" y="7899400"/>
                </a:lnTo>
                <a:lnTo>
                  <a:pt x="10929888" y="7899400"/>
                </a:lnTo>
                <a:lnTo>
                  <a:pt x="11021247" y="7848600"/>
                </a:lnTo>
                <a:lnTo>
                  <a:pt x="11066649" y="7835900"/>
                </a:lnTo>
                <a:lnTo>
                  <a:pt x="11156881" y="7785100"/>
                </a:lnTo>
                <a:lnTo>
                  <a:pt x="11201703" y="7772400"/>
                </a:lnTo>
                <a:lnTo>
                  <a:pt x="11466253" y="7620000"/>
                </a:lnTo>
                <a:lnTo>
                  <a:pt x="11680533" y="7493000"/>
                </a:lnTo>
                <a:lnTo>
                  <a:pt x="11764549" y="7442200"/>
                </a:lnTo>
                <a:lnTo>
                  <a:pt x="11806178" y="7404100"/>
                </a:lnTo>
                <a:lnTo>
                  <a:pt x="11929498" y="7327900"/>
                </a:lnTo>
                <a:lnTo>
                  <a:pt x="11967864" y="7289800"/>
                </a:lnTo>
                <a:lnTo>
                  <a:pt x="11967864" y="0"/>
                </a:lnTo>
                <a:close/>
              </a:path>
              <a:path w="11968480" h="8775700">
                <a:moveTo>
                  <a:pt x="7485806" y="8559800"/>
                </a:moveTo>
                <a:lnTo>
                  <a:pt x="6636810" y="8559800"/>
                </a:lnTo>
                <a:lnTo>
                  <a:pt x="6686611" y="8572500"/>
                </a:lnTo>
                <a:lnTo>
                  <a:pt x="7435796" y="8572500"/>
                </a:lnTo>
                <a:lnTo>
                  <a:pt x="7485806" y="8559800"/>
                </a:lnTo>
                <a:close/>
              </a:path>
              <a:path w="11968480" h="8775700">
                <a:moveTo>
                  <a:pt x="7735787" y="8547100"/>
                </a:moveTo>
                <a:lnTo>
                  <a:pt x="6388268" y="8547100"/>
                </a:lnTo>
                <a:lnTo>
                  <a:pt x="6437909" y="8559800"/>
                </a:lnTo>
                <a:lnTo>
                  <a:pt x="7685806" y="8559800"/>
                </a:lnTo>
                <a:lnTo>
                  <a:pt x="7735787" y="8547100"/>
                </a:lnTo>
                <a:close/>
              </a:path>
              <a:path w="11968480" h="8775700">
                <a:moveTo>
                  <a:pt x="7935584" y="8534400"/>
                </a:moveTo>
                <a:lnTo>
                  <a:pt x="6239575" y="8534400"/>
                </a:lnTo>
                <a:lnTo>
                  <a:pt x="6289099" y="8547100"/>
                </a:lnTo>
                <a:lnTo>
                  <a:pt x="7885658" y="8547100"/>
                </a:lnTo>
                <a:lnTo>
                  <a:pt x="7935584" y="8534400"/>
                </a:lnTo>
                <a:close/>
              </a:path>
              <a:path w="11968480" h="8775700">
                <a:moveTo>
                  <a:pt x="8085247" y="8521700"/>
                </a:moveTo>
                <a:lnTo>
                  <a:pt x="6091265" y="8521700"/>
                </a:lnTo>
                <a:lnTo>
                  <a:pt x="6140656" y="8534400"/>
                </a:lnTo>
                <a:lnTo>
                  <a:pt x="8035381" y="8534400"/>
                </a:lnTo>
                <a:lnTo>
                  <a:pt x="8085247" y="8521700"/>
                </a:lnTo>
                <a:close/>
              </a:path>
              <a:path w="11968480" h="8775700">
                <a:moveTo>
                  <a:pt x="8184908" y="8509000"/>
                </a:moveTo>
                <a:lnTo>
                  <a:pt x="5992628" y="8509000"/>
                </a:lnTo>
                <a:lnTo>
                  <a:pt x="6041921" y="8521700"/>
                </a:lnTo>
                <a:lnTo>
                  <a:pt x="8135090" y="8521700"/>
                </a:lnTo>
                <a:lnTo>
                  <a:pt x="8184908" y="8509000"/>
                </a:lnTo>
                <a:close/>
              </a:path>
              <a:path w="11968480" h="8775700">
                <a:moveTo>
                  <a:pt x="8284460" y="8496300"/>
                </a:moveTo>
                <a:lnTo>
                  <a:pt x="5894198" y="8496300"/>
                </a:lnTo>
                <a:lnTo>
                  <a:pt x="5943386" y="8509000"/>
                </a:lnTo>
                <a:lnTo>
                  <a:pt x="8234698" y="8509000"/>
                </a:lnTo>
                <a:lnTo>
                  <a:pt x="8284460" y="8496300"/>
                </a:lnTo>
                <a:close/>
              </a:path>
              <a:path w="11968480" h="8775700">
                <a:moveTo>
                  <a:pt x="8433553" y="8483600"/>
                </a:moveTo>
                <a:lnTo>
                  <a:pt x="5795988" y="8483600"/>
                </a:lnTo>
                <a:lnTo>
                  <a:pt x="5845064" y="8496300"/>
                </a:lnTo>
                <a:lnTo>
                  <a:pt x="8383889" y="8496300"/>
                </a:lnTo>
                <a:lnTo>
                  <a:pt x="8433553" y="8483600"/>
                </a:lnTo>
                <a:close/>
              </a:path>
              <a:path w="11968480" h="8775700">
                <a:moveTo>
                  <a:pt x="8681296" y="8445500"/>
                </a:moveTo>
                <a:lnTo>
                  <a:pt x="5551521" y="8445500"/>
                </a:lnTo>
                <a:lnTo>
                  <a:pt x="5649117" y="8470900"/>
                </a:lnTo>
                <a:lnTo>
                  <a:pt x="5698012" y="8470900"/>
                </a:lnTo>
                <a:lnTo>
                  <a:pt x="5746970" y="8483600"/>
                </a:lnTo>
                <a:lnTo>
                  <a:pt x="8483181" y="8483600"/>
                </a:lnTo>
                <a:lnTo>
                  <a:pt x="8582321" y="8458200"/>
                </a:lnTo>
                <a:lnTo>
                  <a:pt x="8631830" y="8458200"/>
                </a:lnTo>
                <a:lnTo>
                  <a:pt x="8681296" y="8445500"/>
                </a:lnTo>
                <a:close/>
              </a:path>
              <a:path w="11968480" h="8775700">
                <a:moveTo>
                  <a:pt x="10929888" y="7899400"/>
                </a:moveTo>
                <a:lnTo>
                  <a:pt x="3764878" y="7899400"/>
                </a:lnTo>
                <a:lnTo>
                  <a:pt x="3809817" y="7912100"/>
                </a:lnTo>
                <a:lnTo>
                  <a:pt x="3900095" y="7962900"/>
                </a:lnTo>
                <a:lnTo>
                  <a:pt x="3945430" y="7975600"/>
                </a:lnTo>
                <a:lnTo>
                  <a:pt x="3990894" y="8001000"/>
                </a:lnTo>
                <a:lnTo>
                  <a:pt x="4036484" y="8013700"/>
                </a:lnTo>
                <a:lnTo>
                  <a:pt x="4082199" y="8039100"/>
                </a:lnTo>
                <a:lnTo>
                  <a:pt x="4128037" y="8051800"/>
                </a:lnTo>
                <a:lnTo>
                  <a:pt x="4173996" y="8077200"/>
                </a:lnTo>
                <a:lnTo>
                  <a:pt x="4266271" y="8102600"/>
                </a:lnTo>
                <a:lnTo>
                  <a:pt x="4312583" y="8128000"/>
                </a:lnTo>
                <a:lnTo>
                  <a:pt x="4452197" y="8166100"/>
                </a:lnTo>
                <a:lnTo>
                  <a:pt x="4498955" y="8191500"/>
                </a:lnTo>
                <a:lnTo>
                  <a:pt x="4687039" y="8242300"/>
                </a:lnTo>
                <a:lnTo>
                  <a:pt x="4734313" y="8267700"/>
                </a:lnTo>
                <a:lnTo>
                  <a:pt x="5067881" y="8356600"/>
                </a:lnTo>
                <a:lnTo>
                  <a:pt x="5115890" y="8356600"/>
                </a:lnTo>
                <a:lnTo>
                  <a:pt x="5357153" y="8420100"/>
                </a:lnTo>
                <a:lnTo>
                  <a:pt x="5405637" y="8420100"/>
                </a:lnTo>
                <a:lnTo>
                  <a:pt x="5502823" y="8445500"/>
                </a:lnTo>
                <a:lnTo>
                  <a:pt x="8730716" y="8445500"/>
                </a:lnTo>
                <a:lnTo>
                  <a:pt x="8780090" y="8432800"/>
                </a:lnTo>
                <a:lnTo>
                  <a:pt x="8829415" y="8432800"/>
                </a:lnTo>
                <a:lnTo>
                  <a:pt x="8927913" y="8407400"/>
                </a:lnTo>
                <a:lnTo>
                  <a:pt x="8977081" y="8407400"/>
                </a:lnTo>
                <a:lnTo>
                  <a:pt x="9075250" y="8382000"/>
                </a:lnTo>
                <a:lnTo>
                  <a:pt x="9124246" y="8382000"/>
                </a:lnTo>
                <a:lnTo>
                  <a:pt x="9270860" y="8343900"/>
                </a:lnTo>
                <a:lnTo>
                  <a:pt x="9319601" y="8343900"/>
                </a:lnTo>
                <a:lnTo>
                  <a:pt x="9513865" y="8293100"/>
                </a:lnTo>
                <a:lnTo>
                  <a:pt x="9562246" y="8293100"/>
                </a:lnTo>
                <a:lnTo>
                  <a:pt x="10041523" y="8166100"/>
                </a:lnTo>
                <a:lnTo>
                  <a:pt x="10088957" y="8166100"/>
                </a:lnTo>
                <a:lnTo>
                  <a:pt x="10277707" y="8115300"/>
                </a:lnTo>
                <a:lnTo>
                  <a:pt x="10324639" y="8089900"/>
                </a:lnTo>
                <a:lnTo>
                  <a:pt x="10698456" y="7988300"/>
                </a:lnTo>
                <a:lnTo>
                  <a:pt x="10745073" y="7962900"/>
                </a:lnTo>
                <a:lnTo>
                  <a:pt x="10837820" y="7937500"/>
                </a:lnTo>
                <a:lnTo>
                  <a:pt x="10883941" y="7912100"/>
                </a:lnTo>
                <a:lnTo>
                  <a:pt x="10929888" y="7899400"/>
                </a:lnTo>
                <a:close/>
              </a:path>
            </a:pathLst>
          </a:custGeom>
          <a:solidFill>
            <a:srgbClr val="2BC2D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E"/>
          </a:p>
        </p:txBody>
      </p:sp>
      <p:sp>
        <p:nvSpPr>
          <p:cNvPr id="2" name="Holder 2"/>
          <p:cNvSpPr>
            <a:spLocks noGrp="1"/>
          </p:cNvSpPr>
          <p:nvPr>
            <p:ph type="title"/>
          </p:nvPr>
        </p:nvSpPr>
        <p:spPr/>
        <p:txBody>
          <a:bodyPr/>
          <a:lstStyle>
            <a:lvl1pPr>
              <a:defRPr sz="8640" b="0" i="0">
                <a:solidFill>
                  <a:schemeClr val="tx1"/>
                </a:solidFill>
                <a:latin typeface="Marker Makers"/>
                <a:cs typeface="Marker Makers"/>
              </a:defRPr>
            </a:lvl1pPr>
          </a:lstStyle>
          <a:p>
            <a:r>
              <a:rPr lang="en-GB"/>
              <a:t>Click to edit Master title style</a:t>
            </a:r>
            <a:endParaRPr/>
          </a:p>
        </p:txBody>
      </p:sp>
      <p:sp>
        <p:nvSpPr>
          <p:cNvPr id="3" name="Holder 3"/>
          <p:cNvSpPr>
            <a:spLocks noGrp="1"/>
          </p:cNvSpPr>
          <p:nvPr>
            <p:ph type="body" idx="1"/>
          </p:nvPr>
        </p:nvSpPr>
        <p:spPr/>
        <p:txBody>
          <a:bodyPr/>
          <a:lstStyle>
            <a:lvl1pPr>
              <a:defRPr sz="8640" b="0" i="0">
                <a:solidFill>
                  <a:schemeClr val="tx1"/>
                </a:solidFill>
                <a:latin typeface="Marker Makers"/>
                <a:cs typeface="Marker Makers"/>
              </a:defRPr>
            </a:lvl1pPr>
          </a:lstStyle>
          <a:p>
            <a:pPr lvl="0"/>
            <a:r>
              <a:rPr lang="en-GB"/>
              <a:t>Click to edit Master text styles</a:t>
            </a:r>
          </a:p>
        </p:txBody>
      </p:sp>
      <p:sp>
        <p:nvSpPr>
          <p:cNvPr id="6" name="Holder 4">
            <a:extLst>
              <a:ext uri="{FF2B5EF4-FFF2-40B4-BE49-F238E27FC236}">
                <a16:creationId xmlns:a16="http://schemas.microsoft.com/office/drawing/2014/main" id="{9C9C98CE-2AB0-56EA-3A57-3D8D9A661E1F}"/>
              </a:ext>
            </a:extLst>
          </p:cNvPr>
          <p:cNvSpPr>
            <a:spLocks noGrp="1" noChangeArrowheads="1"/>
          </p:cNvSpPr>
          <p:nvPr>
            <p:ph type="ftr" sz="quarter" idx="10"/>
          </p:nvPr>
        </p:nvSpPr>
        <p:spPr/>
        <p:txBody>
          <a:bodyPr/>
          <a:lstStyle>
            <a:lvl1pPr>
              <a:defRPr/>
            </a:lvl1pPr>
          </a:lstStyle>
          <a:p>
            <a:pPr>
              <a:defRPr/>
            </a:pPr>
            <a:endParaRPr lang="en-US" altLang="en-US"/>
          </a:p>
        </p:txBody>
      </p:sp>
      <p:sp>
        <p:nvSpPr>
          <p:cNvPr id="7" name="Holder 5">
            <a:extLst>
              <a:ext uri="{FF2B5EF4-FFF2-40B4-BE49-F238E27FC236}">
                <a16:creationId xmlns:a16="http://schemas.microsoft.com/office/drawing/2014/main" id="{74BE468E-E7DC-32ED-68D0-1077A1C23387}"/>
              </a:ext>
            </a:extLst>
          </p:cNvPr>
          <p:cNvSpPr>
            <a:spLocks noGrp="1" noChangeArrowheads="1"/>
          </p:cNvSpPr>
          <p:nvPr>
            <p:ph type="dt" sz="half" idx="11"/>
          </p:nvPr>
        </p:nvSpPr>
        <p:spPr/>
        <p:txBody>
          <a:bodyPr/>
          <a:lstStyle>
            <a:lvl1pPr>
              <a:defRPr smtClean="0"/>
            </a:lvl1pPr>
          </a:lstStyle>
          <a:p>
            <a:pPr>
              <a:defRPr/>
            </a:pPr>
            <a:fld id="{861E2DFE-D40A-4B9A-8A74-FB395F753306}" type="datetimeFigureOut">
              <a:rPr lang="en-US" altLang="en-US"/>
              <a:pPr>
                <a:defRPr/>
              </a:pPr>
              <a:t>2/7/2025</a:t>
            </a:fld>
            <a:endParaRPr lang="en-US" altLang="en-US"/>
          </a:p>
        </p:txBody>
      </p:sp>
      <p:sp>
        <p:nvSpPr>
          <p:cNvPr id="8" name="Holder 6">
            <a:extLst>
              <a:ext uri="{FF2B5EF4-FFF2-40B4-BE49-F238E27FC236}">
                <a16:creationId xmlns:a16="http://schemas.microsoft.com/office/drawing/2014/main" id="{63746F53-CC28-5717-684B-9AF917146BCB}"/>
              </a:ext>
            </a:extLst>
          </p:cNvPr>
          <p:cNvSpPr>
            <a:spLocks noGrp="1" noChangeArrowheads="1"/>
          </p:cNvSpPr>
          <p:nvPr>
            <p:ph type="sldNum" sz="quarter" idx="12"/>
          </p:nvPr>
        </p:nvSpPr>
        <p:spPr/>
        <p:txBody>
          <a:bodyPr/>
          <a:lstStyle>
            <a:lvl1pPr>
              <a:defRPr smtClean="0"/>
            </a:lvl1pPr>
          </a:lstStyle>
          <a:p>
            <a:pPr>
              <a:defRPr/>
            </a:pPr>
            <a:fld id="{AF8E7039-E569-467A-B001-417DD335E2A4}" type="slidenum">
              <a:rPr lang="en-US" altLang="en-US"/>
              <a:pPr>
                <a:defRPr/>
              </a:pPr>
              <a:t>‹#›</a:t>
            </a:fld>
            <a:endParaRPr lang="en-US" altLang="en-US"/>
          </a:p>
        </p:txBody>
      </p:sp>
    </p:spTree>
    <p:extLst>
      <p:ext uri="{BB962C8B-B14F-4D97-AF65-F5344CB8AC3E}">
        <p14:creationId xmlns:p14="http://schemas.microsoft.com/office/powerpoint/2010/main" val="3263565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8640" b="0" i="0">
                <a:solidFill>
                  <a:schemeClr val="tx1"/>
                </a:solidFill>
                <a:latin typeface="Marker Makers"/>
                <a:cs typeface="Marker Makers"/>
              </a:defRPr>
            </a:lvl1pPr>
          </a:lstStyle>
          <a:p>
            <a:r>
              <a:rPr lang="en-GB"/>
              <a:t>Click to edit Master title style</a:t>
            </a:r>
            <a:endParaRPr/>
          </a:p>
        </p:txBody>
      </p:sp>
      <p:sp>
        <p:nvSpPr>
          <p:cNvPr id="3" name="Holder 3"/>
          <p:cNvSpPr>
            <a:spLocks noGrp="1"/>
          </p:cNvSpPr>
          <p:nvPr>
            <p:ph sz="half" idx="2"/>
          </p:nvPr>
        </p:nvSpPr>
        <p:spPr>
          <a:xfrm>
            <a:off x="609600" y="1577340"/>
            <a:ext cx="5303520" cy="4526280"/>
          </a:xfrm>
          <a:prstGeom prst="rect">
            <a:avLst/>
          </a:prstGeom>
        </p:spPr>
        <p:txBody>
          <a:bodyPr/>
          <a:lstStyle>
            <a:lvl1pPr>
              <a:defRPr/>
            </a:lvl1pPr>
          </a:lstStyle>
          <a:p>
            <a:pPr lvl="0"/>
            <a:r>
              <a:rPr lang="en-GB"/>
              <a:t>Click to edit Master text styles</a:t>
            </a:r>
          </a:p>
        </p:txBody>
      </p:sp>
      <p:sp>
        <p:nvSpPr>
          <p:cNvPr id="4" name="Holder 4"/>
          <p:cNvSpPr>
            <a:spLocks noGrp="1"/>
          </p:cNvSpPr>
          <p:nvPr>
            <p:ph sz="half" idx="3"/>
          </p:nvPr>
        </p:nvSpPr>
        <p:spPr>
          <a:xfrm>
            <a:off x="6278880" y="1577340"/>
            <a:ext cx="5303520" cy="4526280"/>
          </a:xfrm>
          <a:prstGeom prst="rect">
            <a:avLst/>
          </a:prstGeom>
        </p:spPr>
        <p:txBody>
          <a:bodyPr/>
          <a:lstStyle>
            <a:lvl1pPr>
              <a:defRPr/>
            </a:lvl1pPr>
          </a:lstStyle>
          <a:p>
            <a:pPr lvl="0"/>
            <a:r>
              <a:rPr lang="en-GB"/>
              <a:t>Click to edit Master text styles</a:t>
            </a:r>
          </a:p>
        </p:txBody>
      </p:sp>
      <p:sp>
        <p:nvSpPr>
          <p:cNvPr id="5" name="Holder 4">
            <a:extLst>
              <a:ext uri="{FF2B5EF4-FFF2-40B4-BE49-F238E27FC236}">
                <a16:creationId xmlns:a16="http://schemas.microsoft.com/office/drawing/2014/main" id="{FD075829-0E8E-744F-AD2E-FF08C5D4F7C3}"/>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Holder 5">
            <a:extLst>
              <a:ext uri="{FF2B5EF4-FFF2-40B4-BE49-F238E27FC236}">
                <a16:creationId xmlns:a16="http://schemas.microsoft.com/office/drawing/2014/main" id="{F55660CD-A9D5-4AA4-C3BA-D610D46C1AE2}"/>
              </a:ext>
            </a:extLst>
          </p:cNvPr>
          <p:cNvSpPr>
            <a:spLocks noGrp="1" noChangeArrowheads="1"/>
          </p:cNvSpPr>
          <p:nvPr>
            <p:ph type="dt" sz="half" idx="11"/>
          </p:nvPr>
        </p:nvSpPr>
        <p:spPr>
          <a:ln/>
        </p:spPr>
        <p:txBody>
          <a:bodyPr/>
          <a:lstStyle>
            <a:lvl1pPr>
              <a:defRPr/>
            </a:lvl1pPr>
          </a:lstStyle>
          <a:p>
            <a:pPr>
              <a:defRPr/>
            </a:pPr>
            <a:fld id="{A00C5518-D892-42B5-8476-3F170BAA3620}" type="datetimeFigureOut">
              <a:rPr lang="en-US" altLang="en-US"/>
              <a:pPr>
                <a:defRPr/>
              </a:pPr>
              <a:t>2/7/2025</a:t>
            </a:fld>
            <a:endParaRPr lang="en-US" altLang="en-US"/>
          </a:p>
        </p:txBody>
      </p:sp>
      <p:sp>
        <p:nvSpPr>
          <p:cNvPr id="7" name="Holder 6">
            <a:extLst>
              <a:ext uri="{FF2B5EF4-FFF2-40B4-BE49-F238E27FC236}">
                <a16:creationId xmlns:a16="http://schemas.microsoft.com/office/drawing/2014/main" id="{9411F8C8-793A-DF2C-3B39-FB4B447CE85C}"/>
              </a:ext>
            </a:extLst>
          </p:cNvPr>
          <p:cNvSpPr>
            <a:spLocks noGrp="1" noChangeArrowheads="1"/>
          </p:cNvSpPr>
          <p:nvPr>
            <p:ph type="sldNum" sz="quarter" idx="12"/>
          </p:nvPr>
        </p:nvSpPr>
        <p:spPr>
          <a:ln/>
        </p:spPr>
        <p:txBody>
          <a:bodyPr/>
          <a:lstStyle>
            <a:lvl1pPr>
              <a:defRPr/>
            </a:lvl1pPr>
          </a:lstStyle>
          <a:p>
            <a:pPr>
              <a:defRPr/>
            </a:pPr>
            <a:fld id="{7BF8F3AD-98CC-4547-8DEF-91EA1BA77FFB}" type="slidenum">
              <a:rPr lang="en-US" altLang="en-US"/>
              <a:pPr>
                <a:defRPr/>
              </a:pPr>
              <a:t>‹#›</a:t>
            </a:fld>
            <a:endParaRPr lang="en-US" altLang="en-US"/>
          </a:p>
        </p:txBody>
      </p:sp>
    </p:spTree>
    <p:extLst>
      <p:ext uri="{BB962C8B-B14F-4D97-AF65-F5344CB8AC3E}">
        <p14:creationId xmlns:p14="http://schemas.microsoft.com/office/powerpoint/2010/main" val="3454315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07/02/2025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8640" b="0" i="0">
                <a:solidFill>
                  <a:schemeClr val="tx1"/>
                </a:solidFill>
                <a:latin typeface="Marker Makers"/>
                <a:cs typeface="Marker Makers"/>
              </a:defRPr>
            </a:lvl1pPr>
          </a:lstStyle>
          <a:p>
            <a:r>
              <a:rPr lang="en-GB"/>
              <a:t>Click to edit Master title style</a:t>
            </a:r>
            <a:endParaRPr/>
          </a:p>
        </p:txBody>
      </p:sp>
      <p:sp>
        <p:nvSpPr>
          <p:cNvPr id="3" name="Holder 4">
            <a:extLst>
              <a:ext uri="{FF2B5EF4-FFF2-40B4-BE49-F238E27FC236}">
                <a16:creationId xmlns:a16="http://schemas.microsoft.com/office/drawing/2014/main" id="{A7E34EC9-FD90-D533-A4E8-E67AD7C19754}"/>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4" name="Holder 5">
            <a:extLst>
              <a:ext uri="{FF2B5EF4-FFF2-40B4-BE49-F238E27FC236}">
                <a16:creationId xmlns:a16="http://schemas.microsoft.com/office/drawing/2014/main" id="{13B06451-A501-E292-D965-23B868F8005F}"/>
              </a:ext>
            </a:extLst>
          </p:cNvPr>
          <p:cNvSpPr>
            <a:spLocks noGrp="1" noChangeArrowheads="1"/>
          </p:cNvSpPr>
          <p:nvPr>
            <p:ph type="dt" sz="half" idx="11"/>
          </p:nvPr>
        </p:nvSpPr>
        <p:spPr>
          <a:ln/>
        </p:spPr>
        <p:txBody>
          <a:bodyPr/>
          <a:lstStyle>
            <a:lvl1pPr>
              <a:defRPr/>
            </a:lvl1pPr>
          </a:lstStyle>
          <a:p>
            <a:pPr>
              <a:defRPr/>
            </a:pPr>
            <a:fld id="{5D97C3DE-9A08-43C9-8E9B-04271DDD287E}" type="datetimeFigureOut">
              <a:rPr lang="en-US" altLang="en-US"/>
              <a:pPr>
                <a:defRPr/>
              </a:pPr>
              <a:t>2/7/2025</a:t>
            </a:fld>
            <a:endParaRPr lang="en-US" altLang="en-US"/>
          </a:p>
        </p:txBody>
      </p:sp>
      <p:sp>
        <p:nvSpPr>
          <p:cNvPr id="5" name="Holder 6">
            <a:extLst>
              <a:ext uri="{FF2B5EF4-FFF2-40B4-BE49-F238E27FC236}">
                <a16:creationId xmlns:a16="http://schemas.microsoft.com/office/drawing/2014/main" id="{53A05E8F-5ECB-2EB9-C8BC-7D529668BAAE}"/>
              </a:ext>
            </a:extLst>
          </p:cNvPr>
          <p:cNvSpPr>
            <a:spLocks noGrp="1" noChangeArrowheads="1"/>
          </p:cNvSpPr>
          <p:nvPr>
            <p:ph type="sldNum" sz="quarter" idx="12"/>
          </p:nvPr>
        </p:nvSpPr>
        <p:spPr>
          <a:ln/>
        </p:spPr>
        <p:txBody>
          <a:bodyPr/>
          <a:lstStyle>
            <a:lvl1pPr>
              <a:defRPr/>
            </a:lvl1pPr>
          </a:lstStyle>
          <a:p>
            <a:pPr>
              <a:defRPr/>
            </a:pPr>
            <a:fld id="{14FF9921-EEF0-46A8-880B-9E4C1368F6F5}" type="slidenum">
              <a:rPr lang="en-US" altLang="en-US"/>
              <a:pPr>
                <a:defRPr/>
              </a:pPr>
              <a:t>‹#›</a:t>
            </a:fld>
            <a:endParaRPr lang="en-US" altLang="en-US"/>
          </a:p>
        </p:txBody>
      </p:sp>
    </p:spTree>
    <p:extLst>
      <p:ext uri="{BB962C8B-B14F-4D97-AF65-F5344CB8AC3E}">
        <p14:creationId xmlns:p14="http://schemas.microsoft.com/office/powerpoint/2010/main" val="3411337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a:extLst>
              <a:ext uri="{FF2B5EF4-FFF2-40B4-BE49-F238E27FC236}">
                <a16:creationId xmlns:a16="http://schemas.microsoft.com/office/drawing/2014/main" id="{C89C75FE-FCF8-3AE7-DE44-68A972473F14}"/>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3" name="Holder 5">
            <a:extLst>
              <a:ext uri="{FF2B5EF4-FFF2-40B4-BE49-F238E27FC236}">
                <a16:creationId xmlns:a16="http://schemas.microsoft.com/office/drawing/2014/main" id="{F91BE966-BDE3-4ED1-2678-257FF01C8571}"/>
              </a:ext>
            </a:extLst>
          </p:cNvPr>
          <p:cNvSpPr>
            <a:spLocks noGrp="1" noChangeArrowheads="1"/>
          </p:cNvSpPr>
          <p:nvPr>
            <p:ph type="dt" sz="half" idx="11"/>
          </p:nvPr>
        </p:nvSpPr>
        <p:spPr>
          <a:ln/>
        </p:spPr>
        <p:txBody>
          <a:bodyPr/>
          <a:lstStyle>
            <a:lvl1pPr>
              <a:defRPr/>
            </a:lvl1pPr>
          </a:lstStyle>
          <a:p>
            <a:pPr>
              <a:defRPr/>
            </a:pPr>
            <a:fld id="{3607DA54-FFF8-4840-96E7-E2798AE299E5}" type="datetimeFigureOut">
              <a:rPr lang="en-US" altLang="en-US"/>
              <a:pPr>
                <a:defRPr/>
              </a:pPr>
              <a:t>2/7/2025</a:t>
            </a:fld>
            <a:endParaRPr lang="en-US" altLang="en-US"/>
          </a:p>
        </p:txBody>
      </p:sp>
      <p:sp>
        <p:nvSpPr>
          <p:cNvPr id="4" name="Holder 6">
            <a:extLst>
              <a:ext uri="{FF2B5EF4-FFF2-40B4-BE49-F238E27FC236}">
                <a16:creationId xmlns:a16="http://schemas.microsoft.com/office/drawing/2014/main" id="{10EED3D6-544F-0773-BFFD-E60AC72FD4FC}"/>
              </a:ext>
            </a:extLst>
          </p:cNvPr>
          <p:cNvSpPr>
            <a:spLocks noGrp="1" noChangeArrowheads="1"/>
          </p:cNvSpPr>
          <p:nvPr>
            <p:ph type="sldNum" sz="quarter" idx="12"/>
          </p:nvPr>
        </p:nvSpPr>
        <p:spPr>
          <a:ln/>
        </p:spPr>
        <p:txBody>
          <a:bodyPr/>
          <a:lstStyle>
            <a:lvl1pPr>
              <a:defRPr/>
            </a:lvl1pPr>
          </a:lstStyle>
          <a:p>
            <a:pPr>
              <a:defRPr/>
            </a:pPr>
            <a:fld id="{712F8BA9-5C64-4D41-8C80-BD140D207FD8}" type="slidenum">
              <a:rPr lang="en-US" altLang="en-US"/>
              <a:pPr>
                <a:defRPr/>
              </a:pPr>
              <a:t>‹#›</a:t>
            </a:fld>
            <a:endParaRPr lang="en-US" altLang="en-US"/>
          </a:p>
        </p:txBody>
      </p:sp>
    </p:spTree>
    <p:extLst>
      <p:ext uri="{BB962C8B-B14F-4D97-AF65-F5344CB8AC3E}">
        <p14:creationId xmlns:p14="http://schemas.microsoft.com/office/powerpoint/2010/main" val="1877898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07/02/2025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07/02/2025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07/02/2025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07/02/2025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07/02/2025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07/02/2025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07/02/2025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07/02/2025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2" r:id="rId1"/>
    <p:sldLayoutId id="2147483679" r:id="rId2"/>
    <p:sldLayoutId id="2147483680" r:id="rId3"/>
    <p:sldLayoutId id="2147483681" r:id="rId4"/>
    <p:sldLayoutId id="2147483682"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804052" y="3635048"/>
            <a:ext cx="2394797" cy="1032933"/>
          </a:xfrm>
          <a:custGeom>
            <a:avLst/>
            <a:gdLst/>
            <a:ahLst/>
            <a:cxnLst/>
            <a:rect l="l" t="t" r="r" b="b"/>
            <a:pathLst>
              <a:path w="3592194" h="1549400">
                <a:moveTo>
                  <a:pt x="501839" y="0"/>
                </a:moveTo>
                <a:lnTo>
                  <a:pt x="452210" y="1794"/>
                </a:lnTo>
                <a:lnTo>
                  <a:pt x="404440" y="7413"/>
                </a:lnTo>
                <a:lnTo>
                  <a:pt x="358660" y="16713"/>
                </a:lnTo>
                <a:lnTo>
                  <a:pt x="314999" y="29548"/>
                </a:lnTo>
                <a:lnTo>
                  <a:pt x="273588" y="45775"/>
                </a:lnTo>
                <a:lnTo>
                  <a:pt x="234556" y="65247"/>
                </a:lnTo>
                <a:lnTo>
                  <a:pt x="198033" y="87822"/>
                </a:lnTo>
                <a:lnTo>
                  <a:pt x="164150" y="113353"/>
                </a:lnTo>
                <a:lnTo>
                  <a:pt x="133036" y="141697"/>
                </a:lnTo>
                <a:lnTo>
                  <a:pt x="104821" y="172709"/>
                </a:lnTo>
                <a:lnTo>
                  <a:pt x="79635" y="206244"/>
                </a:lnTo>
                <a:lnTo>
                  <a:pt x="57608" y="242158"/>
                </a:lnTo>
                <a:lnTo>
                  <a:pt x="38870" y="280305"/>
                </a:lnTo>
                <a:lnTo>
                  <a:pt x="23551" y="320542"/>
                </a:lnTo>
                <a:lnTo>
                  <a:pt x="11781" y="362724"/>
                </a:lnTo>
                <a:lnTo>
                  <a:pt x="3869" y="405794"/>
                </a:lnTo>
                <a:lnTo>
                  <a:pt x="0" y="448673"/>
                </a:lnTo>
                <a:lnTo>
                  <a:pt x="119" y="491172"/>
                </a:lnTo>
                <a:lnTo>
                  <a:pt x="4173" y="533105"/>
                </a:lnTo>
                <a:lnTo>
                  <a:pt x="12110" y="574286"/>
                </a:lnTo>
                <a:lnTo>
                  <a:pt x="23875" y="614527"/>
                </a:lnTo>
                <a:lnTo>
                  <a:pt x="39416" y="653641"/>
                </a:lnTo>
                <a:lnTo>
                  <a:pt x="58678" y="691442"/>
                </a:lnTo>
                <a:lnTo>
                  <a:pt x="81608" y="727741"/>
                </a:lnTo>
                <a:lnTo>
                  <a:pt x="108154" y="762353"/>
                </a:lnTo>
                <a:lnTo>
                  <a:pt x="138261" y="795090"/>
                </a:lnTo>
                <a:lnTo>
                  <a:pt x="171877" y="825766"/>
                </a:lnTo>
                <a:lnTo>
                  <a:pt x="208947" y="854193"/>
                </a:lnTo>
                <a:lnTo>
                  <a:pt x="249419" y="880185"/>
                </a:lnTo>
                <a:lnTo>
                  <a:pt x="293239" y="903554"/>
                </a:lnTo>
                <a:lnTo>
                  <a:pt x="340354" y="924113"/>
                </a:lnTo>
                <a:lnTo>
                  <a:pt x="390710" y="941676"/>
                </a:lnTo>
                <a:lnTo>
                  <a:pt x="444254" y="956055"/>
                </a:lnTo>
                <a:lnTo>
                  <a:pt x="2931447" y="1530261"/>
                </a:lnTo>
                <a:lnTo>
                  <a:pt x="2985879" y="1540808"/>
                </a:lnTo>
                <a:lnTo>
                  <a:pt x="3038841" y="1547097"/>
                </a:lnTo>
                <a:lnTo>
                  <a:pt x="3090203" y="1549272"/>
                </a:lnTo>
                <a:lnTo>
                  <a:pt x="3139834" y="1547476"/>
                </a:lnTo>
                <a:lnTo>
                  <a:pt x="3187606" y="1541856"/>
                </a:lnTo>
                <a:lnTo>
                  <a:pt x="3233387" y="1532556"/>
                </a:lnTo>
                <a:lnTo>
                  <a:pt x="3277048" y="1519720"/>
                </a:lnTo>
                <a:lnTo>
                  <a:pt x="3318459" y="1503493"/>
                </a:lnTo>
                <a:lnTo>
                  <a:pt x="3357491" y="1484020"/>
                </a:lnTo>
                <a:lnTo>
                  <a:pt x="3394013" y="1461445"/>
                </a:lnTo>
                <a:lnTo>
                  <a:pt x="3427895" y="1435913"/>
                </a:lnTo>
                <a:lnTo>
                  <a:pt x="3459008" y="1407569"/>
                </a:lnTo>
                <a:lnTo>
                  <a:pt x="3487221" y="1376557"/>
                </a:lnTo>
                <a:lnTo>
                  <a:pt x="3512406" y="1343023"/>
                </a:lnTo>
                <a:lnTo>
                  <a:pt x="3534431" y="1307110"/>
                </a:lnTo>
                <a:lnTo>
                  <a:pt x="3553167" y="1268963"/>
                </a:lnTo>
                <a:lnTo>
                  <a:pt x="3568484" y="1228728"/>
                </a:lnTo>
                <a:lnTo>
                  <a:pt x="3580252" y="1186548"/>
                </a:lnTo>
                <a:lnTo>
                  <a:pt x="3588164" y="1143478"/>
                </a:lnTo>
                <a:lnTo>
                  <a:pt x="3592034" y="1100599"/>
                </a:lnTo>
                <a:lnTo>
                  <a:pt x="3591915" y="1058100"/>
                </a:lnTo>
                <a:lnTo>
                  <a:pt x="3587862" y="1016166"/>
                </a:lnTo>
                <a:lnTo>
                  <a:pt x="3579927" y="974985"/>
                </a:lnTo>
                <a:lnTo>
                  <a:pt x="3568163" y="934744"/>
                </a:lnTo>
                <a:lnTo>
                  <a:pt x="3552624" y="895630"/>
                </a:lnTo>
                <a:lnTo>
                  <a:pt x="3533363" y="857829"/>
                </a:lnTo>
                <a:lnTo>
                  <a:pt x="3510434" y="821529"/>
                </a:lnTo>
                <a:lnTo>
                  <a:pt x="3483889" y="786917"/>
                </a:lnTo>
                <a:lnTo>
                  <a:pt x="3453782" y="754179"/>
                </a:lnTo>
                <a:lnTo>
                  <a:pt x="3420167" y="723502"/>
                </a:lnTo>
                <a:lnTo>
                  <a:pt x="3383096" y="695074"/>
                </a:lnTo>
                <a:lnTo>
                  <a:pt x="3342624" y="669081"/>
                </a:lnTo>
                <a:lnTo>
                  <a:pt x="3298802" y="645711"/>
                </a:lnTo>
                <a:lnTo>
                  <a:pt x="3251685" y="625150"/>
                </a:lnTo>
                <a:lnTo>
                  <a:pt x="3201327" y="607585"/>
                </a:lnTo>
                <a:lnTo>
                  <a:pt x="3147779" y="593204"/>
                </a:lnTo>
                <a:lnTo>
                  <a:pt x="660585" y="19011"/>
                </a:lnTo>
                <a:lnTo>
                  <a:pt x="606157" y="8464"/>
                </a:lnTo>
                <a:lnTo>
                  <a:pt x="553198" y="2174"/>
                </a:lnTo>
                <a:lnTo>
                  <a:pt x="501839" y="0"/>
                </a:lnTo>
                <a:close/>
              </a:path>
            </a:pathLst>
          </a:custGeom>
          <a:solidFill>
            <a:srgbClr val="81E1F7"/>
          </a:solidFill>
        </p:spPr>
        <p:txBody>
          <a:bodyPr wrap="square" lIns="0" tIns="0" rIns="0" bIns="0" rtlCol="0"/>
          <a:lstStyle/>
          <a:p>
            <a:endParaRPr/>
          </a:p>
        </p:txBody>
      </p:sp>
      <p:sp>
        <p:nvSpPr>
          <p:cNvPr id="2" name="Holder 2"/>
          <p:cNvSpPr>
            <a:spLocks noGrp="1"/>
          </p:cNvSpPr>
          <p:nvPr>
            <p:ph type="title"/>
          </p:nvPr>
        </p:nvSpPr>
        <p:spPr>
          <a:xfrm>
            <a:off x="1546163" y="1880857"/>
            <a:ext cx="9175750" cy="1800436"/>
          </a:xfrm>
          <a:prstGeom prst="rect">
            <a:avLst/>
          </a:prstGeom>
        </p:spPr>
        <p:txBody>
          <a:bodyPr wrap="square" lIns="0" tIns="0" rIns="0" bIns="0">
            <a:spAutoFit/>
          </a:bodyPr>
          <a:lstStyle>
            <a:lvl1pPr>
              <a:defRPr sz="11900" b="1" i="0">
                <a:solidFill>
                  <a:schemeClr val="tx1"/>
                </a:solidFill>
                <a:latin typeface="Tahoma"/>
                <a:cs typeface="Tahoma"/>
              </a:defRPr>
            </a:lvl1pPr>
          </a:lstStyle>
          <a:p>
            <a:endParaRPr/>
          </a:p>
        </p:txBody>
      </p:sp>
      <p:sp>
        <p:nvSpPr>
          <p:cNvPr id="3" name="Holder 3"/>
          <p:cNvSpPr>
            <a:spLocks noGrp="1"/>
          </p:cNvSpPr>
          <p:nvPr>
            <p:ph type="body" idx="1"/>
          </p:nvPr>
        </p:nvSpPr>
        <p:spPr>
          <a:xfrm>
            <a:off x="1546163" y="1880857"/>
            <a:ext cx="9175750" cy="1800436"/>
          </a:xfrm>
          <a:prstGeom prst="rect">
            <a:avLst/>
          </a:prstGeom>
        </p:spPr>
        <p:txBody>
          <a:bodyPr wrap="square" lIns="0" tIns="0" rIns="0" bIns="0">
            <a:spAutoFit/>
          </a:bodyPr>
          <a:lstStyle>
            <a:lvl1pPr>
              <a:defRPr sz="11900" b="1" i="0">
                <a:solidFill>
                  <a:schemeClr val="tx1"/>
                </a:solidFill>
                <a:latin typeface="Tahoma"/>
                <a:cs typeface="Tahoma"/>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2/7/2025</a:t>
            </a:fld>
            <a:endParaRPr lang="en-US"/>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Holder 2">
            <a:extLst>
              <a:ext uri="{FF2B5EF4-FFF2-40B4-BE49-F238E27FC236}">
                <a16:creationId xmlns:a16="http://schemas.microsoft.com/office/drawing/2014/main" id="{C2EEA05F-6553-BC5F-4521-1CEFFB37236B}"/>
              </a:ext>
            </a:extLst>
          </p:cNvPr>
          <p:cNvSpPr>
            <a:spLocks noGrp="1" noChangeArrowheads="1"/>
          </p:cNvSpPr>
          <p:nvPr>
            <p:ph type="title"/>
          </p:nvPr>
        </p:nvSpPr>
        <p:spPr bwMode="auto">
          <a:xfrm>
            <a:off x="4248151" y="1191006"/>
            <a:ext cx="7299722" cy="265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1027" name="Holder 3">
            <a:extLst>
              <a:ext uri="{FF2B5EF4-FFF2-40B4-BE49-F238E27FC236}">
                <a16:creationId xmlns:a16="http://schemas.microsoft.com/office/drawing/2014/main" id="{C712D2F9-7590-AEDD-D29B-8D8210C44076}"/>
              </a:ext>
            </a:extLst>
          </p:cNvPr>
          <p:cNvSpPr>
            <a:spLocks noGrp="1" noChangeArrowheads="1"/>
          </p:cNvSpPr>
          <p:nvPr>
            <p:ph type="body" idx="1"/>
          </p:nvPr>
        </p:nvSpPr>
        <p:spPr bwMode="auto">
          <a:xfrm>
            <a:off x="4248151" y="1191006"/>
            <a:ext cx="7299722" cy="265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1028" name="Holder 4">
            <a:extLst>
              <a:ext uri="{FF2B5EF4-FFF2-40B4-BE49-F238E27FC236}">
                <a16:creationId xmlns:a16="http://schemas.microsoft.com/office/drawing/2014/main" id="{862764DC-99BB-47B7-A0E9-88030D5A1930}"/>
              </a:ext>
            </a:extLst>
          </p:cNvPr>
          <p:cNvSpPr>
            <a:spLocks noGrp="1" noChangeArrowheads="1"/>
          </p:cNvSpPr>
          <p:nvPr>
            <p:ph type="ftr" sz="quarter" idx="5"/>
          </p:nvPr>
        </p:nvSpPr>
        <p:spPr bwMode="auto">
          <a:xfrm>
            <a:off x="4145756" y="6377940"/>
            <a:ext cx="3900488" cy="342900"/>
          </a:xfrm>
          <a:prstGeom prst="rect">
            <a:avLst/>
          </a:prstGeom>
          <a:noFill/>
          <a:ln>
            <a:noFill/>
          </a:ln>
        </p:spPr>
        <p:txBody>
          <a:bodyPr vert="horz" wrap="square" lIns="0" tIns="0" rIns="0" bIns="0" numCol="1" anchor="t" anchorCtr="0" compatLnSpc="1">
            <a:prstTxWarp prst="textNoShape">
              <a:avLst/>
            </a:prstTxWarp>
            <a:spAutoFit/>
          </a:bodyPr>
          <a:lstStyle>
            <a:lvl1pPr algn="ctr" eaLnBrk="1" hangingPunct="1">
              <a:defRPr>
                <a:solidFill>
                  <a:srgbClr val="898989"/>
                </a:solidFill>
              </a:defRPr>
            </a:lvl1pPr>
          </a:lstStyle>
          <a:p>
            <a:pPr>
              <a:defRPr/>
            </a:pPr>
            <a:endParaRPr lang="en-US" altLang="en-US"/>
          </a:p>
        </p:txBody>
      </p:sp>
      <p:sp>
        <p:nvSpPr>
          <p:cNvPr id="1029" name="Holder 5">
            <a:extLst>
              <a:ext uri="{FF2B5EF4-FFF2-40B4-BE49-F238E27FC236}">
                <a16:creationId xmlns:a16="http://schemas.microsoft.com/office/drawing/2014/main" id="{4C65D4B0-93DD-E568-3D9B-8961EB1F1BAB}"/>
              </a:ext>
            </a:extLst>
          </p:cNvPr>
          <p:cNvSpPr>
            <a:spLocks noGrp="1" noChangeArrowheads="1"/>
          </p:cNvSpPr>
          <p:nvPr>
            <p:ph type="dt" sz="half" idx="6"/>
          </p:nvPr>
        </p:nvSpPr>
        <p:spPr bwMode="auto">
          <a:xfrm>
            <a:off x="609601" y="6377940"/>
            <a:ext cx="2803922" cy="276999"/>
          </a:xfrm>
          <a:prstGeom prst="rect">
            <a:avLst/>
          </a:prstGeom>
          <a:noFill/>
          <a:ln>
            <a:noFill/>
          </a:ln>
        </p:spPr>
        <p:txBody>
          <a:bodyPr vert="horz" wrap="square" lIns="0" tIns="0" rIns="0" bIns="0" numCol="1" anchor="t" anchorCtr="0" compatLnSpc="1">
            <a:prstTxWarp prst="textNoShape">
              <a:avLst/>
            </a:prstTxWarp>
            <a:spAutoFit/>
          </a:bodyPr>
          <a:lstStyle>
            <a:lvl1pPr eaLnBrk="1" hangingPunct="1">
              <a:defRPr smtClean="0">
                <a:solidFill>
                  <a:srgbClr val="898989"/>
                </a:solidFill>
              </a:defRPr>
            </a:lvl1pPr>
          </a:lstStyle>
          <a:p>
            <a:pPr>
              <a:defRPr/>
            </a:pPr>
            <a:fld id="{AF982A5F-0064-4AD1-B4CC-B834E1655482}" type="datetimeFigureOut">
              <a:rPr lang="en-US" altLang="en-US"/>
              <a:pPr>
                <a:defRPr/>
              </a:pPr>
              <a:t>2/7/2025</a:t>
            </a:fld>
            <a:endParaRPr lang="en-US" altLang="en-US"/>
          </a:p>
        </p:txBody>
      </p:sp>
      <p:sp>
        <p:nvSpPr>
          <p:cNvPr id="1030" name="Holder 6">
            <a:extLst>
              <a:ext uri="{FF2B5EF4-FFF2-40B4-BE49-F238E27FC236}">
                <a16:creationId xmlns:a16="http://schemas.microsoft.com/office/drawing/2014/main" id="{A336E8C7-5678-21B8-075E-FC546DDDA7FE}"/>
              </a:ext>
            </a:extLst>
          </p:cNvPr>
          <p:cNvSpPr>
            <a:spLocks noGrp="1" noChangeArrowheads="1"/>
          </p:cNvSpPr>
          <p:nvPr>
            <p:ph type="sldNum" sz="quarter" idx="7"/>
          </p:nvPr>
        </p:nvSpPr>
        <p:spPr bwMode="auto">
          <a:xfrm>
            <a:off x="8778478" y="6377940"/>
            <a:ext cx="2803922" cy="276999"/>
          </a:xfrm>
          <a:prstGeom prst="rect">
            <a:avLst/>
          </a:prstGeom>
          <a:noFill/>
          <a:ln>
            <a:noFill/>
          </a:ln>
        </p:spPr>
        <p:txBody>
          <a:bodyPr vert="horz" wrap="square" lIns="0" tIns="0" rIns="0" bIns="0" numCol="1" anchor="t" anchorCtr="0" compatLnSpc="1">
            <a:prstTxWarp prst="textNoShape">
              <a:avLst/>
            </a:prstTxWarp>
            <a:spAutoFit/>
          </a:bodyPr>
          <a:lstStyle>
            <a:lvl1pPr algn="r" eaLnBrk="1" hangingPunct="1">
              <a:defRPr smtClean="0">
                <a:solidFill>
                  <a:srgbClr val="898989"/>
                </a:solidFill>
              </a:defRPr>
            </a:lvl1pPr>
          </a:lstStyle>
          <a:p>
            <a:pPr>
              <a:defRPr/>
            </a:pPr>
            <a:fld id="{44BB35B4-6F28-41E6-8035-EA6F2298651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7" r:id="rId2"/>
    <p:sldLayoutId id="2147483674" r:id="rId3"/>
    <p:sldLayoutId id="2147483675" r:id="rId4"/>
    <p:sldLayoutId id="2147483676" r:id="rId5"/>
  </p:sldLayoutIdLst>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siam.ie/events/asiam-employment-seminar" TargetMode="External"/><Relationship Id="rId2" Type="http://schemas.openxmlformats.org/officeDocument/2006/relationships/hyperlink" Target="https://calendly.com/subscriptions-i4a/life-admin" TargetMode="External"/><Relationship Id="rId1" Type="http://schemas.openxmlformats.org/officeDocument/2006/relationships/slideLayout" Target="../slideLayouts/slideLayout2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mailchi.mp/5286e5a5d826/launcpad-sign-up"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a:spLocks noGrp="1"/>
          </p:cNvSpPr>
          <p:nvPr>
            <p:ph type="title" idx="4294967295"/>
          </p:nvPr>
        </p:nvSpPr>
        <p:spPr>
          <a:prstGeom prst="rect">
            <a:avLst/>
          </a:prstGeom>
          <a:noFill/>
          <a:ln>
            <a:noFill/>
            <a:prstDash/>
          </a:ln>
          <a:effectLst/>
        </p:spPr>
        <p:txBody>
          <a:bodyPr rot="0" spcFirstLastPara="0" vertOverflow="overflow" horzOverflow="overflow" vert="horz" wrap="square" lIns="0" tIns="72390" rIns="0" bIns="0" numCol="1" spcCol="0" rtlCol="0" fromWordArt="0" anchor="t" anchorCtr="0" forceAA="0" compatLnSpc="1">
            <a:prstTxWarp prst="textNoShape">
              <a:avLst/>
            </a:prstTxWarp>
            <a:spAutoFit/>
          </a:bodyPr>
          <a:lstStyle/>
          <a:p>
            <a:pPr marL="0" marR="35562" lvl="0" indent="0" algn="ctr" defTabSz="609630" eaLnBrk="1" fontAlgn="auto" latinLnBrk="0" hangingPunct="1">
              <a:lnSpc>
                <a:spcPct val="100000"/>
              </a:lnSpc>
              <a:spcBef>
                <a:spcPts val="570"/>
              </a:spcBef>
              <a:spcAft>
                <a:spcPts val="0"/>
              </a:spcAft>
              <a:buClrTx/>
              <a:buSzTx/>
              <a:buFontTx/>
              <a:buNone/>
              <a:tabLst/>
              <a:defRPr/>
            </a:pPr>
            <a:r>
              <a:rPr kumimoji="0" lang="en-GB" sz="7934" b="1" i="0" u="none" strike="noStrike" kern="0" cap="none" spc="-277" normalizeH="0" baseline="0" noProof="0" dirty="0">
                <a:ln>
                  <a:noFill/>
                </a:ln>
                <a:solidFill>
                  <a:schemeClr val="tx1"/>
                </a:solidFill>
                <a:effectLst/>
                <a:uLnTx/>
                <a:uFillTx/>
                <a:latin typeface="Tahoma"/>
                <a:ea typeface="+mn-ea"/>
                <a:cs typeface="Tahoma"/>
              </a:rPr>
              <a:t>P</a:t>
            </a:r>
            <a:r>
              <a:rPr kumimoji="0" lang="en-GB" sz="7934" b="1" i="0" u="none" strike="noStrike" kern="0" cap="none" spc="-390" normalizeH="0" baseline="0" noProof="0" dirty="0">
                <a:ln>
                  <a:noFill/>
                </a:ln>
                <a:solidFill>
                  <a:schemeClr val="tx1"/>
                </a:solidFill>
                <a:effectLst/>
                <a:uLnTx/>
                <a:uFillTx/>
                <a:latin typeface="Tahoma"/>
                <a:ea typeface="+mn-ea"/>
                <a:cs typeface="Tahoma"/>
              </a:rPr>
              <a:t>o</a:t>
            </a:r>
            <a:r>
              <a:rPr kumimoji="0" lang="en-GB" sz="7934" b="1" i="0" u="none" strike="noStrike" kern="0" cap="none" spc="-467" normalizeH="0" baseline="0" noProof="0" dirty="0">
                <a:ln>
                  <a:noFill/>
                </a:ln>
                <a:solidFill>
                  <a:schemeClr val="tx1"/>
                </a:solidFill>
                <a:effectLst/>
                <a:uLnTx/>
                <a:uFillTx/>
                <a:latin typeface="Tahoma"/>
                <a:ea typeface="+mn-ea"/>
                <a:cs typeface="Tahoma"/>
              </a:rPr>
              <a:t>w</a:t>
            </a:r>
            <a:r>
              <a:rPr kumimoji="0" lang="en-GB" sz="7934" b="1" i="0" u="none" strike="noStrike" kern="0" cap="none" spc="-227" normalizeH="0" baseline="0" noProof="0" dirty="0">
                <a:ln>
                  <a:noFill/>
                </a:ln>
                <a:solidFill>
                  <a:schemeClr val="tx1"/>
                </a:solidFill>
                <a:effectLst/>
                <a:uLnTx/>
                <a:uFillTx/>
                <a:latin typeface="Tahoma"/>
                <a:ea typeface="+mn-ea"/>
                <a:cs typeface="Tahoma"/>
              </a:rPr>
              <a:t>e</a:t>
            </a:r>
            <a:r>
              <a:rPr kumimoji="0" lang="en-GB" sz="7934" b="1" i="0" u="none" strike="noStrike" kern="0" cap="none" spc="140" normalizeH="0" baseline="0" noProof="0" dirty="0">
                <a:ln>
                  <a:noFill/>
                </a:ln>
                <a:solidFill>
                  <a:schemeClr val="tx1"/>
                </a:solidFill>
                <a:effectLst/>
                <a:uLnTx/>
                <a:uFillTx/>
                <a:latin typeface="Tahoma"/>
                <a:ea typeface="+mn-ea"/>
                <a:cs typeface="Tahoma"/>
              </a:rPr>
              <a:t>r</a:t>
            </a:r>
            <a:r>
              <a:rPr kumimoji="0" lang="en-GB" sz="7934" b="1" i="0" u="none" strike="noStrike" kern="0" cap="none" spc="-1033" normalizeH="0" baseline="0" noProof="0" dirty="0">
                <a:ln>
                  <a:noFill/>
                </a:ln>
                <a:solidFill>
                  <a:schemeClr val="tx1"/>
                </a:solidFill>
                <a:effectLst/>
                <a:uLnTx/>
                <a:uFillTx/>
                <a:latin typeface="Tahoma"/>
                <a:ea typeface="+mn-ea"/>
                <a:cs typeface="Tahoma"/>
              </a:rPr>
              <a:t> </a:t>
            </a:r>
            <a:r>
              <a:rPr kumimoji="0" lang="en-GB" sz="7934" b="1" i="0" u="none" strike="noStrike" kern="0" cap="none" spc="90" normalizeH="0" baseline="0" noProof="0" dirty="0">
                <a:ln>
                  <a:noFill/>
                </a:ln>
                <a:solidFill>
                  <a:schemeClr val="tx1"/>
                </a:solidFill>
                <a:effectLst/>
                <a:uLnTx/>
                <a:uFillTx/>
                <a:latin typeface="Tahoma"/>
                <a:ea typeface="+mn-ea"/>
                <a:cs typeface="Tahoma"/>
              </a:rPr>
              <a:t>of</a:t>
            </a:r>
            <a:r>
              <a:rPr kumimoji="0" lang="en-GB" sz="7934" b="1" i="0" u="none" strike="noStrike" kern="0" cap="none" spc="-1037" normalizeH="0" baseline="0" noProof="0" dirty="0">
                <a:ln>
                  <a:noFill/>
                </a:ln>
                <a:solidFill>
                  <a:schemeClr val="tx1"/>
                </a:solidFill>
                <a:effectLst/>
                <a:uLnTx/>
                <a:uFillTx/>
                <a:latin typeface="Tahoma"/>
                <a:ea typeface="+mn-ea"/>
                <a:cs typeface="Tahoma"/>
              </a:rPr>
              <a:t> </a:t>
            </a:r>
            <a:r>
              <a:rPr kumimoji="0" lang="en-GB" sz="7934" b="1" i="0" u="none" strike="noStrike" kern="0" cap="none" spc="-23" normalizeH="0" baseline="0" noProof="0" dirty="0">
                <a:ln>
                  <a:noFill/>
                </a:ln>
                <a:solidFill>
                  <a:schemeClr val="tx1"/>
                </a:solidFill>
                <a:effectLst/>
                <a:uLnTx/>
                <a:uFillTx/>
                <a:latin typeface="Tahoma"/>
                <a:ea typeface="+mn-ea"/>
                <a:cs typeface="Tahoma"/>
              </a:rPr>
              <a:t>Disability</a:t>
            </a:r>
          </a:p>
          <a:p>
            <a:pPr marL="8467" marR="0" lvl="0" indent="0" algn="ctr" defTabSz="609630" eaLnBrk="1" fontAlgn="auto" latinLnBrk="0" hangingPunct="1">
              <a:lnSpc>
                <a:spcPct val="100000"/>
              </a:lnSpc>
              <a:spcBef>
                <a:spcPts val="213"/>
              </a:spcBef>
              <a:spcAft>
                <a:spcPts val="0"/>
              </a:spcAft>
              <a:buClrTx/>
              <a:buSzTx/>
              <a:buFontTx/>
              <a:buNone/>
              <a:tabLst/>
              <a:defRPr/>
            </a:pPr>
            <a:r>
              <a:rPr kumimoji="0" lang="en-GB" sz="3167" b="1" i="0" u="none" strike="noStrike" kern="0" cap="none" spc="-67" normalizeH="0" baseline="0" noProof="0" dirty="0">
                <a:ln>
                  <a:noFill/>
                </a:ln>
                <a:solidFill>
                  <a:schemeClr val="tx1"/>
                </a:solidFill>
                <a:effectLst/>
                <a:uLnTx/>
                <a:uFillTx/>
                <a:latin typeface="Tahoma"/>
                <a:ea typeface="+mn-ea"/>
                <a:cs typeface="Tahoma"/>
              </a:rPr>
              <a:t>'BREAKING</a:t>
            </a:r>
            <a:r>
              <a:rPr kumimoji="0" lang="en-GB" sz="3167" b="1" i="0" u="none" strike="noStrike" kern="0" cap="none" spc="-380" normalizeH="0" baseline="0" noProof="0" dirty="0">
                <a:ln>
                  <a:noFill/>
                </a:ln>
                <a:solidFill>
                  <a:schemeClr val="tx1"/>
                </a:solidFill>
                <a:effectLst/>
                <a:uLnTx/>
                <a:uFillTx/>
                <a:latin typeface="Tahoma"/>
                <a:ea typeface="+mn-ea"/>
                <a:cs typeface="Tahoma"/>
              </a:rPr>
              <a:t> </a:t>
            </a:r>
            <a:r>
              <a:rPr kumimoji="0" lang="en-GB" sz="3167" b="1" i="0" u="none" strike="noStrike" kern="0" cap="none" spc="-7" normalizeH="0" baseline="0" noProof="0" dirty="0">
                <a:ln>
                  <a:noFill/>
                </a:ln>
                <a:solidFill>
                  <a:schemeClr val="tx1"/>
                </a:solidFill>
                <a:effectLst/>
                <a:uLnTx/>
                <a:uFillTx/>
                <a:latin typeface="Tahoma"/>
                <a:ea typeface="+mn-ea"/>
                <a:cs typeface="Tahoma"/>
              </a:rPr>
              <a:t>BARRIERS’</a:t>
            </a:r>
            <a:r>
              <a:rPr kumimoji="0" lang="en-GB" sz="3167" b="1" i="0" u="none" strike="noStrike" kern="0" cap="none" spc="-7" normalizeH="0" baseline="0" noProof="0" dirty="0">
                <a:ln>
                  <a:noFill/>
                </a:ln>
                <a:solidFill>
                  <a:schemeClr val="bg1"/>
                </a:solidFill>
                <a:effectLst/>
                <a:uLnTx/>
                <a:uFillTx/>
                <a:latin typeface="Tahoma"/>
                <a:ea typeface="+mn-ea"/>
                <a:cs typeface="Tahoma"/>
              </a:rPr>
              <a:t>.</a:t>
            </a:r>
            <a:endParaRPr kumimoji="0" lang="en-GB" sz="3167" b="1" i="0" u="none" strike="noStrike" kern="0" cap="none" spc="0" normalizeH="0" baseline="0" noProof="0" dirty="0">
              <a:ln>
                <a:noFill/>
              </a:ln>
              <a:solidFill>
                <a:schemeClr val="bg1"/>
              </a:solidFill>
              <a:effectLst/>
              <a:uLnTx/>
              <a:uFillTx/>
              <a:latin typeface="Tahoma"/>
              <a:ea typeface="+mn-ea"/>
              <a:cs typeface="Tahoma"/>
            </a:endParaRPr>
          </a:p>
        </p:txBody>
      </p:sp>
      <p:sp>
        <p:nvSpPr>
          <p:cNvPr id="17" name="object 17"/>
          <p:cNvSpPr txBox="1"/>
          <p:nvPr/>
        </p:nvSpPr>
        <p:spPr>
          <a:xfrm>
            <a:off x="3391128" y="5114823"/>
            <a:ext cx="5409777" cy="992579"/>
          </a:xfrm>
          <a:prstGeom prst="rect">
            <a:avLst/>
          </a:prstGeom>
        </p:spPr>
        <p:txBody>
          <a:bodyPr vert="horz" wrap="square" lIns="0" tIns="10160" rIns="0" bIns="0" rtlCol="0" anchor="t">
            <a:spAutoFit/>
          </a:bodyPr>
          <a:lstStyle/>
          <a:p>
            <a:pPr marL="64135" algn="ctr">
              <a:spcBef>
                <a:spcPts val="80"/>
              </a:spcBef>
            </a:pPr>
            <a:r>
              <a:rPr lang="en-US" sz="3150" b="1" spc="93" dirty="0">
                <a:latin typeface="Tahoma"/>
                <a:cs typeface="Tahoma"/>
              </a:rPr>
              <a:t>Student Engagement: </a:t>
            </a:r>
            <a:endParaRPr lang="en-US" sz="3150" b="1" spc="93">
              <a:latin typeface="Tahoma"/>
              <a:cs typeface="Tahoma"/>
            </a:endParaRPr>
          </a:p>
          <a:p>
            <a:pPr marL="64135" algn="ctr">
              <a:spcBef>
                <a:spcPts val="80"/>
              </a:spcBef>
            </a:pPr>
            <a:r>
              <a:rPr lang="en-US" sz="3150" b="1" spc="93" dirty="0">
                <a:latin typeface="Tahoma"/>
                <a:cs typeface="Tahoma"/>
              </a:rPr>
              <a:t>A tool for Change</a:t>
            </a:r>
            <a:endParaRPr lang="en-US" sz="3150" b="1" spc="93" dirty="0">
              <a:latin typeface="Tahoma"/>
              <a:ea typeface="Tahoma"/>
              <a:cs typeface="Tahoma"/>
            </a:endParaRPr>
          </a:p>
        </p:txBody>
      </p:sp>
      <p:sp>
        <p:nvSpPr>
          <p:cNvPr id="2" name="object 2">
            <a:extLst>
              <a:ext uri="{C183D7F6-B498-43B3-948B-1728B52AA6E4}">
                <adec:decorative xmlns:adec="http://schemas.microsoft.com/office/drawing/2017/decorative" val="1"/>
              </a:ext>
            </a:extLst>
          </p:cNvPr>
          <p:cNvSpPr txBox="1"/>
          <p:nvPr/>
        </p:nvSpPr>
        <p:spPr>
          <a:xfrm rot="720000">
            <a:off x="8906707" y="3980436"/>
            <a:ext cx="2153669" cy="404021"/>
          </a:xfrm>
          <a:prstGeom prst="rect">
            <a:avLst/>
          </a:prstGeom>
        </p:spPr>
        <p:txBody>
          <a:bodyPr vert="horz" wrap="square" lIns="0" tIns="0" rIns="0" bIns="0" rtlCol="0">
            <a:spAutoFit/>
          </a:bodyPr>
          <a:lstStyle/>
          <a:p>
            <a:pPr>
              <a:lnSpc>
                <a:spcPts val="3063"/>
              </a:lnSpc>
            </a:pPr>
            <a:r>
              <a:rPr sz="4700" spc="-685" baseline="3546" dirty="0">
                <a:latin typeface="Arial Black"/>
                <a:cs typeface="Arial Black"/>
              </a:rPr>
              <a:t>E</a:t>
            </a:r>
            <a:r>
              <a:rPr sz="4700" spc="-815" baseline="3546" dirty="0">
                <a:latin typeface="Arial Black"/>
                <a:cs typeface="Arial Black"/>
              </a:rPr>
              <a:t>D</a:t>
            </a:r>
            <a:r>
              <a:rPr sz="4700" spc="-805" baseline="2364" dirty="0">
                <a:latin typeface="Arial Black"/>
                <a:cs typeface="Arial Black"/>
              </a:rPr>
              <a:t>U</a:t>
            </a:r>
            <a:r>
              <a:rPr sz="4700" spc="-850" baseline="1773" dirty="0">
                <a:latin typeface="Arial Black"/>
                <a:cs typeface="Arial Black"/>
              </a:rPr>
              <a:t>C</a:t>
            </a:r>
            <a:r>
              <a:rPr sz="4700" spc="-1190" baseline="1182" dirty="0">
                <a:latin typeface="Arial Black"/>
                <a:cs typeface="Arial Black"/>
              </a:rPr>
              <a:t>A</a:t>
            </a:r>
            <a:r>
              <a:rPr sz="3133" spc="-530" dirty="0">
                <a:latin typeface="Arial Black"/>
                <a:cs typeface="Arial Black"/>
              </a:rPr>
              <a:t>T</a:t>
            </a:r>
            <a:r>
              <a:rPr sz="3133" spc="-463" dirty="0">
                <a:latin typeface="Arial Black"/>
                <a:cs typeface="Arial Black"/>
              </a:rPr>
              <a:t>ION</a:t>
            </a:r>
            <a:endParaRPr sz="3133">
              <a:latin typeface="Arial Black"/>
              <a:cs typeface="Arial Black"/>
            </a:endParaRPr>
          </a:p>
        </p:txBody>
      </p:sp>
      <p:sp>
        <p:nvSpPr>
          <p:cNvPr id="3" name="object 3">
            <a:extLst>
              <a:ext uri="{C183D7F6-B498-43B3-948B-1728B52AA6E4}">
                <adec:decorative xmlns:adec="http://schemas.microsoft.com/office/drawing/2017/decorative" val="1"/>
              </a:ext>
            </a:extLst>
          </p:cNvPr>
          <p:cNvSpPr/>
          <p:nvPr/>
        </p:nvSpPr>
        <p:spPr>
          <a:xfrm>
            <a:off x="1509830" y="3516820"/>
            <a:ext cx="1839807" cy="911437"/>
          </a:xfrm>
          <a:custGeom>
            <a:avLst/>
            <a:gdLst/>
            <a:ahLst/>
            <a:cxnLst/>
            <a:rect l="l" t="t" r="r" b="b"/>
            <a:pathLst>
              <a:path w="2759710" h="1367154">
                <a:moveTo>
                  <a:pt x="2239516" y="0"/>
                </a:moveTo>
                <a:lnTo>
                  <a:pt x="2189847" y="3696"/>
                </a:lnTo>
                <a:lnTo>
                  <a:pt x="2139497" y="12064"/>
                </a:lnTo>
                <a:lnTo>
                  <a:pt x="412500" y="379158"/>
                </a:lnTo>
                <a:lnTo>
                  <a:pt x="363102" y="391992"/>
                </a:lnTo>
                <a:lnTo>
                  <a:pt x="316226" y="408818"/>
                </a:lnTo>
                <a:lnTo>
                  <a:pt x="272013" y="429390"/>
                </a:lnTo>
                <a:lnTo>
                  <a:pt x="230601" y="453465"/>
                </a:lnTo>
                <a:lnTo>
                  <a:pt x="192130" y="480800"/>
                </a:lnTo>
                <a:lnTo>
                  <a:pt x="156742" y="511151"/>
                </a:lnTo>
                <a:lnTo>
                  <a:pt x="124575" y="544273"/>
                </a:lnTo>
                <a:lnTo>
                  <a:pt x="95769" y="579922"/>
                </a:lnTo>
                <a:lnTo>
                  <a:pt x="70465" y="617856"/>
                </a:lnTo>
                <a:lnTo>
                  <a:pt x="48801" y="657829"/>
                </a:lnTo>
                <a:lnTo>
                  <a:pt x="30919" y="699599"/>
                </a:lnTo>
                <a:lnTo>
                  <a:pt x="16958" y="742921"/>
                </a:lnTo>
                <a:lnTo>
                  <a:pt x="7058" y="787551"/>
                </a:lnTo>
                <a:lnTo>
                  <a:pt x="1358" y="833246"/>
                </a:lnTo>
                <a:lnTo>
                  <a:pt x="0" y="879762"/>
                </a:lnTo>
                <a:lnTo>
                  <a:pt x="3121" y="926854"/>
                </a:lnTo>
                <a:lnTo>
                  <a:pt x="10863" y="974280"/>
                </a:lnTo>
                <a:lnTo>
                  <a:pt x="23080" y="1020754"/>
                </a:lnTo>
                <a:lnTo>
                  <a:pt x="39383" y="1065045"/>
                </a:lnTo>
                <a:lnTo>
                  <a:pt x="59544" y="1106986"/>
                </a:lnTo>
                <a:lnTo>
                  <a:pt x="83337" y="1146413"/>
                </a:lnTo>
                <a:lnTo>
                  <a:pt x="110535" y="1183158"/>
                </a:lnTo>
                <a:lnTo>
                  <a:pt x="140910" y="1217056"/>
                </a:lnTo>
                <a:lnTo>
                  <a:pt x="174236" y="1247941"/>
                </a:lnTo>
                <a:lnTo>
                  <a:pt x="210285" y="1275648"/>
                </a:lnTo>
                <a:lnTo>
                  <a:pt x="248831" y="1300010"/>
                </a:lnTo>
                <a:lnTo>
                  <a:pt x="289647" y="1320861"/>
                </a:lnTo>
                <a:lnTo>
                  <a:pt x="332505" y="1338036"/>
                </a:lnTo>
                <a:lnTo>
                  <a:pt x="377179" y="1351369"/>
                </a:lnTo>
                <a:lnTo>
                  <a:pt x="423442" y="1360694"/>
                </a:lnTo>
                <a:lnTo>
                  <a:pt x="471067" y="1365845"/>
                </a:lnTo>
                <a:lnTo>
                  <a:pt x="519826" y="1366656"/>
                </a:lnTo>
                <a:lnTo>
                  <a:pt x="569493" y="1362961"/>
                </a:lnTo>
                <a:lnTo>
                  <a:pt x="619841" y="1354594"/>
                </a:lnTo>
                <a:lnTo>
                  <a:pt x="2346837" y="987501"/>
                </a:lnTo>
                <a:lnTo>
                  <a:pt x="2396238" y="974666"/>
                </a:lnTo>
                <a:lnTo>
                  <a:pt x="2443115" y="957840"/>
                </a:lnTo>
                <a:lnTo>
                  <a:pt x="2487330" y="937268"/>
                </a:lnTo>
                <a:lnTo>
                  <a:pt x="2528743" y="913191"/>
                </a:lnTo>
                <a:lnTo>
                  <a:pt x="2567213" y="885856"/>
                </a:lnTo>
                <a:lnTo>
                  <a:pt x="2602602" y="855504"/>
                </a:lnTo>
                <a:lnTo>
                  <a:pt x="2634769" y="822381"/>
                </a:lnTo>
                <a:lnTo>
                  <a:pt x="2663574" y="786731"/>
                </a:lnTo>
                <a:lnTo>
                  <a:pt x="2688878" y="748796"/>
                </a:lnTo>
                <a:lnTo>
                  <a:pt x="2710540" y="708821"/>
                </a:lnTo>
                <a:lnTo>
                  <a:pt x="2728422" y="667051"/>
                </a:lnTo>
                <a:lnTo>
                  <a:pt x="2742382" y="623728"/>
                </a:lnTo>
                <a:lnTo>
                  <a:pt x="2752282" y="579096"/>
                </a:lnTo>
                <a:lnTo>
                  <a:pt x="2757980" y="533401"/>
                </a:lnTo>
                <a:lnTo>
                  <a:pt x="2759339" y="486884"/>
                </a:lnTo>
                <a:lnTo>
                  <a:pt x="2756217" y="439792"/>
                </a:lnTo>
                <a:lnTo>
                  <a:pt x="2748475" y="392366"/>
                </a:lnTo>
                <a:lnTo>
                  <a:pt x="2736258" y="345894"/>
                </a:lnTo>
                <a:lnTo>
                  <a:pt x="2719956" y="301604"/>
                </a:lnTo>
                <a:lnTo>
                  <a:pt x="2699795" y="259664"/>
                </a:lnTo>
                <a:lnTo>
                  <a:pt x="2676002" y="220239"/>
                </a:lnTo>
                <a:lnTo>
                  <a:pt x="2648806" y="183494"/>
                </a:lnTo>
                <a:lnTo>
                  <a:pt x="2618431" y="149596"/>
                </a:lnTo>
                <a:lnTo>
                  <a:pt x="2585106" y="118711"/>
                </a:lnTo>
                <a:lnTo>
                  <a:pt x="2549057" y="91004"/>
                </a:lnTo>
                <a:lnTo>
                  <a:pt x="2510512" y="66642"/>
                </a:lnTo>
                <a:lnTo>
                  <a:pt x="2469697" y="45791"/>
                </a:lnTo>
                <a:lnTo>
                  <a:pt x="2426838" y="28616"/>
                </a:lnTo>
                <a:lnTo>
                  <a:pt x="2382164" y="15283"/>
                </a:lnTo>
                <a:lnTo>
                  <a:pt x="2335901" y="5959"/>
                </a:lnTo>
                <a:lnTo>
                  <a:pt x="2288276" y="809"/>
                </a:lnTo>
                <a:lnTo>
                  <a:pt x="2239516" y="0"/>
                </a:lnTo>
                <a:close/>
              </a:path>
            </a:pathLst>
          </a:custGeom>
          <a:solidFill>
            <a:srgbClr val="81E1F7"/>
          </a:solid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txBox="1"/>
          <p:nvPr/>
        </p:nvSpPr>
        <p:spPr>
          <a:xfrm rot="20880000">
            <a:off x="1658561" y="3797558"/>
            <a:ext cx="1536379" cy="402867"/>
          </a:xfrm>
          <a:prstGeom prst="rect">
            <a:avLst/>
          </a:prstGeom>
        </p:spPr>
        <p:txBody>
          <a:bodyPr vert="horz" wrap="square" lIns="0" tIns="0" rIns="0" bIns="0" rtlCol="0">
            <a:spAutoFit/>
          </a:bodyPr>
          <a:lstStyle/>
          <a:p>
            <a:pPr>
              <a:lnSpc>
                <a:spcPts val="3060"/>
              </a:lnSpc>
            </a:pPr>
            <a:r>
              <a:rPr sz="3100" spc="-403" dirty="0">
                <a:latin typeface="Arial Black"/>
                <a:cs typeface="Arial Black"/>
              </a:rPr>
              <a:t>ACCESS</a:t>
            </a:r>
            <a:endParaRPr sz="3100">
              <a:latin typeface="Arial Black"/>
              <a:cs typeface="Arial Black"/>
            </a:endParaRPr>
          </a:p>
        </p:txBody>
      </p:sp>
      <p:sp>
        <p:nvSpPr>
          <p:cNvPr id="5" name="object 5">
            <a:extLst>
              <a:ext uri="{C183D7F6-B498-43B3-948B-1728B52AA6E4}">
                <adec:decorative xmlns:adec="http://schemas.microsoft.com/office/drawing/2017/decorative" val="1"/>
              </a:ext>
            </a:extLst>
          </p:cNvPr>
          <p:cNvSpPr/>
          <p:nvPr/>
        </p:nvSpPr>
        <p:spPr>
          <a:xfrm>
            <a:off x="2827816" y="1112250"/>
            <a:ext cx="2269490" cy="825500"/>
          </a:xfrm>
          <a:custGeom>
            <a:avLst/>
            <a:gdLst/>
            <a:ahLst/>
            <a:cxnLst/>
            <a:rect l="l" t="t" r="r" b="b"/>
            <a:pathLst>
              <a:path w="3404234" h="1238250">
                <a:moveTo>
                  <a:pt x="2854244" y="0"/>
                </a:moveTo>
                <a:lnTo>
                  <a:pt x="2800456" y="3608"/>
                </a:lnTo>
                <a:lnTo>
                  <a:pt x="499724" y="245416"/>
                </a:lnTo>
                <a:lnTo>
                  <a:pt x="446362" y="253068"/>
                </a:lnTo>
                <a:lnTo>
                  <a:pt x="395494" y="264428"/>
                </a:lnTo>
                <a:lnTo>
                  <a:pt x="347219" y="279310"/>
                </a:lnTo>
                <a:lnTo>
                  <a:pt x="301637" y="297526"/>
                </a:lnTo>
                <a:lnTo>
                  <a:pt x="258850" y="318889"/>
                </a:lnTo>
                <a:lnTo>
                  <a:pt x="218959" y="343212"/>
                </a:lnTo>
                <a:lnTo>
                  <a:pt x="182062" y="370305"/>
                </a:lnTo>
                <a:lnTo>
                  <a:pt x="148263" y="399983"/>
                </a:lnTo>
                <a:lnTo>
                  <a:pt x="117660" y="432057"/>
                </a:lnTo>
                <a:lnTo>
                  <a:pt x="90355" y="466340"/>
                </a:lnTo>
                <a:lnTo>
                  <a:pt x="66447" y="502645"/>
                </a:lnTo>
                <a:lnTo>
                  <a:pt x="46039" y="540784"/>
                </a:lnTo>
                <a:lnTo>
                  <a:pt x="29230" y="580568"/>
                </a:lnTo>
                <a:lnTo>
                  <a:pt x="16121" y="621812"/>
                </a:lnTo>
                <a:lnTo>
                  <a:pt x="6812" y="664327"/>
                </a:lnTo>
                <a:lnTo>
                  <a:pt x="1405" y="707926"/>
                </a:lnTo>
                <a:lnTo>
                  <a:pt x="0" y="752421"/>
                </a:lnTo>
                <a:lnTo>
                  <a:pt x="2696" y="797625"/>
                </a:lnTo>
                <a:lnTo>
                  <a:pt x="9456" y="842402"/>
                </a:lnTo>
                <a:lnTo>
                  <a:pt x="20081" y="885632"/>
                </a:lnTo>
                <a:lnTo>
                  <a:pt x="34435" y="927154"/>
                </a:lnTo>
                <a:lnTo>
                  <a:pt x="52378" y="966804"/>
                </a:lnTo>
                <a:lnTo>
                  <a:pt x="73775" y="1004420"/>
                </a:lnTo>
                <a:lnTo>
                  <a:pt x="98487" y="1039841"/>
                </a:lnTo>
                <a:lnTo>
                  <a:pt x="126378" y="1072903"/>
                </a:lnTo>
                <a:lnTo>
                  <a:pt x="157310" y="1103443"/>
                </a:lnTo>
                <a:lnTo>
                  <a:pt x="191145" y="1131300"/>
                </a:lnTo>
                <a:lnTo>
                  <a:pt x="227747" y="1156311"/>
                </a:lnTo>
                <a:lnTo>
                  <a:pt x="266977" y="1178313"/>
                </a:lnTo>
                <a:lnTo>
                  <a:pt x="308700" y="1197144"/>
                </a:lnTo>
                <a:lnTo>
                  <a:pt x="352776" y="1212642"/>
                </a:lnTo>
                <a:lnTo>
                  <a:pt x="399069" y="1224644"/>
                </a:lnTo>
                <a:lnTo>
                  <a:pt x="447441" y="1232987"/>
                </a:lnTo>
                <a:lnTo>
                  <a:pt x="497755" y="1237510"/>
                </a:lnTo>
                <a:lnTo>
                  <a:pt x="549874" y="1238048"/>
                </a:lnTo>
                <a:lnTo>
                  <a:pt x="603660" y="1234442"/>
                </a:lnTo>
                <a:lnTo>
                  <a:pt x="2904405" y="992634"/>
                </a:lnTo>
                <a:lnTo>
                  <a:pt x="2957766" y="984980"/>
                </a:lnTo>
                <a:lnTo>
                  <a:pt x="3008635" y="973619"/>
                </a:lnTo>
                <a:lnTo>
                  <a:pt x="3056910" y="958735"/>
                </a:lnTo>
                <a:lnTo>
                  <a:pt x="3102491" y="940518"/>
                </a:lnTo>
                <a:lnTo>
                  <a:pt x="3145278" y="919155"/>
                </a:lnTo>
                <a:lnTo>
                  <a:pt x="3185170" y="894833"/>
                </a:lnTo>
                <a:lnTo>
                  <a:pt x="3222066" y="867739"/>
                </a:lnTo>
                <a:lnTo>
                  <a:pt x="3255866" y="838062"/>
                </a:lnTo>
                <a:lnTo>
                  <a:pt x="3286469" y="805988"/>
                </a:lnTo>
                <a:lnTo>
                  <a:pt x="3313774" y="771705"/>
                </a:lnTo>
                <a:lnTo>
                  <a:pt x="3337681" y="735401"/>
                </a:lnTo>
                <a:lnTo>
                  <a:pt x="3358089" y="697264"/>
                </a:lnTo>
                <a:lnTo>
                  <a:pt x="3374899" y="657479"/>
                </a:lnTo>
                <a:lnTo>
                  <a:pt x="3388008" y="616236"/>
                </a:lnTo>
                <a:lnTo>
                  <a:pt x="3397316" y="573722"/>
                </a:lnTo>
                <a:lnTo>
                  <a:pt x="3402723" y="530123"/>
                </a:lnTo>
                <a:lnTo>
                  <a:pt x="3404129" y="485629"/>
                </a:lnTo>
                <a:lnTo>
                  <a:pt x="3401432" y="440425"/>
                </a:lnTo>
                <a:lnTo>
                  <a:pt x="3394672" y="395648"/>
                </a:lnTo>
                <a:lnTo>
                  <a:pt x="3384047" y="352417"/>
                </a:lnTo>
                <a:lnTo>
                  <a:pt x="3369694" y="310895"/>
                </a:lnTo>
                <a:lnTo>
                  <a:pt x="3351750" y="271245"/>
                </a:lnTo>
                <a:lnTo>
                  <a:pt x="3330353" y="233627"/>
                </a:lnTo>
                <a:lnTo>
                  <a:pt x="3305641" y="198206"/>
                </a:lnTo>
                <a:lnTo>
                  <a:pt x="3277750" y="165144"/>
                </a:lnTo>
                <a:lnTo>
                  <a:pt x="3246818" y="134603"/>
                </a:lnTo>
                <a:lnTo>
                  <a:pt x="3212982" y="106745"/>
                </a:lnTo>
                <a:lnTo>
                  <a:pt x="3176379" y="81734"/>
                </a:lnTo>
                <a:lnTo>
                  <a:pt x="3137148" y="59731"/>
                </a:lnTo>
                <a:lnTo>
                  <a:pt x="3095425" y="40900"/>
                </a:lnTo>
                <a:lnTo>
                  <a:pt x="3051348" y="25402"/>
                </a:lnTo>
                <a:lnTo>
                  <a:pt x="3005054" y="13401"/>
                </a:lnTo>
                <a:lnTo>
                  <a:pt x="2956680" y="5058"/>
                </a:lnTo>
                <a:lnTo>
                  <a:pt x="2906364" y="537"/>
                </a:lnTo>
                <a:lnTo>
                  <a:pt x="2854244" y="0"/>
                </a:lnTo>
                <a:close/>
              </a:path>
            </a:pathLst>
          </a:custGeom>
          <a:solidFill>
            <a:srgbClr val="87FF8C"/>
          </a:solid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txBox="1"/>
          <p:nvPr/>
        </p:nvSpPr>
        <p:spPr>
          <a:xfrm rot="21300000">
            <a:off x="2972413" y="1358154"/>
            <a:ext cx="1966415" cy="402867"/>
          </a:xfrm>
          <a:prstGeom prst="rect">
            <a:avLst/>
          </a:prstGeom>
        </p:spPr>
        <p:txBody>
          <a:bodyPr vert="horz" wrap="square" lIns="0" tIns="0" rIns="0" bIns="0" rtlCol="0">
            <a:spAutoFit/>
          </a:bodyPr>
          <a:lstStyle/>
          <a:p>
            <a:pPr>
              <a:lnSpc>
                <a:spcPts val="3117"/>
              </a:lnSpc>
            </a:pPr>
            <a:r>
              <a:rPr sz="3100" spc="-500" dirty="0">
                <a:latin typeface="Arial Black"/>
                <a:cs typeface="Arial Black"/>
              </a:rPr>
              <a:t>INCLUSION</a:t>
            </a:r>
            <a:endParaRPr sz="3100">
              <a:latin typeface="Arial Black"/>
              <a:cs typeface="Arial Black"/>
            </a:endParaRPr>
          </a:p>
        </p:txBody>
      </p:sp>
      <p:sp>
        <p:nvSpPr>
          <p:cNvPr id="7" name="object 7">
            <a:extLst>
              <a:ext uri="{C183D7F6-B498-43B3-948B-1728B52AA6E4}">
                <adec:decorative xmlns:adec="http://schemas.microsoft.com/office/drawing/2017/decorative" val="1"/>
              </a:ext>
            </a:extLst>
          </p:cNvPr>
          <p:cNvSpPr/>
          <p:nvPr/>
        </p:nvSpPr>
        <p:spPr>
          <a:xfrm>
            <a:off x="6784425" y="1033710"/>
            <a:ext cx="2465069" cy="982557"/>
          </a:xfrm>
          <a:custGeom>
            <a:avLst/>
            <a:gdLst/>
            <a:ahLst/>
            <a:cxnLst/>
            <a:rect l="l" t="t" r="r" b="b"/>
            <a:pathLst>
              <a:path w="3697605" h="1473835">
                <a:moveTo>
                  <a:pt x="488739" y="0"/>
                </a:moveTo>
                <a:lnTo>
                  <a:pt x="438665" y="3420"/>
                </a:lnTo>
                <a:lnTo>
                  <a:pt x="390655" y="10613"/>
                </a:lnTo>
                <a:lnTo>
                  <a:pt x="344828" y="21427"/>
                </a:lnTo>
                <a:lnTo>
                  <a:pt x="301304" y="35713"/>
                </a:lnTo>
                <a:lnTo>
                  <a:pt x="260203" y="53321"/>
                </a:lnTo>
                <a:lnTo>
                  <a:pt x="221643" y="74099"/>
                </a:lnTo>
                <a:lnTo>
                  <a:pt x="185746" y="97899"/>
                </a:lnTo>
                <a:lnTo>
                  <a:pt x="152631" y="124571"/>
                </a:lnTo>
                <a:lnTo>
                  <a:pt x="122417" y="153963"/>
                </a:lnTo>
                <a:lnTo>
                  <a:pt x="95225" y="185927"/>
                </a:lnTo>
                <a:lnTo>
                  <a:pt x="71173" y="220311"/>
                </a:lnTo>
                <a:lnTo>
                  <a:pt x="50382" y="256966"/>
                </a:lnTo>
                <a:lnTo>
                  <a:pt x="32971" y="295742"/>
                </a:lnTo>
                <a:lnTo>
                  <a:pt x="19060" y="336489"/>
                </a:lnTo>
                <a:lnTo>
                  <a:pt x="8769" y="379057"/>
                </a:lnTo>
                <a:lnTo>
                  <a:pt x="2365" y="422377"/>
                </a:lnTo>
                <a:lnTo>
                  <a:pt x="0" y="465366"/>
                </a:lnTo>
                <a:lnTo>
                  <a:pt x="1617" y="507840"/>
                </a:lnTo>
                <a:lnTo>
                  <a:pt x="7163" y="549613"/>
                </a:lnTo>
                <a:lnTo>
                  <a:pt x="16583" y="590502"/>
                </a:lnTo>
                <a:lnTo>
                  <a:pt x="29823" y="630323"/>
                </a:lnTo>
                <a:lnTo>
                  <a:pt x="46826" y="668893"/>
                </a:lnTo>
                <a:lnTo>
                  <a:pt x="67539" y="706026"/>
                </a:lnTo>
                <a:lnTo>
                  <a:pt x="91907" y="741540"/>
                </a:lnTo>
                <a:lnTo>
                  <a:pt x="119874" y="775250"/>
                </a:lnTo>
                <a:lnTo>
                  <a:pt x="151387" y="806972"/>
                </a:lnTo>
                <a:lnTo>
                  <a:pt x="186390" y="836522"/>
                </a:lnTo>
                <a:lnTo>
                  <a:pt x="224829" y="863716"/>
                </a:lnTo>
                <a:lnTo>
                  <a:pt x="266649" y="888371"/>
                </a:lnTo>
                <a:lnTo>
                  <a:pt x="311795" y="910301"/>
                </a:lnTo>
                <a:lnTo>
                  <a:pt x="360213" y="929324"/>
                </a:lnTo>
                <a:lnTo>
                  <a:pt x="411847" y="945255"/>
                </a:lnTo>
                <a:lnTo>
                  <a:pt x="466642" y="957910"/>
                </a:lnTo>
                <a:lnTo>
                  <a:pt x="3046876" y="1459458"/>
                </a:lnTo>
                <a:lnTo>
                  <a:pt x="3102424" y="1468253"/>
                </a:lnTo>
                <a:lnTo>
                  <a:pt x="3156267" y="1472826"/>
                </a:lnTo>
                <a:lnTo>
                  <a:pt x="3208287" y="1473327"/>
                </a:lnTo>
                <a:lnTo>
                  <a:pt x="3258362" y="1469906"/>
                </a:lnTo>
                <a:lnTo>
                  <a:pt x="3306373" y="1462714"/>
                </a:lnTo>
                <a:lnTo>
                  <a:pt x="3352201" y="1451899"/>
                </a:lnTo>
                <a:lnTo>
                  <a:pt x="3395726" y="1437614"/>
                </a:lnTo>
                <a:lnTo>
                  <a:pt x="3436828" y="1420007"/>
                </a:lnTo>
                <a:lnTo>
                  <a:pt x="3475388" y="1399229"/>
                </a:lnTo>
                <a:lnTo>
                  <a:pt x="3511286" y="1375429"/>
                </a:lnTo>
                <a:lnTo>
                  <a:pt x="3544401" y="1348758"/>
                </a:lnTo>
                <a:lnTo>
                  <a:pt x="3574615" y="1319367"/>
                </a:lnTo>
                <a:lnTo>
                  <a:pt x="3601808" y="1287404"/>
                </a:lnTo>
                <a:lnTo>
                  <a:pt x="3625860" y="1253021"/>
                </a:lnTo>
                <a:lnTo>
                  <a:pt x="3646651" y="1216367"/>
                </a:lnTo>
                <a:lnTo>
                  <a:pt x="3664062" y="1177593"/>
                </a:lnTo>
                <a:lnTo>
                  <a:pt x="3677973" y="1136848"/>
                </a:lnTo>
                <a:lnTo>
                  <a:pt x="3688264" y="1094282"/>
                </a:lnTo>
                <a:lnTo>
                  <a:pt x="3694668" y="1050961"/>
                </a:lnTo>
                <a:lnTo>
                  <a:pt x="3697034" y="1007972"/>
                </a:lnTo>
                <a:lnTo>
                  <a:pt x="3695416" y="965499"/>
                </a:lnTo>
                <a:lnTo>
                  <a:pt x="3689870" y="923725"/>
                </a:lnTo>
                <a:lnTo>
                  <a:pt x="3680450" y="882835"/>
                </a:lnTo>
                <a:lnTo>
                  <a:pt x="3667210" y="843013"/>
                </a:lnTo>
                <a:lnTo>
                  <a:pt x="3650207" y="804442"/>
                </a:lnTo>
                <a:lnTo>
                  <a:pt x="3629493" y="767307"/>
                </a:lnTo>
                <a:lnTo>
                  <a:pt x="3605125" y="731793"/>
                </a:lnTo>
                <a:lnTo>
                  <a:pt x="3577157" y="698082"/>
                </a:lnTo>
                <a:lnTo>
                  <a:pt x="3545643" y="666359"/>
                </a:lnTo>
                <a:lnTo>
                  <a:pt x="3510639" y="636808"/>
                </a:lnTo>
                <a:lnTo>
                  <a:pt x="3472199" y="609613"/>
                </a:lnTo>
                <a:lnTo>
                  <a:pt x="3430378" y="584957"/>
                </a:lnTo>
                <a:lnTo>
                  <a:pt x="3385231" y="563026"/>
                </a:lnTo>
                <a:lnTo>
                  <a:pt x="3336812" y="544003"/>
                </a:lnTo>
                <a:lnTo>
                  <a:pt x="3285176" y="528072"/>
                </a:lnTo>
                <a:lnTo>
                  <a:pt x="3230378" y="515416"/>
                </a:lnTo>
                <a:lnTo>
                  <a:pt x="650145" y="13868"/>
                </a:lnTo>
                <a:lnTo>
                  <a:pt x="594599" y="5073"/>
                </a:lnTo>
                <a:lnTo>
                  <a:pt x="540757" y="500"/>
                </a:lnTo>
                <a:lnTo>
                  <a:pt x="488739" y="0"/>
                </a:lnTo>
                <a:close/>
              </a:path>
            </a:pathLst>
          </a:custGeom>
          <a:solidFill>
            <a:srgbClr val="FF8FF4"/>
          </a:solidFill>
        </p:spPr>
        <p:txBody>
          <a:bodyPr wrap="square" lIns="0" tIns="0" rIns="0" bIns="0" rtlCol="0"/>
          <a:lstStyle/>
          <a:p>
            <a:endParaRPr/>
          </a:p>
        </p:txBody>
      </p:sp>
      <p:sp>
        <p:nvSpPr>
          <p:cNvPr id="8" name="object 8">
            <a:extLst>
              <a:ext uri="{C183D7F6-B498-43B3-948B-1728B52AA6E4}">
                <adec:decorative xmlns:adec="http://schemas.microsoft.com/office/drawing/2017/decorative" val="1"/>
              </a:ext>
            </a:extLst>
          </p:cNvPr>
          <p:cNvSpPr txBox="1"/>
          <p:nvPr/>
        </p:nvSpPr>
        <p:spPr>
          <a:xfrm rot="660000">
            <a:off x="6913512" y="1345496"/>
            <a:ext cx="2177389" cy="404021"/>
          </a:xfrm>
          <a:prstGeom prst="rect">
            <a:avLst/>
          </a:prstGeom>
        </p:spPr>
        <p:txBody>
          <a:bodyPr vert="horz" wrap="square" lIns="0" tIns="0" rIns="0" bIns="0" rtlCol="0">
            <a:spAutoFit/>
          </a:bodyPr>
          <a:lstStyle/>
          <a:p>
            <a:pPr>
              <a:lnSpc>
                <a:spcPts val="3080"/>
              </a:lnSpc>
            </a:pPr>
            <a:r>
              <a:rPr sz="3133" spc="-370" dirty="0">
                <a:latin typeface="Arial Black"/>
                <a:cs typeface="Arial Black"/>
              </a:rPr>
              <a:t>ADVOCACY</a:t>
            </a:r>
            <a:endParaRPr sz="3133">
              <a:latin typeface="Arial Black"/>
              <a:cs typeface="Arial Black"/>
            </a:endParaRPr>
          </a:p>
        </p:txBody>
      </p:sp>
      <p:sp>
        <p:nvSpPr>
          <p:cNvPr id="9" name="object 9">
            <a:extLst>
              <a:ext uri="{C183D7F6-B498-43B3-948B-1728B52AA6E4}">
                <adec:decorative xmlns:adec="http://schemas.microsoft.com/office/drawing/2017/decorative" val="1"/>
              </a:ext>
            </a:extLst>
          </p:cNvPr>
          <p:cNvSpPr/>
          <p:nvPr/>
        </p:nvSpPr>
        <p:spPr>
          <a:xfrm>
            <a:off x="6339293" y="3747903"/>
            <a:ext cx="2104390" cy="997373"/>
          </a:xfrm>
          <a:custGeom>
            <a:avLst/>
            <a:gdLst/>
            <a:ahLst/>
            <a:cxnLst/>
            <a:rect l="l" t="t" r="r" b="b"/>
            <a:pathLst>
              <a:path w="3156584" h="1496059">
                <a:moveTo>
                  <a:pt x="2668777" y="0"/>
                </a:moveTo>
                <a:lnTo>
                  <a:pt x="2617906" y="1820"/>
                </a:lnTo>
                <a:lnTo>
                  <a:pt x="2565762" y="8150"/>
                </a:lnTo>
                <a:lnTo>
                  <a:pt x="2512534" y="19151"/>
                </a:lnTo>
                <a:lnTo>
                  <a:pt x="410786" y="543191"/>
                </a:lnTo>
                <a:lnTo>
                  <a:pt x="358622" y="558467"/>
                </a:lnTo>
                <a:lnTo>
                  <a:pt x="309609" y="577358"/>
                </a:lnTo>
                <a:lnTo>
                  <a:pt x="263837" y="599634"/>
                </a:lnTo>
                <a:lnTo>
                  <a:pt x="221396" y="625064"/>
                </a:lnTo>
                <a:lnTo>
                  <a:pt x="182377" y="653418"/>
                </a:lnTo>
                <a:lnTo>
                  <a:pt x="146868" y="684465"/>
                </a:lnTo>
                <a:lnTo>
                  <a:pt x="114961" y="717974"/>
                </a:lnTo>
                <a:lnTo>
                  <a:pt x="86745" y="753715"/>
                </a:lnTo>
                <a:lnTo>
                  <a:pt x="62309" y="791457"/>
                </a:lnTo>
                <a:lnTo>
                  <a:pt x="41745" y="830969"/>
                </a:lnTo>
                <a:lnTo>
                  <a:pt x="25142" y="872021"/>
                </a:lnTo>
                <a:lnTo>
                  <a:pt x="12590" y="914383"/>
                </a:lnTo>
                <a:lnTo>
                  <a:pt x="4179" y="957822"/>
                </a:lnTo>
                <a:lnTo>
                  <a:pt x="0" y="1002110"/>
                </a:lnTo>
                <a:lnTo>
                  <a:pt x="141" y="1047015"/>
                </a:lnTo>
                <a:lnTo>
                  <a:pt x="4693" y="1092307"/>
                </a:lnTo>
                <a:lnTo>
                  <a:pt x="13746" y="1137755"/>
                </a:lnTo>
                <a:lnTo>
                  <a:pt x="27090" y="1182134"/>
                </a:lnTo>
                <a:lnTo>
                  <a:pt x="44335" y="1224262"/>
                </a:lnTo>
                <a:lnTo>
                  <a:pt x="65293" y="1263977"/>
                </a:lnTo>
                <a:lnTo>
                  <a:pt x="89777" y="1301119"/>
                </a:lnTo>
                <a:lnTo>
                  <a:pt x="117598" y="1335525"/>
                </a:lnTo>
                <a:lnTo>
                  <a:pt x="148568" y="1367035"/>
                </a:lnTo>
                <a:lnTo>
                  <a:pt x="182501" y="1395487"/>
                </a:lnTo>
                <a:lnTo>
                  <a:pt x="219208" y="1420720"/>
                </a:lnTo>
                <a:lnTo>
                  <a:pt x="258502" y="1442572"/>
                </a:lnTo>
                <a:lnTo>
                  <a:pt x="300195" y="1460882"/>
                </a:lnTo>
                <a:lnTo>
                  <a:pt x="344100" y="1475489"/>
                </a:lnTo>
                <a:lnTo>
                  <a:pt x="390028" y="1486231"/>
                </a:lnTo>
                <a:lnTo>
                  <a:pt x="437791" y="1492947"/>
                </a:lnTo>
                <a:lnTo>
                  <a:pt x="487203" y="1495476"/>
                </a:lnTo>
                <a:lnTo>
                  <a:pt x="538075" y="1493655"/>
                </a:lnTo>
                <a:lnTo>
                  <a:pt x="590220" y="1487325"/>
                </a:lnTo>
                <a:lnTo>
                  <a:pt x="643450" y="1476324"/>
                </a:lnTo>
                <a:lnTo>
                  <a:pt x="2745198" y="952284"/>
                </a:lnTo>
                <a:lnTo>
                  <a:pt x="2797361" y="937008"/>
                </a:lnTo>
                <a:lnTo>
                  <a:pt x="2846372" y="918117"/>
                </a:lnTo>
                <a:lnTo>
                  <a:pt x="2892143" y="895841"/>
                </a:lnTo>
                <a:lnTo>
                  <a:pt x="2934583" y="870411"/>
                </a:lnTo>
                <a:lnTo>
                  <a:pt x="2973602" y="842057"/>
                </a:lnTo>
                <a:lnTo>
                  <a:pt x="3009111" y="811010"/>
                </a:lnTo>
                <a:lnTo>
                  <a:pt x="3041018" y="777501"/>
                </a:lnTo>
                <a:lnTo>
                  <a:pt x="3069235" y="741760"/>
                </a:lnTo>
                <a:lnTo>
                  <a:pt x="3093671" y="704018"/>
                </a:lnTo>
                <a:lnTo>
                  <a:pt x="3114235" y="664506"/>
                </a:lnTo>
                <a:lnTo>
                  <a:pt x="3130839" y="623454"/>
                </a:lnTo>
                <a:lnTo>
                  <a:pt x="3143392" y="581092"/>
                </a:lnTo>
                <a:lnTo>
                  <a:pt x="3151803" y="537653"/>
                </a:lnTo>
                <a:lnTo>
                  <a:pt x="3155984" y="493365"/>
                </a:lnTo>
                <a:lnTo>
                  <a:pt x="3155843" y="448460"/>
                </a:lnTo>
                <a:lnTo>
                  <a:pt x="3151292" y="403168"/>
                </a:lnTo>
                <a:lnTo>
                  <a:pt x="3142239" y="357721"/>
                </a:lnTo>
                <a:lnTo>
                  <a:pt x="3128894" y="313341"/>
                </a:lnTo>
                <a:lnTo>
                  <a:pt x="3111649" y="271213"/>
                </a:lnTo>
                <a:lnTo>
                  <a:pt x="3090690" y="231498"/>
                </a:lnTo>
                <a:lnTo>
                  <a:pt x="3066206" y="194356"/>
                </a:lnTo>
                <a:lnTo>
                  <a:pt x="3038385" y="159950"/>
                </a:lnTo>
                <a:lnTo>
                  <a:pt x="3007413" y="128440"/>
                </a:lnTo>
                <a:lnTo>
                  <a:pt x="2973479" y="99988"/>
                </a:lnTo>
                <a:lnTo>
                  <a:pt x="2936772" y="74755"/>
                </a:lnTo>
                <a:lnTo>
                  <a:pt x="2897477" y="52903"/>
                </a:lnTo>
                <a:lnTo>
                  <a:pt x="2855784" y="34593"/>
                </a:lnTo>
                <a:lnTo>
                  <a:pt x="2811879" y="19986"/>
                </a:lnTo>
                <a:lnTo>
                  <a:pt x="2765951" y="9244"/>
                </a:lnTo>
                <a:lnTo>
                  <a:pt x="2718188" y="2528"/>
                </a:lnTo>
                <a:lnTo>
                  <a:pt x="2668777" y="0"/>
                </a:lnTo>
                <a:close/>
              </a:path>
            </a:pathLst>
          </a:custGeom>
          <a:solidFill>
            <a:srgbClr val="87FF8C"/>
          </a:solidFill>
        </p:spPr>
        <p:txBody>
          <a:bodyPr wrap="square" lIns="0" tIns="0" rIns="0" bIns="0" rtlCol="0"/>
          <a:lstStyle/>
          <a:p>
            <a:endParaRPr/>
          </a:p>
        </p:txBody>
      </p:sp>
      <p:sp>
        <p:nvSpPr>
          <p:cNvPr id="10" name="object 10">
            <a:extLst>
              <a:ext uri="{C183D7F6-B498-43B3-948B-1728B52AA6E4}">
                <adec:decorative xmlns:adec="http://schemas.microsoft.com/office/drawing/2017/decorative" val="1"/>
              </a:ext>
            </a:extLst>
          </p:cNvPr>
          <p:cNvSpPr txBox="1"/>
          <p:nvPr/>
        </p:nvSpPr>
        <p:spPr>
          <a:xfrm rot="20760000">
            <a:off x="6471430" y="4069518"/>
            <a:ext cx="1845450" cy="404021"/>
          </a:xfrm>
          <a:prstGeom prst="rect">
            <a:avLst/>
          </a:prstGeom>
        </p:spPr>
        <p:txBody>
          <a:bodyPr vert="horz" wrap="square" lIns="0" tIns="0" rIns="0" bIns="0" rtlCol="0">
            <a:spAutoFit/>
          </a:bodyPr>
          <a:lstStyle/>
          <a:p>
            <a:pPr>
              <a:lnSpc>
                <a:spcPts val="3080"/>
              </a:lnSpc>
            </a:pPr>
            <a:r>
              <a:rPr sz="3133" spc="-403" dirty="0">
                <a:latin typeface="Arial Black"/>
                <a:cs typeface="Arial Black"/>
              </a:rPr>
              <a:t>ACTIVISM</a:t>
            </a:r>
            <a:endParaRPr sz="3133">
              <a:latin typeface="Arial Black"/>
              <a:cs typeface="Arial Black"/>
            </a:endParaRPr>
          </a:p>
        </p:txBody>
      </p:sp>
      <p:sp>
        <p:nvSpPr>
          <p:cNvPr id="11" name="object 11">
            <a:extLst>
              <a:ext uri="{C183D7F6-B498-43B3-948B-1728B52AA6E4}">
                <adec:decorative xmlns:adec="http://schemas.microsoft.com/office/drawing/2017/decorative" val="1"/>
              </a:ext>
            </a:extLst>
          </p:cNvPr>
          <p:cNvSpPr/>
          <p:nvPr/>
        </p:nvSpPr>
        <p:spPr>
          <a:xfrm>
            <a:off x="4128762" y="3811577"/>
            <a:ext cx="1644227" cy="883920"/>
          </a:xfrm>
          <a:custGeom>
            <a:avLst/>
            <a:gdLst/>
            <a:ahLst/>
            <a:cxnLst/>
            <a:rect l="l" t="t" r="r" b="b"/>
            <a:pathLst>
              <a:path w="2466340" h="1325879">
                <a:moveTo>
                  <a:pt x="500042" y="0"/>
                </a:moveTo>
                <a:lnTo>
                  <a:pt x="451969" y="93"/>
                </a:lnTo>
                <a:lnTo>
                  <a:pt x="404833" y="4825"/>
                </a:lnTo>
                <a:lnTo>
                  <a:pt x="358912" y="14016"/>
                </a:lnTo>
                <a:lnTo>
                  <a:pt x="314485" y="27490"/>
                </a:lnTo>
                <a:lnTo>
                  <a:pt x="271831" y="45070"/>
                </a:lnTo>
                <a:lnTo>
                  <a:pt x="231230" y="66578"/>
                </a:lnTo>
                <a:lnTo>
                  <a:pt x="192960" y="91837"/>
                </a:lnTo>
                <a:lnTo>
                  <a:pt x="157300" y="120670"/>
                </a:lnTo>
                <a:lnTo>
                  <a:pt x="124529" y="152898"/>
                </a:lnTo>
                <a:lnTo>
                  <a:pt x="94927" y="188346"/>
                </a:lnTo>
                <a:lnTo>
                  <a:pt x="68772" y="226836"/>
                </a:lnTo>
                <a:lnTo>
                  <a:pt x="46343" y="268190"/>
                </a:lnTo>
                <a:lnTo>
                  <a:pt x="27920" y="312231"/>
                </a:lnTo>
                <a:lnTo>
                  <a:pt x="13781" y="358781"/>
                </a:lnTo>
                <a:lnTo>
                  <a:pt x="4409" y="406521"/>
                </a:lnTo>
                <a:lnTo>
                  <a:pt x="0" y="454057"/>
                </a:lnTo>
                <a:lnTo>
                  <a:pt x="388" y="501100"/>
                </a:lnTo>
                <a:lnTo>
                  <a:pt x="5411" y="547364"/>
                </a:lnTo>
                <a:lnTo>
                  <a:pt x="14906" y="592561"/>
                </a:lnTo>
                <a:lnTo>
                  <a:pt x="28710" y="636403"/>
                </a:lnTo>
                <a:lnTo>
                  <a:pt x="46660" y="678603"/>
                </a:lnTo>
                <a:lnTo>
                  <a:pt x="68592" y="718872"/>
                </a:lnTo>
                <a:lnTo>
                  <a:pt x="94344" y="756925"/>
                </a:lnTo>
                <a:lnTo>
                  <a:pt x="123752" y="792472"/>
                </a:lnTo>
                <a:lnTo>
                  <a:pt x="156652" y="825227"/>
                </a:lnTo>
                <a:lnTo>
                  <a:pt x="192883" y="854902"/>
                </a:lnTo>
                <a:lnTo>
                  <a:pt x="232281" y="881210"/>
                </a:lnTo>
                <a:lnTo>
                  <a:pt x="274682" y="903862"/>
                </a:lnTo>
                <a:lnTo>
                  <a:pt x="319924" y="922571"/>
                </a:lnTo>
                <a:lnTo>
                  <a:pt x="367844" y="937050"/>
                </a:lnTo>
                <a:lnTo>
                  <a:pt x="1868400" y="1311192"/>
                </a:lnTo>
                <a:lnTo>
                  <a:pt x="1917507" y="1320905"/>
                </a:lnTo>
                <a:lnTo>
                  <a:pt x="1966237" y="1325626"/>
                </a:lnTo>
                <a:lnTo>
                  <a:pt x="2014309" y="1325532"/>
                </a:lnTo>
                <a:lnTo>
                  <a:pt x="2061446" y="1320800"/>
                </a:lnTo>
                <a:lnTo>
                  <a:pt x="2107367" y="1311607"/>
                </a:lnTo>
                <a:lnTo>
                  <a:pt x="2151794" y="1298132"/>
                </a:lnTo>
                <a:lnTo>
                  <a:pt x="2194447" y="1280552"/>
                </a:lnTo>
                <a:lnTo>
                  <a:pt x="2235049" y="1259043"/>
                </a:lnTo>
                <a:lnTo>
                  <a:pt x="2273319" y="1233784"/>
                </a:lnTo>
                <a:lnTo>
                  <a:pt x="2308979" y="1204951"/>
                </a:lnTo>
                <a:lnTo>
                  <a:pt x="2341749" y="1172722"/>
                </a:lnTo>
                <a:lnTo>
                  <a:pt x="2371352" y="1137274"/>
                </a:lnTo>
                <a:lnTo>
                  <a:pt x="2397507" y="1098785"/>
                </a:lnTo>
                <a:lnTo>
                  <a:pt x="2419936" y="1057433"/>
                </a:lnTo>
                <a:lnTo>
                  <a:pt x="2438359" y="1013393"/>
                </a:lnTo>
                <a:lnTo>
                  <a:pt x="2452498" y="966845"/>
                </a:lnTo>
                <a:lnTo>
                  <a:pt x="2461869" y="919105"/>
                </a:lnTo>
                <a:lnTo>
                  <a:pt x="2466279" y="871569"/>
                </a:lnTo>
                <a:lnTo>
                  <a:pt x="2465891" y="824526"/>
                </a:lnTo>
                <a:lnTo>
                  <a:pt x="2460868" y="778262"/>
                </a:lnTo>
                <a:lnTo>
                  <a:pt x="2451373" y="733065"/>
                </a:lnTo>
                <a:lnTo>
                  <a:pt x="2437569" y="689223"/>
                </a:lnTo>
                <a:lnTo>
                  <a:pt x="2419620" y="647023"/>
                </a:lnTo>
                <a:lnTo>
                  <a:pt x="2397688" y="606754"/>
                </a:lnTo>
                <a:lnTo>
                  <a:pt x="2371937" y="568701"/>
                </a:lnTo>
                <a:lnTo>
                  <a:pt x="2342530" y="533154"/>
                </a:lnTo>
                <a:lnTo>
                  <a:pt x="2309630" y="500399"/>
                </a:lnTo>
                <a:lnTo>
                  <a:pt x="2273401" y="470724"/>
                </a:lnTo>
                <a:lnTo>
                  <a:pt x="2234004" y="444416"/>
                </a:lnTo>
                <a:lnTo>
                  <a:pt x="2191605" y="421764"/>
                </a:lnTo>
                <a:lnTo>
                  <a:pt x="2146365" y="403055"/>
                </a:lnTo>
                <a:lnTo>
                  <a:pt x="2098448" y="388576"/>
                </a:lnTo>
                <a:lnTo>
                  <a:pt x="597879" y="14434"/>
                </a:lnTo>
                <a:lnTo>
                  <a:pt x="548771" y="4720"/>
                </a:lnTo>
                <a:lnTo>
                  <a:pt x="500042" y="0"/>
                </a:lnTo>
                <a:close/>
              </a:path>
            </a:pathLst>
          </a:custGeom>
          <a:solidFill>
            <a:srgbClr val="FF8FF4"/>
          </a:solidFill>
        </p:spPr>
        <p:txBody>
          <a:bodyPr wrap="square" lIns="0" tIns="0" rIns="0" bIns="0" rtlCol="0"/>
          <a:lstStyle/>
          <a:p>
            <a:endParaRPr/>
          </a:p>
        </p:txBody>
      </p:sp>
      <p:sp>
        <p:nvSpPr>
          <p:cNvPr id="12" name="object 12">
            <a:extLst>
              <a:ext uri="{C183D7F6-B498-43B3-948B-1728B52AA6E4}">
                <adec:decorative xmlns:adec="http://schemas.microsoft.com/office/drawing/2017/decorative" val="1"/>
              </a:ext>
            </a:extLst>
          </p:cNvPr>
          <p:cNvSpPr txBox="1"/>
          <p:nvPr/>
        </p:nvSpPr>
        <p:spPr>
          <a:xfrm rot="840000">
            <a:off x="4228987" y="4063757"/>
            <a:ext cx="1406505" cy="404021"/>
          </a:xfrm>
          <a:prstGeom prst="rect">
            <a:avLst/>
          </a:prstGeom>
        </p:spPr>
        <p:txBody>
          <a:bodyPr vert="horz" wrap="square" lIns="0" tIns="0" rIns="0" bIns="0" rtlCol="0">
            <a:spAutoFit/>
          </a:bodyPr>
          <a:lstStyle/>
          <a:p>
            <a:pPr>
              <a:lnSpc>
                <a:spcPts val="3080"/>
              </a:lnSpc>
            </a:pPr>
            <a:r>
              <a:rPr sz="3133" spc="-490" dirty="0">
                <a:latin typeface="Arial Black"/>
                <a:cs typeface="Arial Black"/>
              </a:rPr>
              <a:t>EQUITY</a:t>
            </a:r>
            <a:endParaRPr sz="3133">
              <a:latin typeface="Arial Black"/>
              <a:cs typeface="Arial Black"/>
            </a:endParaRPr>
          </a:p>
        </p:txBody>
      </p:sp>
      <p:sp>
        <p:nvSpPr>
          <p:cNvPr id="13" name="object 13">
            <a:extLst>
              <a:ext uri="{C183D7F6-B498-43B3-948B-1728B52AA6E4}">
                <adec:decorative xmlns:adec="http://schemas.microsoft.com/office/drawing/2017/decorative" val="1"/>
              </a:ext>
            </a:extLst>
          </p:cNvPr>
          <p:cNvSpPr/>
          <p:nvPr/>
        </p:nvSpPr>
        <p:spPr>
          <a:xfrm>
            <a:off x="1137429" y="1234092"/>
            <a:ext cx="404707" cy="648970"/>
          </a:xfrm>
          <a:custGeom>
            <a:avLst/>
            <a:gdLst/>
            <a:ahLst/>
            <a:cxnLst/>
            <a:rect l="l" t="t" r="r" b="b"/>
            <a:pathLst>
              <a:path w="607060" h="973455">
                <a:moveTo>
                  <a:pt x="606653" y="973074"/>
                </a:moveTo>
                <a:lnTo>
                  <a:pt x="575682" y="933801"/>
                </a:lnTo>
                <a:lnTo>
                  <a:pt x="545114" y="894231"/>
                </a:lnTo>
                <a:lnTo>
                  <a:pt x="514953" y="854365"/>
                </a:lnTo>
                <a:lnTo>
                  <a:pt x="485199" y="814207"/>
                </a:lnTo>
                <a:lnTo>
                  <a:pt x="455854" y="773761"/>
                </a:lnTo>
                <a:lnTo>
                  <a:pt x="426922" y="733029"/>
                </a:lnTo>
                <a:lnTo>
                  <a:pt x="398403" y="692015"/>
                </a:lnTo>
                <a:lnTo>
                  <a:pt x="370300" y="650722"/>
                </a:lnTo>
                <a:lnTo>
                  <a:pt x="342615" y="609153"/>
                </a:lnTo>
                <a:lnTo>
                  <a:pt x="315349" y="567311"/>
                </a:lnTo>
                <a:lnTo>
                  <a:pt x="288505" y="525199"/>
                </a:lnTo>
                <a:lnTo>
                  <a:pt x="262085" y="482821"/>
                </a:lnTo>
                <a:lnTo>
                  <a:pt x="236090" y="440180"/>
                </a:lnTo>
                <a:lnTo>
                  <a:pt x="210524" y="397279"/>
                </a:lnTo>
                <a:lnTo>
                  <a:pt x="185387" y="354122"/>
                </a:lnTo>
                <a:lnTo>
                  <a:pt x="160681" y="310710"/>
                </a:lnTo>
                <a:lnTo>
                  <a:pt x="136410" y="267049"/>
                </a:lnTo>
                <a:lnTo>
                  <a:pt x="112574" y="223140"/>
                </a:lnTo>
                <a:lnTo>
                  <a:pt x="89175" y="178987"/>
                </a:lnTo>
                <a:lnTo>
                  <a:pt x="66217" y="134593"/>
                </a:lnTo>
                <a:lnTo>
                  <a:pt x="43700" y="89962"/>
                </a:lnTo>
                <a:lnTo>
                  <a:pt x="21627" y="45096"/>
                </a:lnTo>
                <a:lnTo>
                  <a:pt x="0" y="0"/>
                </a:lnTo>
              </a:path>
            </a:pathLst>
          </a:custGeom>
          <a:ln w="43243">
            <a:solidFill>
              <a:srgbClr val="000000"/>
            </a:solidFill>
          </a:ln>
        </p:spPr>
        <p:txBody>
          <a:bodyPr wrap="square" lIns="0" tIns="0" rIns="0" bIns="0" rtlCol="0"/>
          <a:lstStyle/>
          <a:p>
            <a:endParaRPr/>
          </a:p>
        </p:txBody>
      </p:sp>
      <p:sp>
        <p:nvSpPr>
          <p:cNvPr id="15" name="object 15">
            <a:extLst>
              <a:ext uri="{C183D7F6-B498-43B3-948B-1728B52AA6E4}">
                <adec:decorative xmlns:adec="http://schemas.microsoft.com/office/drawing/2017/decorative" val="1"/>
              </a:ext>
            </a:extLst>
          </p:cNvPr>
          <p:cNvSpPr/>
          <p:nvPr/>
        </p:nvSpPr>
        <p:spPr>
          <a:xfrm>
            <a:off x="2106566" y="925253"/>
            <a:ext cx="222250" cy="899160"/>
          </a:xfrm>
          <a:custGeom>
            <a:avLst/>
            <a:gdLst/>
            <a:ahLst/>
            <a:cxnLst/>
            <a:rect l="l" t="t" r="r" b="b"/>
            <a:pathLst>
              <a:path w="333375" h="1348739">
                <a:moveTo>
                  <a:pt x="333223" y="1348651"/>
                </a:moveTo>
                <a:lnTo>
                  <a:pt x="306531" y="1305371"/>
                </a:lnTo>
                <a:lnTo>
                  <a:pt x="280917" y="1261554"/>
                </a:lnTo>
                <a:lnTo>
                  <a:pt x="256386" y="1217219"/>
                </a:lnTo>
                <a:lnTo>
                  <a:pt x="232943" y="1172387"/>
                </a:lnTo>
                <a:lnTo>
                  <a:pt x="210592" y="1127078"/>
                </a:lnTo>
                <a:lnTo>
                  <a:pt x="189339" y="1081313"/>
                </a:lnTo>
                <a:lnTo>
                  <a:pt x="169188" y="1035111"/>
                </a:lnTo>
                <a:lnTo>
                  <a:pt x="150144" y="988493"/>
                </a:lnTo>
                <a:lnTo>
                  <a:pt x="132213" y="941480"/>
                </a:lnTo>
                <a:lnTo>
                  <a:pt x="115398" y="894091"/>
                </a:lnTo>
                <a:lnTo>
                  <a:pt x="99705" y="846347"/>
                </a:lnTo>
                <a:lnTo>
                  <a:pt x="85139" y="798267"/>
                </a:lnTo>
                <a:lnTo>
                  <a:pt x="71704" y="749874"/>
                </a:lnTo>
                <a:lnTo>
                  <a:pt x="59406" y="701186"/>
                </a:lnTo>
                <a:lnTo>
                  <a:pt x="48249" y="652223"/>
                </a:lnTo>
                <a:lnTo>
                  <a:pt x="38239" y="603007"/>
                </a:lnTo>
                <a:lnTo>
                  <a:pt x="29379" y="553558"/>
                </a:lnTo>
                <a:lnTo>
                  <a:pt x="21675" y="503895"/>
                </a:lnTo>
                <a:lnTo>
                  <a:pt x="15132" y="454039"/>
                </a:lnTo>
                <a:lnTo>
                  <a:pt x="9755" y="404011"/>
                </a:lnTo>
                <a:lnTo>
                  <a:pt x="5548" y="353830"/>
                </a:lnTo>
                <a:lnTo>
                  <a:pt x="2517" y="303517"/>
                </a:lnTo>
                <a:lnTo>
                  <a:pt x="666" y="253092"/>
                </a:lnTo>
                <a:lnTo>
                  <a:pt x="0" y="202575"/>
                </a:lnTo>
                <a:lnTo>
                  <a:pt x="523" y="151988"/>
                </a:lnTo>
                <a:lnTo>
                  <a:pt x="2242" y="101349"/>
                </a:lnTo>
                <a:lnTo>
                  <a:pt x="5161" y="50679"/>
                </a:lnTo>
                <a:lnTo>
                  <a:pt x="9284" y="0"/>
                </a:lnTo>
              </a:path>
            </a:pathLst>
          </a:custGeom>
          <a:ln w="43243">
            <a:solidFill>
              <a:srgbClr val="000000"/>
            </a:solidFill>
          </a:ln>
        </p:spPr>
        <p:txBody>
          <a:bodyPr wrap="square" lIns="0" tIns="0" rIns="0" bIns="0" rtlCol="0"/>
          <a:lstStyle/>
          <a:p>
            <a:endParaRPr/>
          </a:p>
        </p:txBody>
      </p:sp>
      <p:sp>
        <p:nvSpPr>
          <p:cNvPr id="16" name="object 16">
            <a:extLst>
              <a:ext uri="{C183D7F6-B498-43B3-948B-1728B52AA6E4}">
                <adec:decorative xmlns:adec="http://schemas.microsoft.com/office/drawing/2017/decorative" val="1"/>
              </a:ext>
            </a:extLst>
          </p:cNvPr>
          <p:cNvSpPr/>
          <p:nvPr/>
        </p:nvSpPr>
        <p:spPr>
          <a:xfrm>
            <a:off x="338151" y="2224362"/>
            <a:ext cx="766657" cy="197273"/>
          </a:xfrm>
          <a:custGeom>
            <a:avLst/>
            <a:gdLst/>
            <a:ahLst/>
            <a:cxnLst/>
            <a:rect l="l" t="t" r="r" b="b"/>
            <a:pathLst>
              <a:path w="1149985" h="295910">
                <a:moveTo>
                  <a:pt x="1149731" y="295567"/>
                </a:moveTo>
                <a:lnTo>
                  <a:pt x="1101267" y="277359"/>
                </a:lnTo>
                <a:lnTo>
                  <a:pt x="1052640" y="259633"/>
                </a:lnTo>
                <a:lnTo>
                  <a:pt x="1003852" y="242388"/>
                </a:lnTo>
                <a:lnTo>
                  <a:pt x="954908" y="225625"/>
                </a:lnTo>
                <a:lnTo>
                  <a:pt x="905811" y="209345"/>
                </a:lnTo>
                <a:lnTo>
                  <a:pt x="856565" y="193549"/>
                </a:lnTo>
                <a:lnTo>
                  <a:pt x="807173" y="178239"/>
                </a:lnTo>
                <a:lnTo>
                  <a:pt x="757638" y="163414"/>
                </a:lnTo>
                <a:lnTo>
                  <a:pt x="707965" y="149077"/>
                </a:lnTo>
                <a:lnTo>
                  <a:pt x="658157" y="135227"/>
                </a:lnTo>
                <a:lnTo>
                  <a:pt x="608217" y="121866"/>
                </a:lnTo>
                <a:lnTo>
                  <a:pt x="558150" y="108995"/>
                </a:lnTo>
                <a:lnTo>
                  <a:pt x="507958" y="96615"/>
                </a:lnTo>
                <a:lnTo>
                  <a:pt x="457646" y="84726"/>
                </a:lnTo>
                <a:lnTo>
                  <a:pt x="407217" y="73329"/>
                </a:lnTo>
                <a:lnTo>
                  <a:pt x="356674" y="62426"/>
                </a:lnTo>
                <a:lnTo>
                  <a:pt x="306021" y="52018"/>
                </a:lnTo>
                <a:lnTo>
                  <a:pt x="255262" y="42104"/>
                </a:lnTo>
                <a:lnTo>
                  <a:pt x="204401" y="32687"/>
                </a:lnTo>
                <a:lnTo>
                  <a:pt x="153440" y="23767"/>
                </a:lnTo>
                <a:lnTo>
                  <a:pt x="102384" y="15345"/>
                </a:lnTo>
                <a:lnTo>
                  <a:pt x="51236" y="7423"/>
                </a:lnTo>
                <a:lnTo>
                  <a:pt x="0" y="0"/>
                </a:lnTo>
              </a:path>
            </a:pathLst>
          </a:custGeom>
          <a:ln w="43243">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3722955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AB72C-FAE4-E48C-3A7B-99AC4F040E84}"/>
              </a:ext>
            </a:extLst>
          </p:cNvPr>
          <p:cNvSpPr>
            <a:spLocks noGrp="1"/>
          </p:cNvSpPr>
          <p:nvPr>
            <p:ph type="title"/>
          </p:nvPr>
        </p:nvSpPr>
        <p:spPr/>
        <p:txBody>
          <a:bodyPr>
            <a:normAutofit/>
          </a:bodyPr>
          <a:lstStyle/>
          <a:p>
            <a:pPr marL="64135">
              <a:lnSpc>
                <a:spcPct val="100000"/>
              </a:lnSpc>
              <a:spcBef>
                <a:spcPts val="80"/>
              </a:spcBef>
            </a:pPr>
            <a:r>
              <a:rPr lang="en-US" sz="3200" b="1">
                <a:latin typeface="Tahoma"/>
                <a:ea typeface="Tahoma"/>
                <a:cs typeface="Tahoma"/>
              </a:rPr>
              <a:t>Student Engagement: </a:t>
            </a:r>
            <a:endParaRPr lang="en-US" sz="3200">
              <a:latin typeface="Tahoma"/>
              <a:ea typeface="Tahoma"/>
              <a:cs typeface="Tahoma"/>
            </a:endParaRPr>
          </a:p>
          <a:p>
            <a:pPr marL="64135">
              <a:lnSpc>
                <a:spcPct val="100000"/>
              </a:lnSpc>
              <a:spcBef>
                <a:spcPts val="80"/>
              </a:spcBef>
            </a:pPr>
            <a:r>
              <a:rPr lang="en-US" sz="3200" b="1">
                <a:latin typeface="Tahoma"/>
                <a:ea typeface="Tahoma"/>
                <a:cs typeface="Tahoma"/>
              </a:rPr>
              <a:t>A tool for Change</a:t>
            </a:r>
            <a:endParaRPr lang="en-GB"/>
          </a:p>
        </p:txBody>
      </p:sp>
      <p:sp>
        <p:nvSpPr>
          <p:cNvPr id="3" name="Content Placeholder 2">
            <a:extLst>
              <a:ext uri="{FF2B5EF4-FFF2-40B4-BE49-F238E27FC236}">
                <a16:creationId xmlns:a16="http://schemas.microsoft.com/office/drawing/2014/main" id="{35507A56-7BE1-8BB5-B748-55A72F53929B}"/>
              </a:ext>
            </a:extLst>
          </p:cNvPr>
          <p:cNvSpPr>
            <a:spLocks noGrp="1"/>
          </p:cNvSpPr>
          <p:nvPr>
            <p:ph idx="1"/>
          </p:nvPr>
        </p:nvSpPr>
        <p:spPr/>
        <p:txBody>
          <a:bodyPr vert="horz" lIns="91440" tIns="45720" rIns="91440" bIns="45720" rtlCol="0" anchor="t">
            <a:normAutofit/>
          </a:bodyPr>
          <a:lstStyle/>
          <a:p>
            <a:r>
              <a:rPr lang="en-GB" dirty="0">
                <a:ea typeface="+mn-lt"/>
                <a:cs typeface="+mn-lt"/>
              </a:rPr>
              <a:t>What are the key barriers to meaningful student engagement, and how can they be overcome?</a:t>
            </a:r>
          </a:p>
          <a:p>
            <a:r>
              <a:rPr lang="en-GB" dirty="0">
                <a:ea typeface="+mn-lt"/>
                <a:cs typeface="+mn-lt"/>
              </a:rPr>
              <a:t>Can you share examples of successful student-led campaigns or initiatives?</a:t>
            </a:r>
          </a:p>
          <a:p>
            <a:r>
              <a:rPr lang="en-GB" dirty="0">
                <a:ea typeface="+mn-lt"/>
                <a:cs typeface="+mn-lt"/>
              </a:rPr>
              <a:t>How can institutions better support diverse student voices, including those from marginalised communities?</a:t>
            </a:r>
          </a:p>
        </p:txBody>
      </p:sp>
    </p:spTree>
    <p:extLst>
      <p:ext uri="{BB962C8B-B14F-4D97-AF65-F5344CB8AC3E}">
        <p14:creationId xmlns:p14="http://schemas.microsoft.com/office/powerpoint/2010/main" val="3476665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B4499-A691-2CD6-335A-BD74597BAE10}"/>
            </a:ext>
          </a:extLst>
        </p:cNvPr>
        <p:cNvGrpSpPr/>
        <p:nvPr/>
      </p:nvGrpSpPr>
      <p:grpSpPr>
        <a:xfrm>
          <a:off x="0" y="0"/>
          <a:ext cx="0" cy="0"/>
          <a:chOff x="0" y="0"/>
          <a:chExt cx="0" cy="0"/>
        </a:xfrm>
      </p:grpSpPr>
      <p:pic>
        <p:nvPicPr>
          <p:cNvPr id="4" name="Picture 3" descr="A group of people standing in a room&#10;&#10;">
            <a:extLst>
              <a:ext uri="{FF2B5EF4-FFF2-40B4-BE49-F238E27FC236}">
                <a16:creationId xmlns:a16="http://schemas.microsoft.com/office/drawing/2014/main" id="{25E6CD16-190D-9158-6E23-D92B02C769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9882" y="2447201"/>
            <a:ext cx="4147661" cy="3110746"/>
          </a:xfrm>
          <a:prstGeom prst="rect">
            <a:avLst/>
          </a:prstGeom>
        </p:spPr>
      </p:pic>
      <p:sp>
        <p:nvSpPr>
          <p:cNvPr id="5" name="Title 4">
            <a:extLst>
              <a:ext uri="{FF2B5EF4-FFF2-40B4-BE49-F238E27FC236}">
                <a16:creationId xmlns:a16="http://schemas.microsoft.com/office/drawing/2014/main" id="{1FC0D40D-7E3C-9723-0ED5-12BA54135F96}"/>
              </a:ext>
            </a:extLst>
          </p:cNvPr>
          <p:cNvSpPr txBox="1">
            <a:spLocks noGrp="1"/>
          </p:cNvSpPr>
          <p:nvPr>
            <p:ph type="title" idx="4294967295"/>
          </p:nvPr>
        </p:nvSpPr>
        <p:spPr>
          <a:xfrm>
            <a:off x="548504" y="473792"/>
            <a:ext cx="10939455" cy="22638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I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33782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6756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01347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3513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1689125" algn="l" defTabSz="675650" rtl="0" eaLnBrk="1" latinLnBrk="0" hangingPunct="1">
              <a:defRPr kern="1200">
                <a:solidFill>
                  <a:schemeClr val="tx1"/>
                </a:solidFill>
                <a:latin typeface="Arial" panose="020B0604020202020204" pitchFamily="34" charset="0"/>
                <a:ea typeface="+mn-ea"/>
                <a:cs typeface="+mn-cs"/>
              </a:defRPr>
            </a:lvl6pPr>
            <a:lvl7pPr marL="2026950" algn="l" defTabSz="675650" rtl="0" eaLnBrk="1" latinLnBrk="0" hangingPunct="1">
              <a:defRPr kern="1200">
                <a:solidFill>
                  <a:schemeClr val="tx1"/>
                </a:solidFill>
                <a:latin typeface="Arial" panose="020B0604020202020204" pitchFamily="34" charset="0"/>
                <a:ea typeface="+mn-ea"/>
                <a:cs typeface="+mn-cs"/>
              </a:defRPr>
            </a:lvl7pPr>
            <a:lvl8pPr marL="2364776" algn="l" defTabSz="675650" rtl="0" eaLnBrk="1" latinLnBrk="0" hangingPunct="1">
              <a:defRPr kern="1200">
                <a:solidFill>
                  <a:schemeClr val="tx1"/>
                </a:solidFill>
                <a:latin typeface="Arial" panose="020B0604020202020204" pitchFamily="34" charset="0"/>
                <a:ea typeface="+mn-ea"/>
                <a:cs typeface="+mn-cs"/>
              </a:defRPr>
            </a:lvl8pPr>
            <a:lvl9pPr marL="2702601" algn="l" defTabSz="67565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16" b="1" i="1"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Panel Discussion: Strategies for Engaging Students </a:t>
            </a:r>
            <a:endParaRPr kumimoji="0" lang="en-IE" sz="2016" b="1" i="1"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728"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728"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246888" marR="0" lvl="0" indent="-246888"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728"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Create safe and inclusive spaces for Neurodivergent Students to come together and share their perspectives. </a:t>
            </a:r>
          </a:p>
          <a:p>
            <a:pPr marL="246888" marR="0" lvl="0" indent="-246888"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728"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 society mixer between universities, where students can swap ideas and hear about events that other societies have run. </a:t>
            </a:r>
          </a:p>
          <a:p>
            <a:pPr marL="246888" marR="0" lvl="0" indent="-246888"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IE" sz="1728"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pic>
        <p:nvPicPr>
          <p:cNvPr id="7" name="Picture 6" descr="A poster for a social mixer&#10;&#10;">
            <a:extLst>
              <a:ext uri="{FF2B5EF4-FFF2-40B4-BE49-F238E27FC236}">
                <a16:creationId xmlns:a16="http://schemas.microsoft.com/office/drawing/2014/main" id="{B11CF648-A30B-DCDF-1B5D-57333CB12C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3687" y="2358514"/>
            <a:ext cx="2779610" cy="3474513"/>
          </a:xfrm>
          <a:prstGeom prst="rect">
            <a:avLst/>
          </a:prstGeom>
        </p:spPr>
      </p:pic>
      <p:pic>
        <p:nvPicPr>
          <p:cNvPr id="8" name="Picture 99">
            <a:extLst>
              <a:ext uri="{FF2B5EF4-FFF2-40B4-BE49-F238E27FC236}">
                <a16:creationId xmlns:a16="http://schemas.microsoft.com/office/drawing/2014/main" id="{0606D8A3-B6D6-B260-DBD2-C28F5268902F}"/>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4900" y="5833027"/>
            <a:ext cx="2578608" cy="85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4788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05237-3812-4D38-33C5-0A24208250D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CA288B4-1074-4D56-AE48-F16B7BF4F292}"/>
              </a:ext>
            </a:extLst>
          </p:cNvPr>
          <p:cNvSpPr txBox="1">
            <a:spLocks noGrp="1"/>
          </p:cNvSpPr>
          <p:nvPr>
            <p:ph type="title" idx="4294967295"/>
          </p:nvPr>
        </p:nvSpPr>
        <p:spPr>
          <a:xfrm>
            <a:off x="777660" y="348772"/>
            <a:ext cx="10939455" cy="68030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I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33782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6756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01347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3513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1689125" algn="l" defTabSz="675650" rtl="0" eaLnBrk="1" latinLnBrk="0" hangingPunct="1">
              <a:defRPr kern="1200">
                <a:solidFill>
                  <a:schemeClr val="tx1"/>
                </a:solidFill>
                <a:latin typeface="Arial" panose="020B0604020202020204" pitchFamily="34" charset="0"/>
                <a:ea typeface="+mn-ea"/>
                <a:cs typeface="+mn-cs"/>
              </a:defRPr>
            </a:lvl6pPr>
            <a:lvl7pPr marL="2026950" algn="l" defTabSz="675650" rtl="0" eaLnBrk="1" latinLnBrk="0" hangingPunct="1">
              <a:defRPr kern="1200">
                <a:solidFill>
                  <a:schemeClr val="tx1"/>
                </a:solidFill>
                <a:latin typeface="Arial" panose="020B0604020202020204" pitchFamily="34" charset="0"/>
                <a:ea typeface="+mn-ea"/>
                <a:cs typeface="+mn-cs"/>
              </a:defRPr>
            </a:lvl7pPr>
            <a:lvl8pPr marL="2364776" algn="l" defTabSz="675650" rtl="0" eaLnBrk="1" latinLnBrk="0" hangingPunct="1">
              <a:defRPr kern="1200">
                <a:solidFill>
                  <a:schemeClr val="tx1"/>
                </a:solidFill>
                <a:latin typeface="Arial" panose="020B0604020202020204" pitchFamily="34" charset="0"/>
                <a:ea typeface="+mn-ea"/>
                <a:cs typeface="+mn-cs"/>
              </a:defRPr>
            </a:lvl8pPr>
            <a:lvl9pPr marL="2702601" algn="l" defTabSz="67565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IE" sz="2016" b="1" i="0" u="none" strike="noStrike" kern="1200" cap="none" spc="0" normalizeH="0" baseline="0" noProof="0" dirty="0" err="1">
                <a:ln>
                  <a:noFill/>
                </a:ln>
                <a:solidFill>
                  <a:schemeClr val="tx1"/>
                </a:solidFill>
                <a:effectLst/>
                <a:uLnTx/>
                <a:uFillTx/>
                <a:latin typeface="Proxima Nova"/>
                <a:ea typeface="+mn-ea"/>
                <a:cs typeface="+mn-cs"/>
              </a:rPr>
              <a:t>AsIAm</a:t>
            </a:r>
            <a:r>
              <a:rPr kumimoji="0" lang="en-IE" sz="2016" b="1" i="0" u="none" strike="noStrike" kern="1200" cap="none" spc="0" normalizeH="0" baseline="0" noProof="0" dirty="0">
                <a:ln>
                  <a:noFill/>
                </a:ln>
                <a:solidFill>
                  <a:schemeClr val="tx1"/>
                </a:solidFill>
                <a:effectLst/>
                <a:uLnTx/>
                <a:uFillTx/>
                <a:latin typeface="Proxima Nova"/>
                <a:ea typeface="+mn-ea"/>
                <a:cs typeface="+mn-cs"/>
              </a:rPr>
              <a:t> Events: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E" sz="2016" b="0" i="0" u="none" strike="noStrike" kern="1200" cap="none" spc="0" normalizeH="0" baseline="0" noProof="0" dirty="0">
              <a:ln>
                <a:noFill/>
              </a:ln>
              <a:solidFill>
                <a:schemeClr val="tx1"/>
              </a:solidFill>
              <a:effectLst/>
              <a:uLnTx/>
              <a:uFillTx/>
              <a:latin typeface="Proxima Nova"/>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IE" sz="2016" b="1" i="0" u="none" strike="noStrike" kern="1200" cap="none" spc="0" normalizeH="0" baseline="0" noProof="0" dirty="0">
                <a:ln>
                  <a:noFill/>
                </a:ln>
                <a:solidFill>
                  <a:schemeClr val="tx1"/>
                </a:solidFill>
                <a:effectLst/>
                <a:uLnTx/>
                <a:uFillTx/>
                <a:latin typeface="Proxima Nova"/>
                <a:ea typeface="+mn-ea"/>
                <a:cs typeface="+mn-cs"/>
              </a:rPr>
              <a:t>1. Basic Life Admin for the Autistic Community: 19</a:t>
            </a:r>
            <a:r>
              <a:rPr kumimoji="0" lang="en-IE" sz="2016" b="1" i="0" u="none" strike="noStrike" kern="1200" cap="none" spc="0" normalizeH="0" baseline="30000" noProof="0" dirty="0">
                <a:ln>
                  <a:noFill/>
                </a:ln>
                <a:solidFill>
                  <a:schemeClr val="tx1"/>
                </a:solidFill>
                <a:effectLst/>
                <a:uLnTx/>
                <a:uFillTx/>
                <a:latin typeface="Proxima Nova"/>
                <a:ea typeface="+mn-ea"/>
                <a:cs typeface="+mn-cs"/>
              </a:rPr>
              <a:t>th</a:t>
            </a:r>
            <a:r>
              <a:rPr kumimoji="0" lang="en-IE" sz="2016" b="1" i="0" u="none" strike="noStrike" kern="1200" cap="none" spc="0" normalizeH="0" baseline="0" noProof="0" dirty="0">
                <a:ln>
                  <a:noFill/>
                </a:ln>
                <a:solidFill>
                  <a:schemeClr val="tx1"/>
                </a:solidFill>
                <a:effectLst/>
                <a:uLnTx/>
                <a:uFillTx/>
                <a:latin typeface="Proxima Nova"/>
                <a:ea typeface="+mn-ea"/>
                <a:cs typeface="+mn-cs"/>
              </a:rPr>
              <a:t> and 26</a:t>
            </a:r>
            <a:r>
              <a:rPr kumimoji="0" lang="en-IE" sz="2016" b="1" i="0" u="none" strike="noStrike" kern="1200" cap="none" spc="0" normalizeH="0" baseline="30000" noProof="0" dirty="0">
                <a:ln>
                  <a:noFill/>
                </a:ln>
                <a:solidFill>
                  <a:schemeClr val="tx1"/>
                </a:solidFill>
                <a:effectLst/>
                <a:uLnTx/>
                <a:uFillTx/>
                <a:latin typeface="Proxima Nova"/>
                <a:ea typeface="+mn-ea"/>
                <a:cs typeface="+mn-cs"/>
              </a:rPr>
              <a:t>th</a:t>
            </a:r>
            <a:r>
              <a:rPr kumimoji="0" lang="en-IE" sz="2016" b="1" i="0" u="none" strike="noStrike" kern="1200" cap="none" spc="0" normalizeH="0" baseline="0" noProof="0" dirty="0">
                <a:ln>
                  <a:noFill/>
                </a:ln>
                <a:solidFill>
                  <a:schemeClr val="tx1"/>
                </a:solidFill>
                <a:effectLst/>
                <a:uLnTx/>
                <a:uFillTx/>
                <a:latin typeface="Proxima Nova"/>
                <a:ea typeface="+mn-ea"/>
                <a:cs typeface="+mn-cs"/>
              </a:rPr>
              <a:t> Feb 7-8pm</a:t>
            </a:r>
            <a:endParaRPr kumimoji="0" lang="en-IE" sz="2016" b="0" i="0" u="none" strike="noStrike" kern="1200" cap="none" spc="0" normalizeH="0" baseline="0" noProof="0" dirty="0">
              <a:ln>
                <a:noFill/>
              </a:ln>
              <a:solidFill>
                <a:schemeClr val="tx1"/>
              </a:solidFill>
              <a:effectLst/>
              <a:uLnTx/>
              <a:uFillTx/>
              <a:latin typeface="Proxima Nova"/>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IE" sz="2016" b="0" i="0" u="none" strike="noStrike" kern="1200" cap="none" spc="0" normalizeH="0" baseline="0" noProof="0" dirty="0">
                <a:ln>
                  <a:noFill/>
                </a:ln>
                <a:solidFill>
                  <a:schemeClr val="tx1"/>
                </a:solidFill>
                <a:effectLst/>
                <a:uLnTx/>
                <a:uFillTx/>
                <a:latin typeface="Proxima Nova"/>
                <a:ea typeface="+mn-ea"/>
                <a:cs typeface="+mn-cs"/>
              </a:rPr>
              <a:t>Session 1: Setting Up a Bank Account &amp; Understanding Taxes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IE" sz="2016" b="0" i="0" u="none" strike="noStrike" kern="1200" cap="none" spc="0" normalizeH="0" baseline="0" noProof="0" dirty="0">
                <a:ln>
                  <a:noFill/>
                </a:ln>
                <a:solidFill>
                  <a:schemeClr val="tx1"/>
                </a:solidFill>
                <a:effectLst/>
                <a:uLnTx/>
                <a:uFillTx/>
                <a:latin typeface="Proxima Nova"/>
                <a:ea typeface="+mn-ea"/>
                <a:cs typeface="+mn-cs"/>
              </a:rPr>
              <a:t>Session 2: Navigating Disability Allowance &amp; Employee Benefits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E" sz="2016" b="0" i="0" u="none" strike="noStrike" kern="1200" cap="none" spc="0" normalizeH="0" baseline="0" noProof="0" dirty="0">
              <a:ln>
                <a:noFill/>
              </a:ln>
              <a:solidFill>
                <a:schemeClr val="tx1"/>
              </a:solidFill>
              <a:effectLst/>
              <a:uLnTx/>
              <a:uFillTx/>
              <a:latin typeface="Proxima Nova"/>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IE" sz="2016" b="0" i="0" u="none" strike="noStrike" kern="1200" cap="none" spc="0" normalizeH="0" baseline="0" noProof="0" dirty="0">
                <a:ln>
                  <a:noFill/>
                </a:ln>
                <a:solidFill>
                  <a:schemeClr val="tx1"/>
                </a:solidFill>
                <a:effectLst/>
                <a:uLnTx/>
                <a:uFillTx/>
                <a:latin typeface="Proxima Nova"/>
                <a:ea typeface="+mn-ea"/>
                <a:cs typeface="+mn-cs"/>
              </a:rPr>
              <a:t>Sign up at the link below:</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E" sz="2016" b="0" i="0" u="none" strike="noStrike" kern="1200" cap="none" spc="0" normalizeH="0" baseline="0" noProof="0" dirty="0">
              <a:ln>
                <a:noFill/>
              </a:ln>
              <a:solidFill>
                <a:schemeClr val="tx1"/>
              </a:solidFill>
              <a:effectLst/>
              <a:uLnTx/>
              <a:uFillTx/>
              <a:latin typeface="Proxima Nova"/>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IE" sz="2016" b="0" i="0" u="none" strike="noStrike" kern="1200" cap="none" spc="0" normalizeH="0" baseline="0" noProof="0" dirty="0">
                <a:ln>
                  <a:noFill/>
                </a:ln>
                <a:solidFill>
                  <a:schemeClr val="tx1"/>
                </a:solidFill>
                <a:effectLst/>
                <a:uLnTx/>
                <a:uFillTx/>
                <a:latin typeface="Arial" panose="020B0604020202020204" pitchFamily="34" charset="0"/>
                <a:ea typeface="+mn-ea"/>
                <a:cs typeface="+mn-cs"/>
                <a:hlinkClick r:id="rId2" tooltip="https://calendly.com/subscriptions-i4a/life-admin"/>
              </a:rPr>
              <a:t>https://calendly.com/subscriptions-i4a/life-admin</a:t>
            </a:r>
            <a:endParaRPr kumimoji="0" lang="en-IE" sz="2016"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E" sz="2016" b="0" i="0" u="none" strike="noStrike" kern="1200" cap="none" spc="0" normalizeH="0" baseline="0" noProof="0" dirty="0">
              <a:ln>
                <a:noFill/>
              </a:ln>
              <a:solidFill>
                <a:schemeClr val="tx1"/>
              </a:solidFill>
              <a:effectLst/>
              <a:uLnTx/>
              <a:uFillTx/>
              <a:latin typeface="Proxima Nova"/>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E" sz="2016" b="1" i="0" u="none" strike="noStrike" kern="1200" cap="none" spc="0" normalizeH="0" baseline="0" noProof="0" dirty="0">
              <a:ln>
                <a:noFill/>
              </a:ln>
              <a:solidFill>
                <a:schemeClr val="tx1"/>
              </a:solidFill>
              <a:effectLst/>
              <a:uLnTx/>
              <a:uFillTx/>
              <a:latin typeface="Proxima Nova"/>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IE" sz="2016"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2. Employment Seminar – National Collage of Ireland – 29</a:t>
            </a:r>
            <a:r>
              <a:rPr kumimoji="0" lang="en-IE" sz="2016" b="1" i="0" u="none" strike="noStrike" kern="1200" cap="none" spc="0" normalizeH="0" baseline="30000" noProof="0" dirty="0">
                <a:ln>
                  <a:noFill/>
                </a:ln>
                <a:solidFill>
                  <a:schemeClr val="tx1"/>
                </a:solidFill>
                <a:effectLst/>
                <a:uLnTx/>
                <a:uFillTx/>
                <a:latin typeface="Arial" panose="020B0604020202020204" pitchFamily="34" charset="0"/>
                <a:ea typeface="+mn-ea"/>
                <a:cs typeface="+mn-cs"/>
              </a:rPr>
              <a:t>th</a:t>
            </a:r>
            <a:r>
              <a:rPr kumimoji="0" lang="en-IE" sz="2016"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of March – Free event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IE" sz="2016"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Keynote Speaker: James Cusack Chief Executive at </a:t>
            </a:r>
            <a:r>
              <a:rPr kumimoji="0" lang="en-IE" sz="2016"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Autistica</a:t>
            </a:r>
            <a:r>
              <a:rPr kumimoji="0" lang="en-IE" sz="2016"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the UK's autism research charity.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E" sz="2016" b="0" i="0" u="none" strike="noStrike" kern="1200" cap="none" spc="0" normalizeH="0" baseline="0" noProof="0" dirty="0">
              <a:ln>
                <a:noFill/>
              </a:ln>
              <a:solidFill>
                <a:schemeClr val="tx1"/>
              </a:solidFill>
              <a:effectLst/>
              <a:uLnTx/>
              <a:uFillTx/>
              <a:latin typeface="Arial" panose="020B0604020202020204" pitchFamily="34" charset="0"/>
              <a:ea typeface="+mn-ea"/>
              <a:cs typeface="+mn-cs"/>
              <a:hlinkClick r:id="rId3" tooltip="https://asiam.ie/events/asiam-employment-seminar"/>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IE" sz="2016" b="0" i="0" u="none" strike="noStrike" kern="1200" cap="none" spc="0" normalizeH="0" baseline="0" noProof="0" dirty="0">
                <a:ln>
                  <a:noFill/>
                </a:ln>
                <a:solidFill>
                  <a:schemeClr val="tx1"/>
                </a:solidFill>
                <a:effectLst/>
                <a:uLnTx/>
                <a:uFillTx/>
                <a:latin typeface="Arial" panose="020B0604020202020204" pitchFamily="34" charset="0"/>
                <a:ea typeface="+mn-ea"/>
                <a:cs typeface="+mn-cs"/>
                <a:hlinkClick r:id="rId3" tooltip="https://asiam.ie/events/asiam-employment-seminar"/>
              </a:rPr>
              <a:t>https://asiam.ie/events/asiam-employment-seminar</a:t>
            </a:r>
            <a:endParaRPr kumimoji="0" lang="en-IE" sz="2016" b="0" i="0" u="none" strike="noStrike" kern="1200" cap="none" spc="0" normalizeH="0" baseline="0" noProof="0" dirty="0">
              <a:ln>
                <a:noFill/>
              </a:ln>
              <a:solidFill>
                <a:schemeClr val="tx1"/>
              </a:solidFill>
              <a:effectLst/>
              <a:uLnTx/>
              <a:uFillTx/>
              <a:latin typeface="Proxima Nova"/>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E" sz="2016" b="0" i="0" u="none" strike="noStrike" kern="1200" cap="none" spc="0" normalizeH="0" baseline="0" noProof="0" dirty="0">
              <a:ln>
                <a:noFill/>
              </a:ln>
              <a:solidFill>
                <a:schemeClr val="tx1"/>
              </a:solidFill>
              <a:effectLst/>
              <a:uLnTx/>
              <a:uFillTx/>
              <a:latin typeface="Proxima Nova"/>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IE" sz="2016" b="0" i="0" u="none" strike="noStrike" kern="1200" cap="none" spc="0" normalizeH="0" baseline="0" noProof="0" dirty="0">
                <a:ln>
                  <a:noFill/>
                </a:ln>
                <a:solidFill>
                  <a:schemeClr val="tx1"/>
                </a:solidFill>
                <a:effectLst/>
                <a:uLnTx/>
                <a:uFillTx/>
                <a:latin typeface="Proxima Nova"/>
                <a:ea typeface="+mn-ea"/>
                <a:cs typeface="+mn-cs"/>
              </a:rPr>
            </a:br>
            <a:br>
              <a:rPr kumimoji="0" lang="en-IE" sz="2016" b="0" i="0" u="none" strike="noStrike" kern="1200" cap="none" spc="0" normalizeH="0" baseline="0" noProof="0" dirty="0">
                <a:ln>
                  <a:noFill/>
                </a:ln>
                <a:solidFill>
                  <a:schemeClr val="tx1"/>
                </a:solidFill>
                <a:effectLst/>
                <a:uLnTx/>
                <a:uFillTx/>
                <a:latin typeface="Proxima Nova"/>
                <a:ea typeface="+mn-ea"/>
                <a:cs typeface="+mn-cs"/>
              </a:rPr>
            </a:br>
            <a:r>
              <a:rPr kumimoji="0" lang="en-GB" sz="2016" b="1" i="1"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IE" sz="2016" b="1" i="1"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728"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728"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pic>
        <p:nvPicPr>
          <p:cNvPr id="8" name="Picture 99">
            <a:extLst>
              <a:ext uri="{FF2B5EF4-FFF2-40B4-BE49-F238E27FC236}">
                <a16:creationId xmlns:a16="http://schemas.microsoft.com/office/drawing/2014/main" id="{0B9D5F81-ABAB-E458-8696-EC561E06DE41}"/>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4900" y="5833027"/>
            <a:ext cx="2578608" cy="85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1472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B6DDEC-E5D9-2BC3-0CE7-F3C59FB5E82F}"/>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Contact details</a:t>
            </a:r>
            <a:br>
              <a:rPr lang="en-GB" dirty="0"/>
            </a:br>
            <a:endParaRPr lang="en-GB" dirty="0"/>
          </a:p>
        </p:txBody>
      </p:sp>
      <p:pic>
        <p:nvPicPr>
          <p:cNvPr id="2" name="Picture 1" descr="Autism infoline:&#10;Contact us on Phone, Instant Message and Email&#10;0818234234&#10;support@asiam.ie&#10;Open Mon- Thursday 10am- 3 pm&#10;">
            <a:extLst>
              <a:ext uri="{FF2B5EF4-FFF2-40B4-BE49-F238E27FC236}">
                <a16:creationId xmlns:a16="http://schemas.microsoft.com/office/drawing/2014/main" id="{6FF8EE42-3F81-717A-A600-6D1FA6E17241}"/>
              </a:ext>
            </a:extLst>
          </p:cNvPr>
          <p:cNvPicPr>
            <a:picLocks noChangeAspect="1"/>
          </p:cNvPicPr>
          <p:nvPr/>
        </p:nvPicPr>
        <p:blipFill>
          <a:blip r:embed="rId2"/>
          <a:stretch>
            <a:fillRect/>
          </a:stretch>
        </p:blipFill>
        <p:spPr>
          <a:xfrm>
            <a:off x="240593" y="0"/>
            <a:ext cx="11710814" cy="6858000"/>
          </a:xfrm>
          <a:prstGeom prst="rect">
            <a:avLst/>
          </a:prstGeom>
        </p:spPr>
      </p:pic>
    </p:spTree>
    <p:extLst>
      <p:ext uri="{BB962C8B-B14F-4D97-AF65-F5344CB8AC3E}">
        <p14:creationId xmlns:p14="http://schemas.microsoft.com/office/powerpoint/2010/main" val="1410761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stEP logo">
            <a:extLst>
              <a:ext uri="{FF2B5EF4-FFF2-40B4-BE49-F238E27FC236}">
                <a16:creationId xmlns:a16="http://schemas.microsoft.com/office/drawing/2014/main" id="{EB923522-F153-C589-A56A-C6D456C4B67B}"/>
              </a:ext>
            </a:extLst>
          </p:cNvPr>
          <p:cNvPicPr>
            <a:picLocks noChangeAspect="1"/>
          </p:cNvPicPr>
          <p:nvPr/>
        </p:nvPicPr>
        <p:blipFill>
          <a:blip r:embed="rId2"/>
          <a:stretch>
            <a:fillRect/>
          </a:stretch>
        </p:blipFill>
        <p:spPr>
          <a:xfrm>
            <a:off x="850061" y="1709175"/>
            <a:ext cx="10509849" cy="2399446"/>
          </a:xfrm>
          <a:prstGeom prst="rect">
            <a:avLst/>
          </a:prstGeom>
        </p:spPr>
      </p:pic>
      <p:pic>
        <p:nvPicPr>
          <p:cNvPr id="3" name="Picture 2" descr="nstep@usi.ie&#10;studentengagement.ie&#10;@Nstepie&#10;@Nstepie">
            <a:extLst>
              <a:ext uri="{FF2B5EF4-FFF2-40B4-BE49-F238E27FC236}">
                <a16:creationId xmlns:a16="http://schemas.microsoft.com/office/drawing/2014/main" id="{7DC29985-A5FB-1B68-D809-9F1136551A96}"/>
              </a:ext>
            </a:extLst>
          </p:cNvPr>
          <p:cNvPicPr>
            <a:picLocks noChangeAspect="1"/>
          </p:cNvPicPr>
          <p:nvPr/>
        </p:nvPicPr>
        <p:blipFill>
          <a:blip r:embed="rId3"/>
          <a:stretch>
            <a:fillRect/>
          </a:stretch>
        </p:blipFill>
        <p:spPr>
          <a:xfrm>
            <a:off x="-1438" y="5300501"/>
            <a:ext cx="12206377" cy="1553617"/>
          </a:xfrm>
          <a:prstGeom prst="rect">
            <a:avLst/>
          </a:prstGeom>
        </p:spPr>
      </p:pic>
      <p:sp>
        <p:nvSpPr>
          <p:cNvPr id="5" name="Title 4">
            <a:extLst>
              <a:ext uri="{FF2B5EF4-FFF2-40B4-BE49-F238E27FC236}">
                <a16:creationId xmlns:a16="http://schemas.microsoft.com/office/drawing/2014/main" id="{99FDB700-0A25-89AA-B5A2-8935DF41459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NSTEP contact details</a:t>
            </a:r>
            <a:br>
              <a:rPr lang="en-GB" dirty="0"/>
            </a:br>
            <a:endParaRPr lang="en-GB" dirty="0"/>
          </a:p>
        </p:txBody>
      </p:sp>
    </p:spTree>
    <p:extLst>
      <p:ext uri="{BB962C8B-B14F-4D97-AF65-F5344CB8AC3E}">
        <p14:creationId xmlns:p14="http://schemas.microsoft.com/office/powerpoint/2010/main" val="86284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wDAG banner&#10;">
            <a:extLst>
              <a:ext uri="{FF2B5EF4-FFF2-40B4-BE49-F238E27FC236}">
                <a16:creationId xmlns:a16="http://schemas.microsoft.com/office/drawing/2014/main" id="{79F95886-F42E-AC86-F16C-FDD95D3C6F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19600"/>
            <a:ext cx="12192000" cy="2438400"/>
          </a:xfrm>
          <a:prstGeom prst="rect">
            <a:avLst/>
          </a:prstGeom>
        </p:spPr>
      </p:pic>
      <p:pic>
        <p:nvPicPr>
          <p:cNvPr id="5" name="Picture 4" descr="A qr code on a square&#10;&#10;">
            <a:extLst>
              <a:ext uri="{FF2B5EF4-FFF2-40B4-BE49-F238E27FC236}">
                <a16:creationId xmlns:a16="http://schemas.microsoft.com/office/drawing/2014/main" id="{76981F60-892E-20DE-F5C2-A81647AD7F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9466" y="520727"/>
            <a:ext cx="3602736" cy="3602736"/>
          </a:xfrm>
          <a:prstGeom prst="rect">
            <a:avLst/>
          </a:prstGeom>
        </p:spPr>
      </p:pic>
      <p:sp>
        <p:nvSpPr>
          <p:cNvPr id="7" name="TextBox 6">
            <a:extLst>
              <a:ext uri="{FF2B5EF4-FFF2-40B4-BE49-F238E27FC236}">
                <a16:creationId xmlns:a16="http://schemas.microsoft.com/office/drawing/2014/main" id="{98D51E57-BC60-130B-E9BF-BD73D975F449}"/>
              </a:ext>
            </a:extLst>
          </p:cNvPr>
          <p:cNvSpPr txBox="1"/>
          <p:nvPr/>
        </p:nvSpPr>
        <p:spPr>
          <a:xfrm>
            <a:off x="289798" y="1554218"/>
            <a:ext cx="7836563" cy="2862322"/>
          </a:xfrm>
          <a:prstGeom prst="rect">
            <a:avLst/>
          </a:prstGeom>
          <a:noFill/>
        </p:spPr>
        <p:txBody>
          <a:bodyPr wrap="square">
            <a:spAutoFit/>
          </a:bodyPr>
          <a:lstStyle/>
          <a:p>
            <a:r>
              <a:rPr lang="en-GB" sz="2000" dirty="0"/>
              <a:t>The students with disabilities advisory group is a diverse group of students that works to advocate for and promote accessible and inclusive learning environments.</a:t>
            </a:r>
          </a:p>
          <a:p>
            <a:endParaRPr lang="en-GB" sz="2000" dirty="0"/>
          </a:p>
          <a:p>
            <a:r>
              <a:rPr lang="en-GB" sz="2000" dirty="0"/>
              <a:t>The  members of the group work to inform the strategy and policy of both AHEAD and USI concerning the inclusion of students with disabilities in Higher and Further Education in Ireland. The advisory group serves to ensure that the disabled student voice is being heard and reflected in wider policy work.</a:t>
            </a:r>
          </a:p>
        </p:txBody>
      </p:sp>
      <p:sp>
        <p:nvSpPr>
          <p:cNvPr id="8" name="TextBox 7">
            <a:extLst>
              <a:ext uri="{FF2B5EF4-FFF2-40B4-BE49-F238E27FC236}">
                <a16:creationId xmlns:a16="http://schemas.microsoft.com/office/drawing/2014/main" id="{A17A960B-53BC-A7EA-4CA4-65C88E93E701}"/>
              </a:ext>
            </a:extLst>
          </p:cNvPr>
          <p:cNvSpPr txBox="1"/>
          <p:nvPr/>
        </p:nvSpPr>
        <p:spPr>
          <a:xfrm>
            <a:off x="289797" y="320672"/>
            <a:ext cx="7836563" cy="646331"/>
          </a:xfrm>
          <a:prstGeom prst="rect">
            <a:avLst/>
          </a:prstGeom>
          <a:noFill/>
        </p:spPr>
        <p:txBody>
          <a:bodyPr wrap="square">
            <a:spAutoFit/>
          </a:bodyPr>
          <a:lstStyle/>
          <a:p>
            <a:r>
              <a:rPr lang="en-GB" sz="3600" dirty="0"/>
              <a:t>Students with Disabilities Advisory Group</a:t>
            </a:r>
          </a:p>
        </p:txBody>
      </p:sp>
    </p:spTree>
    <p:extLst>
      <p:ext uri="{BB962C8B-B14F-4D97-AF65-F5344CB8AC3E}">
        <p14:creationId xmlns:p14="http://schemas.microsoft.com/office/powerpoint/2010/main" val="1575376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ogo for a company&#10;&#10;AI-generated content may be incorrect.">
            <a:extLst>
              <a:ext uri="{FF2B5EF4-FFF2-40B4-BE49-F238E27FC236}">
                <a16:creationId xmlns:a16="http://schemas.microsoft.com/office/drawing/2014/main" id="{13F03AC1-4DF9-3F79-0F10-7D35731CABE5}"/>
              </a:ext>
            </a:extLst>
          </p:cNvPr>
          <p:cNvPicPr>
            <a:picLocks noChangeAspect="1"/>
          </p:cNvPicPr>
          <p:nvPr/>
        </p:nvPicPr>
        <p:blipFill>
          <a:blip r:embed="rId2"/>
          <a:srcRect l="27" t="-971" r="-27" b="3542"/>
          <a:stretch/>
        </p:blipFill>
        <p:spPr>
          <a:xfrm>
            <a:off x="8481749" y="5082169"/>
            <a:ext cx="3712317" cy="1779482"/>
          </a:xfrm>
          <a:prstGeom prst="rect">
            <a:avLst/>
          </a:prstGeom>
        </p:spPr>
      </p:pic>
      <p:sp>
        <p:nvSpPr>
          <p:cNvPr id="3" name="TextBox 2">
            <a:extLst>
              <a:ext uri="{FF2B5EF4-FFF2-40B4-BE49-F238E27FC236}">
                <a16:creationId xmlns:a16="http://schemas.microsoft.com/office/drawing/2014/main" id="{42B9A522-8BEA-E82F-54B2-6AABBE303544}"/>
              </a:ext>
            </a:extLst>
          </p:cNvPr>
          <p:cNvSpPr txBox="1"/>
          <p:nvPr/>
        </p:nvSpPr>
        <p:spPr>
          <a:xfrm>
            <a:off x="377092" y="298938"/>
            <a:ext cx="1115450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t>AHEAD and the National Disabled Postgraduates Advisory Committee </a:t>
            </a:r>
            <a:r>
              <a:rPr lang="en-US" sz="3600" err="1"/>
              <a:t>LaunchPAD</a:t>
            </a:r>
            <a:r>
              <a:rPr lang="en-US" sz="3600" dirty="0"/>
              <a:t> Partnership</a:t>
            </a:r>
          </a:p>
        </p:txBody>
      </p:sp>
      <p:sp>
        <p:nvSpPr>
          <p:cNvPr id="4" name="TextBox 3">
            <a:extLst>
              <a:ext uri="{FF2B5EF4-FFF2-40B4-BE49-F238E27FC236}">
                <a16:creationId xmlns:a16="http://schemas.microsoft.com/office/drawing/2014/main" id="{1087064F-9DFC-D571-910E-DF1A6DF14CF6}"/>
              </a:ext>
            </a:extLst>
          </p:cNvPr>
          <p:cNvSpPr txBox="1"/>
          <p:nvPr/>
        </p:nvSpPr>
        <p:spPr>
          <a:xfrm>
            <a:off x="377092" y="1490785"/>
            <a:ext cx="11164276"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 </a:t>
            </a:r>
            <a:r>
              <a:rPr lang="en-US" sz="2000" dirty="0"/>
              <a:t>The aims of the partnership are to:</a:t>
            </a:r>
          </a:p>
          <a:p>
            <a:endParaRPr lang="en-US" sz="2000" dirty="0"/>
          </a:p>
          <a:p>
            <a:pPr>
              <a:buFont typeface=""/>
              <a:buChar char="•"/>
            </a:pPr>
            <a:r>
              <a:rPr lang="en-US" sz="2000" dirty="0"/>
              <a:t>Foster a Sense of Belonging by Establishing the NDPAC / AHEAD Partnership and Community </a:t>
            </a:r>
          </a:p>
          <a:p>
            <a:pPr>
              <a:buFont typeface=""/>
              <a:buChar char="•"/>
            </a:pPr>
            <a:r>
              <a:rPr lang="en-US" sz="2000" dirty="0"/>
              <a:t>Influence Policy Development by Amplifying the Lived Experience of the Diverse Voices in the Community </a:t>
            </a:r>
          </a:p>
          <a:p>
            <a:pPr>
              <a:buFont typeface=""/>
              <a:buChar char="•"/>
            </a:pPr>
            <a:r>
              <a:rPr lang="en-US" sz="2000" dirty="0"/>
              <a:t>Sustain the Community to Make a Lasting Impact Through Advocacy and Influence in HE Decision-Making</a:t>
            </a:r>
          </a:p>
          <a:p>
            <a:endParaRPr lang="en-US" sz="2000" dirty="0"/>
          </a:p>
          <a:p>
            <a:r>
              <a:rPr lang="en-US" sz="2000" err="1"/>
              <a:t>LaunchPAD</a:t>
            </a:r>
            <a:r>
              <a:rPr lang="en-US" sz="2000" dirty="0"/>
              <a:t> will be looking for postgrads to volunteer for paid opportunities throughout the year. They will also be hosting a number of virtual events aimed at building a disabled postgraduate community. </a:t>
            </a:r>
          </a:p>
          <a:p>
            <a:endParaRPr lang="en-US" sz="2000" dirty="0"/>
          </a:p>
          <a:p>
            <a:r>
              <a:rPr lang="en-US" sz="2000" dirty="0"/>
              <a:t>If you are interested in being a part of the </a:t>
            </a:r>
            <a:r>
              <a:rPr lang="en-US" sz="2000" err="1"/>
              <a:t>LaunchPAD</a:t>
            </a:r>
            <a:r>
              <a:rPr lang="en-US" sz="2000" dirty="0"/>
              <a:t> community then you can sign up at this link: </a:t>
            </a:r>
            <a:r>
              <a:rPr lang="en-US" sz="2000" dirty="0">
                <a:hlinkClick r:id="rId3" tooltip="https://mailchi.mp/5286e5a5d826/launcpad-sign-up"/>
              </a:rPr>
              <a:t>https://mailchi.mp/5286e5a5d826/launcpad-sign-up</a:t>
            </a:r>
            <a:endParaRPr lang="en-US" sz="2000" dirty="0"/>
          </a:p>
        </p:txBody>
      </p:sp>
    </p:spTree>
    <p:extLst>
      <p:ext uri="{BB962C8B-B14F-4D97-AF65-F5344CB8AC3E}">
        <p14:creationId xmlns:p14="http://schemas.microsoft.com/office/powerpoint/2010/main" val="3415454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sIAm coulurs">
      <a:dk1>
        <a:sysClr val="windowText" lastClr="000000"/>
      </a:dk1>
      <a:lt1>
        <a:srgbClr val="F2ECE0"/>
      </a:lt1>
      <a:dk2>
        <a:srgbClr val="05C3DD"/>
      </a:dk2>
      <a:lt2>
        <a:srgbClr val="F2C75C"/>
      </a:lt2>
      <a:accent1>
        <a:srgbClr val="97D700"/>
      </a:accent1>
      <a:accent2>
        <a:srgbClr val="FB637E"/>
      </a:accent2>
      <a:accent3>
        <a:srgbClr val="FF7F41"/>
      </a:accent3>
      <a:accent4>
        <a:srgbClr val="BA72FF"/>
      </a:accent4>
      <a:accent5>
        <a:srgbClr val="05C3DD"/>
      </a:accent5>
      <a:accent6>
        <a:srgbClr val="F2ECE0"/>
      </a:accent6>
      <a:hlink>
        <a:srgbClr val="05C3DD"/>
      </a:hlink>
      <a:folHlink>
        <a:srgbClr val="BA72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sIAm ppt template [Compatibility Mode]" id="{09204C47-DE67-4170-A354-53E6ED50E61C}" vid="{3DD754C1-767B-4C60-B331-11A8B350269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9946560433F2B4BAC6115A870028350" ma:contentTypeVersion="17" ma:contentTypeDescription="Create a new document." ma:contentTypeScope="" ma:versionID="504a4eee48183cc64ffa4f8ca4e8fda6">
  <xsd:schema xmlns:xsd="http://www.w3.org/2001/XMLSchema" xmlns:xs="http://www.w3.org/2001/XMLSchema" xmlns:p="http://schemas.microsoft.com/office/2006/metadata/properties" xmlns:ns2="f04adec5-321f-46c9-8d8f-d278d5019d73" xmlns:ns3="98a9eb8c-6a01-428e-9f5d-17b5596ff277" targetNamespace="http://schemas.microsoft.com/office/2006/metadata/properties" ma:root="true" ma:fieldsID="cf20f95ca4649c41c8b81b9c4d626c3f" ns2:_="" ns3:_="">
    <xsd:import namespace="f04adec5-321f-46c9-8d8f-d278d5019d73"/>
    <xsd:import namespace="98a9eb8c-6a01-428e-9f5d-17b5596ff27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4adec5-321f-46c9-8d8f-d278d5019d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18109bd-626c-4cb5-b457-7c830300b9dd"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ternalName="MediaServiceDateTake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a9eb8c-6a01-428e-9f5d-17b5596ff27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7ea14bd-29b4-46a6-9b71-aedf54cf4907}" ma:internalName="TaxCatchAll" ma:showField="CatchAllData" ma:web="98a9eb8c-6a01-428e-9f5d-17b5596ff2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04adec5-321f-46c9-8d8f-d278d5019d73">
      <Terms xmlns="http://schemas.microsoft.com/office/infopath/2007/PartnerControls"/>
    </lcf76f155ced4ddcb4097134ff3c332f>
    <TaxCatchAll xmlns="98a9eb8c-6a01-428e-9f5d-17b5596ff277" xsi:nil="true"/>
    <SharedWithUsers xmlns="98a9eb8c-6a01-428e-9f5d-17b5596ff277">
      <UserInfo>
        <DisplayName/>
        <AccountId xsi:nil="true"/>
        <AccountType/>
      </UserInfo>
    </SharedWithUsers>
  </documentManagement>
</p:properties>
</file>

<file path=customXml/itemProps1.xml><?xml version="1.0" encoding="utf-8"?>
<ds:datastoreItem xmlns:ds="http://schemas.openxmlformats.org/officeDocument/2006/customXml" ds:itemID="{7EA1E657-54B6-428C-92AF-32F268D538C8}">
  <ds:schemaRefs>
    <ds:schemaRef ds:uri="http://schemas.microsoft.com/sharepoint/v3/contenttype/forms"/>
  </ds:schemaRefs>
</ds:datastoreItem>
</file>

<file path=customXml/itemProps2.xml><?xml version="1.0" encoding="utf-8"?>
<ds:datastoreItem xmlns:ds="http://schemas.openxmlformats.org/officeDocument/2006/customXml" ds:itemID="{9FFCE5FB-D112-4AE6-9E20-36BF8C42AC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4adec5-321f-46c9-8d8f-d278d5019d73"/>
    <ds:schemaRef ds:uri="98a9eb8c-6a01-428e-9f5d-17b5596ff2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D60A0C-FA73-4FF5-AAC9-A3822F8768F3}">
  <ds:schemaRefs>
    <ds:schemaRef ds:uri="http://schemas.microsoft.com/office/2006/metadata/properties"/>
    <ds:schemaRef ds:uri="http://schemas.microsoft.com/office/infopath/2007/PartnerControls"/>
    <ds:schemaRef ds:uri="f04adec5-321f-46c9-8d8f-d278d5019d73"/>
    <ds:schemaRef ds:uri="98a9eb8c-6a01-428e-9f5d-17b5596ff277"/>
  </ds:schemaRefs>
</ds:datastoreItem>
</file>

<file path=docProps/app.xml><?xml version="1.0" encoding="utf-8"?>
<Properties xmlns="http://schemas.openxmlformats.org/officeDocument/2006/extended-properties" xmlns:vt="http://schemas.openxmlformats.org/officeDocument/2006/docPropsVTypes">
  <Template>office theme</Template>
  <TotalTime>22</TotalTime>
  <Words>301</Words>
  <Application>Microsoft Office PowerPoint</Application>
  <PresentationFormat>Widescreen</PresentationFormat>
  <Paragraphs>43</Paragraphs>
  <Slides>8</Slides>
  <Notes>0</Notes>
  <HiddenSlides>0</HiddenSlides>
  <MMClips>0</MMClips>
  <ScaleCrop>false</ScaleCrop>
  <HeadingPairs>
    <vt:vector size="4" baseType="variant">
      <vt:variant>
        <vt:lpstr>Theme</vt:lpstr>
      </vt:variant>
      <vt:variant>
        <vt:i4>3</vt:i4>
      </vt:variant>
      <vt:variant>
        <vt:lpstr>Slide Titles</vt:lpstr>
      </vt:variant>
      <vt:variant>
        <vt:i4>8</vt:i4>
      </vt:variant>
    </vt:vector>
  </HeadingPairs>
  <TitlesOfParts>
    <vt:vector size="11" baseType="lpstr">
      <vt:lpstr>office theme</vt:lpstr>
      <vt:lpstr>Office Theme</vt:lpstr>
      <vt:lpstr>Office Theme</vt:lpstr>
      <vt:lpstr>Power of Disability 'BREAKING BARRIERS’.</vt:lpstr>
      <vt:lpstr>Student Engagement:  A tool for Change</vt:lpstr>
      <vt:lpstr>Panel Discussion: Strategies for Engaging Students    Create safe and inclusive spaces for Neurodivergent Students to come together and share their perspectives.  A society mixer between universities, where students can swap ideas and hear about events that other societies have run.  </vt:lpstr>
      <vt:lpstr>AsIAm Events:   1. Basic Life Admin for the Autistic Community: 19th and 26th Feb 7-8pm Session 1: Setting Up a Bank Account &amp; Understanding Taxes Session 2: Navigating Disability Allowance &amp; Employee Benefits  Sign up at the link below:  https://calendly.com/subscriptions-i4a/life-admin   2. Employment Seminar – National Collage of Ireland – 29th of March – Free event Keynote Speaker: James Cusack Chief Executive at Autistica, the UK's autism research charity.  https://asiam.ie/events/asiam-employment-seminar       </vt:lpstr>
      <vt:lpstr>Contact details </vt:lpstr>
      <vt:lpstr>NSTEP contact details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Caoimhe Cronin</cp:lastModifiedBy>
  <cp:revision>66</cp:revision>
  <dcterms:created xsi:type="dcterms:W3CDTF">2025-02-05T14:36:13Z</dcterms:created>
  <dcterms:modified xsi:type="dcterms:W3CDTF">2025-02-07T14:28:38Z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0x01010069946560433F2B4BAC6115A870028350</vt:lpwstr>
  </property>
  <property fmtid="{D5CDD505-2E9C-101B-9397-08002B2CF9AE}" pid="3" name="MediaServiceImageTags">
    <vt:lpwstr/>
  </property>
  <property fmtid="{D5CDD505-2E9C-101B-9397-08002B2CF9AE}" pid="4" name="Order">
    <vt:r8>45300</vt:r8>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y fmtid="{D5CDD505-2E9C-101B-9397-08002B2CF9AE}" pid="9" name="TriggerFlowInfo">
    <vt:lpwstr/>
  </property>
</Properties>
</file>