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tags/tag9.xml" ContentType="application/vnd.openxmlformats-officedocument.presentationml.tags+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4"/>
    <p:sldMasterId id="2147483686" r:id="rId5"/>
    <p:sldMasterId id="2147483648" r:id="rId6"/>
  </p:sldMasterIdLst>
  <p:notesMasterIdLst>
    <p:notesMasterId r:id="rId53"/>
  </p:notesMasterIdLst>
  <p:sldIdLst>
    <p:sldId id="257" r:id="rId7"/>
    <p:sldId id="327" r:id="rId8"/>
    <p:sldId id="353" r:id="rId9"/>
    <p:sldId id="354" r:id="rId10"/>
    <p:sldId id="355" r:id="rId11"/>
    <p:sldId id="356" r:id="rId12"/>
    <p:sldId id="283" r:id="rId13"/>
    <p:sldId id="343" r:id="rId14"/>
    <p:sldId id="288" r:id="rId15"/>
    <p:sldId id="331" r:id="rId16"/>
    <p:sldId id="325" r:id="rId17"/>
    <p:sldId id="319" r:id="rId18"/>
    <p:sldId id="289" r:id="rId19"/>
    <p:sldId id="318" r:id="rId20"/>
    <p:sldId id="295" r:id="rId21"/>
    <p:sldId id="291" r:id="rId22"/>
    <p:sldId id="321" r:id="rId23"/>
    <p:sldId id="262" r:id="rId24"/>
    <p:sldId id="322" r:id="rId25"/>
    <p:sldId id="324" r:id="rId26"/>
    <p:sldId id="357" r:id="rId27"/>
    <p:sldId id="358" r:id="rId28"/>
    <p:sldId id="359" r:id="rId29"/>
    <p:sldId id="360" r:id="rId30"/>
    <p:sldId id="341" r:id="rId31"/>
    <p:sldId id="281" r:id="rId32"/>
    <p:sldId id="352" r:id="rId33"/>
    <p:sldId id="351" r:id="rId34"/>
    <p:sldId id="350" r:id="rId35"/>
    <p:sldId id="349" r:id="rId36"/>
    <p:sldId id="348" r:id="rId37"/>
    <p:sldId id="347" r:id="rId38"/>
    <p:sldId id="346" r:id="rId39"/>
    <p:sldId id="345" r:id="rId40"/>
    <p:sldId id="344" r:id="rId41"/>
    <p:sldId id="273" r:id="rId42"/>
    <p:sldId id="310" r:id="rId43"/>
    <p:sldId id="264" r:id="rId44"/>
    <p:sldId id="330" r:id="rId45"/>
    <p:sldId id="336" r:id="rId46"/>
    <p:sldId id="329" r:id="rId47"/>
    <p:sldId id="323" r:id="rId48"/>
    <p:sldId id="340" r:id="rId49"/>
    <p:sldId id="342" r:id="rId50"/>
    <p:sldId id="287" r:id="rId51"/>
    <p:sldId id="311" r:id="rId52"/>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005B5E"/>
    <a:srgbClr val="FF791E"/>
    <a:srgbClr val="7BB9CB"/>
    <a:srgbClr val="001A79"/>
    <a:srgbClr val="FFE8D4"/>
    <a:srgbClr val="ACF5BD"/>
    <a:srgbClr val="F8FF8E"/>
    <a:srgbClr val="C8BEBF"/>
    <a:srgbClr val="4D08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242E1C-E458-4E09-BFE4-D3F2C2297BDC}" v="498" dt="2023-03-16T14:29:23.228"/>
    <p1510:client id="{E5B2BBA4-08CB-3EB2-490F-7CB4159E7BC2}" v="1912" dt="2023-03-16T11:36:38.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0" autoAdjust="0"/>
    <p:restoredTop sz="86388" autoAdjust="0"/>
  </p:normalViewPr>
  <p:slideViewPr>
    <p:cSldViewPr snapToGrid="0">
      <p:cViewPr varScale="1">
        <p:scale>
          <a:sx n="49" d="100"/>
          <a:sy n="49" d="100"/>
        </p:scale>
        <p:origin x="24" y="18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6T11:39:51.9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0 155,'86'-1,"97"3,-174-1,-1 1,1-1,0 2,-1-1,0 1,0 1,0-1,0 1,9 7,-3-5,-1 0,1-1,0-1,0 0,25 3,0 0,163 29,-170-31,1-1,31 0,48 6,-46 0,91 1,69-12,-81-1,-140 2,17 0,0 0,0-1,-1-2,27-5,-19 2,1 1,45-1,-19 2,83-20,56 19,-171 2,42-12,-32 6,17-5,19-4,-40 13,0-1,0-2,-1 0,0-3,39-19,-52 21,0 2,1-1,-1 2,1 0,0 1,1 1,27-3,79-13,-53 8,-9-2,-43 9,1 1,30-3,291 5,-171 4,310-2,-457 1,-1 1,40 10,-36-7,42 5,-52-9,0-1,0 0,1 2,-1 0,0 1,0 0,0 1,25 11,-26-9,-1 0,1-1,0-1,0 0,0-1,29 2,98-5,-74-2,979 1,-1020 0,1-2,33-7,-30 4,38-2,352 5,-218 5,33-2,-205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6T11:40:54.08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62,'1364'0,"-1318"2,67 12,30 1,-139-15,14 0,-1 1,1 1,-1 0,18 6,25 6,0-2,0-2,1-3,104-2,926-7,-610 3,-450-3,-1-1,32-7,-28 4,50-3,-64 8,-1-1,0 0,0-2,0 0,0-1,31-13,-29 11,0 1,-1 1,1 1,1 1,-1 1,28 0,-14 1,39-7,3-2,0 4,106 5,-110 1,-46-1,-1-2,42-8,-40 5,57-4,-50 9,-2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6T11:41:00.60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0 277,'428'0,"-402"1,-1 2,36 7,-30-4,36 2,300-5,-189-5,1092 2,-1228-2,84-16,-86 11,95-20,36-5,-111 27,101 3,-104 3,0-2,59-8,-11-3,196 5,-203 8,-57-3,68-12,27-2,188 16,-150 1,-150-2,0-2,37-7,-34 4,40-3,34 8,-54 1,-1-2,50-7,-6-3,1 5,122 6,-113 2,-85-1,0-1,-1-1,1 0,-1 0,0-2,0 0,0 0,0-2,-1 1,20-13,-16 10,-1 1,1 0,1 1,-1 1,1 1,0 0,32-2,132 7,-80 2,987-3,-1069 2,-1 0,1 1,-1 1,29 10,-45-13,1 0,-1 1,0-1,0 1,0 0,0 0,0 0,0 0,-1 1,1-1,-1 1,1-1,-1 1,0 0,0 0,0 0,-1 0,1 0,-1 0,1 1,-1-1,0 0,-1 1,1-1,0 1,-1 4,1-4,-1 0,0 0,-1 0,1 0,-1 0,1 0,-1 0,0-1,-1 1,1 0,-1 0,1-1,-1 1,0-1,-1 0,1 1,0-1,-1 0,0 0,0-1,0 1,0 0,-4 1,-3 2,0-2,-1 1,1-2,-1 1,0-1,0-1,-1 0,-16 1,-97-5,67-1,-585 1,349 3,269-2,-1-2,-36-8,32 6,-35-4,-302 7,188 4,-276-2,434-1,1-2,-1 0,-19-5,16 2,-44-3,-62 8,-11 0,114-2,-32-8,33 6,-32-4,33 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6T11:40:00.0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1 218,'1532'0,"-1501"-2,0-1,34-7,44-5,50 15,28-2,-165-1,36-9,-4-1,-11 6,11-3,1 3,57-1,-50 8,-13 1,0-1,74-12,59-26,-154 33,-1 2,53-1,-50 3,0-1,34-6,148-30,-153 30,0 3,0 3,65 4,-19 0,185-2,-283 0,0 0,0 0,0 1,0 0,-1 0,1 0,0 1,-1 0,1 0,-1 1,0 0,10 6,-2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6T11:40:02.7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2,'50'-2,"39"2,-78 1,-1 0,1 1,0 0,-1 1,21 7,36 22,36 15,-62-31,-25-8,1-1,0-1,0 0,0-2,1 0,22 2,35-4,-46-3,1 2,48 8,-9 1,-1-4,139-4,-115-3,-60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6T11:40:09.9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1 426,'0'-1,"0"0,1 0,-1 0,1 0,-1 0,1 0,-1 0,1 0,-1 0,1 0,0 0,-1 1,1-1,0 0,0 0,0 1,0-1,0 0,0 1,0-1,0 1,0-1,0 1,0 0,0-1,2 1,32-7,-31 7,72-6,105 6,-68 3,2096-3,-2181-2,0-1,38-8,-36 5,53-4,373 9,-219 3,-211-4,0 0,34-9,-29 5,35-2,50-7,4-1,-33 15,-53 2,-1-1,1-2,38-8,84-14,-59 11,-46 6,-25 4,49-12,-57 11,1 1,33-3,-36 6,0-2,0 0,-1-1,22-6,-11-2,1 2,1 1,-1 1,1 1,40-3,74 10,27-1,-137-4,0-2,44-13,-44 10,68-11,-31 17,-51 3,0 0,0-2,0 0,-1 0,1-2,26-9,0-6,-26 10,0 1,0 1,1 1,0 0,35-4,221 7,-141 5,412-2,-504 2,83 16,-84-11,125 25,-135-25,-7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6T11:40:12.7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0 275,'8'0,"-1"1,0 0,1 1,-1 0,11 4,21 6,16-6,1-2,96-5,-52-2,492 3,-559-1,-1-2,36-8,-33 4,51-2,-10 9,-43 1,-1-2,1-1,40-7,-34 2,44-1,-30 3,28-8,-52 7,41-3,17 0,108-24,-122 19,-11 1,-27 5,-1 2,58-4,-27 10,56-2,-106 0,0 0,1-1,-1-1,0 0,25-11,12-9,89-29,-120 48,1 2,0 0,0 2,31 1,-44 0,23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6T11:40:17.9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1 336,'3'1,"0"-1,1 2,-1-1,0 0,0 1,0-1,5 4,3 1,3 2,-1 0,0 1,-1 1,17 16,-14-12,30 20,-28-21,31 28,-36-29,1-1,0 0,0-1,24 14,-20-15,-1-1,1-1,0 0,0-1,1-1,0-1,0 0,25 1,145-5,-77-2,-94 1,-1-1,1 0,19-6,16-3,-37 8,-1-1,1-1,-1 0,0-1,0-1,25-16,-19 11,39-16,125-35,-149 53,1 2,0 2,47-3,-38 5,47-10,-28 4,5-3,37-3,-8 0,-66 9,48-3,-5 9,-46 1,0 0,0-2,34-7,-25 1,-8 2,30-10,-40 10,-1 1,1 1,0 1,27 0,84 3,-61 2,-34-3,0-1,61-13,-30 6,0 4,133 5,-81 2,49-6,-133 1,-1-1,62-17,-46 9,69-7,-66 11,58-15,-51 8,-35 10,-1-1,1-2,22-10,-16 6,0 1,63-13,-5 1,-56 15,-1 1,1 1,52-1,103 7,-78 2,-35-3,84 3,-149-1,0 1,0 0,0 1,0 0,0 1,0 0,-1 0,0 1,0 0,0 0,0 1,-1 0,10 11,87 56,-19-15,-77-52,0 0,1 0,0-1,0-1,0 0,0 0,1-1,-1 0,1-1,17 2,10-2,67-5,-30 0,162 3,-211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6T11:40:40.66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0 184,'33'-1,"0"2,0 1,0 2,40 9,-29 0,-18-5,1-1,0-1,40 3,250-7,-150-4,468 2,-606-2,0-1,32-7,31-3,246 8,-193 7,-108-5,-1-1,1-2,-1-1,56-20,-52 15,0 1,0 2,60-5,53 13,-83 2,94-11,134-11,4 21,-113 2,2037-2,-2208-1,0-1,0-1,0-1,-1 0,31-12,-28 8,0 2,1 0,35-4,220 8,-139 4,1231-2,-1326-2,66-11,13-2,248 12,-191 5,-117-2,-35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6T11:40:44.24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91,'33'0,"-1"-1,52-9,-36 3,63-1,-24 3,20-13,-67 9,18-4,-37 7,-1 1,1 1,21-1,229 6,-210 11,-36-6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6T11:40:50.33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1 365,'34'0,"-9"-1,29 3,-46-1,-1 0,1 1,-1 0,1 0,-1 0,0 1,0 0,7 4,-2-1,-1 0,1-1,0 0,0-1,0-1,1 0,0 0,16 0,14 0,49-5,-31 0,552 1,-342 1,-232-1,60-12,-5 1,31-4,24-2,277 16,-214 4,-167-4,62-11,32-1,-94 13,-2 1,80-11,-63 2,0 3,67 1,-75 3,62-11,-60 5,54 0,-45 9,-13 0,0-3,58-8,-41 1,88-2,69 11,-85 2,-69-1,4 0,135-15,69-24,-190 28,1 5,97 7,-54 0,635-2,-711-3,56-9,28-2,124 13,-162 1,-78-1,-1-2,1 0,-1-2,41-13,-36 9,0 2,46-7,8 10,-49 4,60-10,94-19,-27 14,7-1,-109 7,86-1,61 11,-72 1,742-2,-835 2,-1 2,0 2,46 12,-45-8,1-2,75 5,302-14,-390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F747BA-072C-9645-A33C-E3DC5506E3FF}"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1ED5DB-F729-2E4D-868E-00D13B19BEE3}" type="slidenum">
              <a:rPr lang="en-US" smtClean="0"/>
              <a:t>‹#›</a:t>
            </a:fld>
            <a:endParaRPr lang="en-US"/>
          </a:p>
        </p:txBody>
      </p:sp>
    </p:spTree>
    <p:extLst>
      <p:ext uri="{BB962C8B-B14F-4D97-AF65-F5344CB8AC3E}">
        <p14:creationId xmlns:p14="http://schemas.microsoft.com/office/powerpoint/2010/main" val="4107661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1ED5DB-F729-2E4D-868E-00D13B19BEE3}" type="slidenum">
              <a:rPr lang="en-US" smtClean="0"/>
              <a:t>5</a:t>
            </a:fld>
            <a:endParaRPr lang="en-US"/>
          </a:p>
        </p:txBody>
      </p:sp>
    </p:spTree>
    <p:extLst>
      <p:ext uri="{BB962C8B-B14F-4D97-AF65-F5344CB8AC3E}">
        <p14:creationId xmlns:p14="http://schemas.microsoft.com/office/powerpoint/2010/main" val="4104395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is an image of a short clip from AHEAD, gives a succinct and easy understanding of what UDL is.</a:t>
            </a:r>
          </a:p>
          <a:p>
            <a:pPr marL="171450" indent="-171450">
              <a:buFont typeface="Arial" panose="020B0604020202020204" pitchFamily="34" charset="0"/>
              <a:buChar char="•"/>
            </a:pPr>
            <a:r>
              <a:rPr lang="en-GB" dirty="0"/>
              <a:t>Specifically mentioned is considering </a:t>
            </a:r>
            <a:r>
              <a:rPr lang="en-GB" b="1" dirty="0"/>
              <a:t>FLEXIBILITY</a:t>
            </a:r>
            <a:r>
              <a:rPr lang="en-GB" dirty="0"/>
              <a:t> in the learning goals, learning materials, teaching materials and assessments.</a:t>
            </a:r>
          </a:p>
          <a:p>
            <a:endParaRPr lang="en-GB" dirty="0"/>
          </a:p>
        </p:txBody>
      </p:sp>
      <p:sp>
        <p:nvSpPr>
          <p:cNvPr id="4" name="Slide Number Placeholder 3"/>
          <p:cNvSpPr>
            <a:spLocks noGrp="1"/>
          </p:cNvSpPr>
          <p:nvPr>
            <p:ph type="sldNum" sz="quarter" idx="5"/>
          </p:nvPr>
        </p:nvSpPr>
        <p:spPr/>
        <p:txBody>
          <a:bodyPr/>
          <a:lstStyle/>
          <a:p>
            <a:fld id="{631ED5DB-F729-2E4D-868E-00D13B19BEE3}" type="slidenum">
              <a:rPr lang="en-US" smtClean="0"/>
              <a:t>18</a:t>
            </a:fld>
            <a:endParaRPr lang="en-US"/>
          </a:p>
        </p:txBody>
      </p:sp>
    </p:spTree>
    <p:extLst>
      <p:ext uri="{BB962C8B-B14F-4D97-AF65-F5344CB8AC3E}">
        <p14:creationId xmlns:p14="http://schemas.microsoft.com/office/powerpoint/2010/main" val="3273226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Same activity – But now we added in how we could have designed with UDL in mind. The students were asked to go over their previous constructive alignment activity (that was aligned well) and this time see where they could design using the UDL Guidelines.</a:t>
            </a:r>
          </a:p>
          <a:p>
            <a:endParaRPr lang="en-GB" dirty="0"/>
          </a:p>
        </p:txBody>
      </p:sp>
      <p:sp>
        <p:nvSpPr>
          <p:cNvPr id="4" name="Slide Number Placeholder 3"/>
          <p:cNvSpPr>
            <a:spLocks noGrp="1"/>
          </p:cNvSpPr>
          <p:nvPr>
            <p:ph type="sldNum" sz="quarter" idx="5"/>
          </p:nvPr>
        </p:nvSpPr>
        <p:spPr/>
        <p:txBody>
          <a:bodyPr/>
          <a:lstStyle/>
          <a:p>
            <a:fld id="{631ED5DB-F729-2E4D-868E-00D13B19BEE3}" type="slidenum">
              <a:rPr lang="en-US" smtClean="0"/>
              <a:t>19</a:t>
            </a:fld>
            <a:endParaRPr lang="en-US"/>
          </a:p>
        </p:txBody>
      </p:sp>
    </p:spTree>
    <p:extLst>
      <p:ext uri="{BB962C8B-B14F-4D97-AF65-F5344CB8AC3E}">
        <p14:creationId xmlns:p14="http://schemas.microsoft.com/office/powerpoint/2010/main" val="1942455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Offering ways of customising the display of information.</a:t>
            </a:r>
          </a:p>
          <a:p>
            <a:endParaRPr lang="en-GB" dirty="0"/>
          </a:p>
        </p:txBody>
      </p:sp>
      <p:sp>
        <p:nvSpPr>
          <p:cNvPr id="4" name="Slide Number Placeholder 3"/>
          <p:cNvSpPr>
            <a:spLocks noGrp="1"/>
          </p:cNvSpPr>
          <p:nvPr>
            <p:ph type="sldNum" sz="quarter" idx="5"/>
          </p:nvPr>
        </p:nvSpPr>
        <p:spPr/>
        <p:txBody>
          <a:bodyPr/>
          <a:lstStyle/>
          <a:p>
            <a:fld id="{631ED5DB-F729-2E4D-868E-00D13B19BEE3}" type="slidenum">
              <a:rPr lang="en-US" smtClean="0"/>
              <a:t>20</a:t>
            </a:fld>
            <a:endParaRPr lang="en-US"/>
          </a:p>
        </p:txBody>
      </p:sp>
    </p:spTree>
    <p:extLst>
      <p:ext uri="{BB962C8B-B14F-4D97-AF65-F5344CB8AC3E}">
        <p14:creationId xmlns:p14="http://schemas.microsoft.com/office/powerpoint/2010/main" val="2443480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Masters in UDL programme</a:t>
            </a:r>
          </a:p>
          <a:p>
            <a:pPr marL="171450" indent="-171450">
              <a:buFont typeface="Arial" panose="020B0604020202020204" pitchFamily="34" charset="0"/>
              <a:buChar char="•"/>
            </a:pPr>
            <a:r>
              <a:rPr lang="en-GB" dirty="0"/>
              <a:t>SMART Principles of Planning SPECIFIC, MEASURABLE, ACHEIVABLE, RELEVANT, TIME-BOUND</a:t>
            </a:r>
          </a:p>
          <a:p>
            <a:pPr marL="171450" indent="-171450">
              <a:buFont typeface="Arial" panose="020B0604020202020204" pitchFamily="34" charset="0"/>
              <a:buChar char="•"/>
            </a:pPr>
            <a:r>
              <a:rPr lang="en-GB" dirty="0"/>
              <a:t>Students were asked in break out rooms using OneNote in Teams to plan for a college (either level6,7 or 8) area of learning.</a:t>
            </a:r>
          </a:p>
        </p:txBody>
      </p:sp>
      <p:sp>
        <p:nvSpPr>
          <p:cNvPr id="4" name="Slide Number Placeholder 3"/>
          <p:cNvSpPr>
            <a:spLocks noGrp="1"/>
          </p:cNvSpPr>
          <p:nvPr>
            <p:ph type="sldNum" sz="quarter" idx="5"/>
          </p:nvPr>
        </p:nvSpPr>
        <p:spPr/>
        <p:txBody>
          <a:bodyPr/>
          <a:lstStyle/>
          <a:p>
            <a:fld id="{631ED5DB-F729-2E4D-868E-00D13B19BEE3}" type="slidenum">
              <a:rPr lang="en-US" smtClean="0"/>
              <a:t>21</a:t>
            </a:fld>
            <a:endParaRPr lang="en-US"/>
          </a:p>
        </p:txBody>
      </p:sp>
    </p:spTree>
    <p:extLst>
      <p:ext uri="{BB962C8B-B14F-4D97-AF65-F5344CB8AC3E}">
        <p14:creationId xmlns:p14="http://schemas.microsoft.com/office/powerpoint/2010/main" val="1504348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Next, using Blooms Taxonomy at the appropriate level of learning, they had to apply Biggs Constructive Alignment. </a:t>
            </a:r>
          </a:p>
          <a:p>
            <a:pPr marL="171450" indent="-171450">
              <a:buFont typeface="Arial" panose="020B0604020202020204" pitchFamily="34" charset="0"/>
              <a:buChar char="•"/>
            </a:pPr>
            <a:r>
              <a:rPr lang="en-GB" dirty="0" err="1"/>
              <a:t>Exolain</a:t>
            </a:r>
            <a:r>
              <a:rPr lang="en-GB" dirty="0"/>
              <a:t> how the LOs, strategy and assessment all align.</a:t>
            </a:r>
          </a:p>
        </p:txBody>
      </p:sp>
      <p:sp>
        <p:nvSpPr>
          <p:cNvPr id="4" name="Slide Number Placeholder 3"/>
          <p:cNvSpPr>
            <a:spLocks noGrp="1"/>
          </p:cNvSpPr>
          <p:nvPr>
            <p:ph type="sldNum" sz="quarter" idx="5"/>
          </p:nvPr>
        </p:nvSpPr>
        <p:spPr/>
        <p:txBody>
          <a:bodyPr/>
          <a:lstStyle/>
          <a:p>
            <a:fld id="{631ED5DB-F729-2E4D-868E-00D13B19BEE3}" type="slidenum">
              <a:rPr lang="en-US" smtClean="0"/>
              <a:t>22</a:t>
            </a:fld>
            <a:endParaRPr lang="en-US"/>
          </a:p>
        </p:txBody>
      </p:sp>
    </p:spTree>
    <p:extLst>
      <p:ext uri="{BB962C8B-B14F-4D97-AF65-F5344CB8AC3E}">
        <p14:creationId xmlns:p14="http://schemas.microsoft.com/office/powerpoint/2010/main" val="2998469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Following on the Section C of the learning activities, the students had to review the UDL Guidelines, decide which </a:t>
            </a:r>
            <a:r>
              <a:rPr lang="en-GB" dirty="0" err="1"/>
              <a:t>guidlelines</a:t>
            </a:r>
            <a:r>
              <a:rPr lang="en-GB" dirty="0"/>
              <a:t> mapped to their curriculum and map these across.</a:t>
            </a:r>
          </a:p>
        </p:txBody>
      </p:sp>
      <p:sp>
        <p:nvSpPr>
          <p:cNvPr id="4" name="Slide Number Placeholder 3"/>
          <p:cNvSpPr>
            <a:spLocks noGrp="1"/>
          </p:cNvSpPr>
          <p:nvPr>
            <p:ph type="sldNum" sz="quarter" idx="5"/>
          </p:nvPr>
        </p:nvSpPr>
        <p:spPr/>
        <p:txBody>
          <a:bodyPr/>
          <a:lstStyle/>
          <a:p>
            <a:fld id="{631ED5DB-F729-2E4D-868E-00D13B19BEE3}" type="slidenum">
              <a:rPr lang="en-US" smtClean="0"/>
              <a:t>23</a:t>
            </a:fld>
            <a:endParaRPr lang="en-US"/>
          </a:p>
        </p:txBody>
      </p:sp>
    </p:spTree>
    <p:extLst>
      <p:ext uri="{BB962C8B-B14F-4D97-AF65-F5344CB8AC3E}">
        <p14:creationId xmlns:p14="http://schemas.microsoft.com/office/powerpoint/2010/main" val="679213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group not only mapped the guidelines highlighted in green but gave a solid rationale and explained each connected guideline.</a:t>
            </a:r>
          </a:p>
        </p:txBody>
      </p:sp>
      <p:sp>
        <p:nvSpPr>
          <p:cNvPr id="4" name="Slide Number Placeholder 3"/>
          <p:cNvSpPr>
            <a:spLocks noGrp="1"/>
          </p:cNvSpPr>
          <p:nvPr>
            <p:ph type="sldNum" sz="quarter" idx="5"/>
          </p:nvPr>
        </p:nvSpPr>
        <p:spPr/>
        <p:txBody>
          <a:bodyPr/>
          <a:lstStyle/>
          <a:p>
            <a:fld id="{631ED5DB-F729-2E4D-868E-00D13B19BEE3}" type="slidenum">
              <a:rPr lang="en-US" smtClean="0"/>
              <a:t>24</a:t>
            </a:fld>
            <a:endParaRPr lang="en-US"/>
          </a:p>
        </p:txBody>
      </p:sp>
    </p:spTree>
    <p:extLst>
      <p:ext uri="{BB962C8B-B14F-4D97-AF65-F5344CB8AC3E}">
        <p14:creationId xmlns:p14="http://schemas.microsoft.com/office/powerpoint/2010/main" val="3666879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PG Cert and MA in UDL programme</a:t>
            </a:r>
          </a:p>
          <a:p>
            <a:pPr marL="171450" indent="-171450">
              <a:buFont typeface="Arial" panose="020B0604020202020204" pitchFamily="34" charset="0"/>
              <a:buChar char="•"/>
            </a:pPr>
            <a:r>
              <a:rPr lang="en-GB" dirty="0"/>
              <a:t>Creative project task – Students could create an artefact – programme leaflet, poster, presentation, artwork and so on – that had to represent student voice and inclusion. They were given total autonomy to work with a module they deliver to construct an ideal inclusive module and consider pedagogy, accessibility and compliance with various national and international policy &amp; law.  </a:t>
            </a:r>
          </a:p>
          <a:p>
            <a:pPr marL="171450" indent="-171450">
              <a:buFont typeface="Arial" panose="020B0604020202020204" pitchFamily="34" charset="0"/>
              <a:buChar char="•"/>
            </a:pPr>
            <a:r>
              <a:rPr lang="en-GB" dirty="0"/>
              <a:t>Staged feedback &amp; feedforward is part of the assessment.</a:t>
            </a:r>
          </a:p>
          <a:p>
            <a:pPr marL="171450" indent="-171450">
              <a:buFont typeface="Arial" panose="020B0604020202020204" pitchFamily="34" charset="0"/>
              <a:buChar char="•"/>
            </a:pPr>
            <a:r>
              <a:rPr lang="en-GB" dirty="0"/>
              <a:t>PRESENTATION – Students had to present their creative artefact using a presentation form of choice - be it recording, present live of do a </a:t>
            </a:r>
            <a:r>
              <a:rPr lang="en-GB" dirty="0" err="1"/>
              <a:t>PPt</a:t>
            </a:r>
            <a:r>
              <a:rPr lang="en-GB" dirty="0"/>
              <a:t> voice over. They had to relate what the challenges were and discuss what they had to consider in the construct of the project.</a:t>
            </a:r>
          </a:p>
          <a:p>
            <a:pPr marL="171450" indent="-171450">
              <a:buFont typeface="Arial" panose="020B0604020202020204" pitchFamily="34" charset="0"/>
              <a:buChar char="•"/>
            </a:pPr>
            <a:r>
              <a:rPr lang="en-GB" dirty="0"/>
              <a:t>Siobhan happened to be working on a new programme content and decided to take a UDL approach to this development and used her programme for her project and what she produced in relation to design was amazing!!</a:t>
            </a:r>
          </a:p>
          <a:p>
            <a:endParaRPr lang="en-GB" dirty="0"/>
          </a:p>
        </p:txBody>
      </p:sp>
      <p:sp>
        <p:nvSpPr>
          <p:cNvPr id="4" name="Slide Number Placeholder 3"/>
          <p:cNvSpPr>
            <a:spLocks noGrp="1"/>
          </p:cNvSpPr>
          <p:nvPr>
            <p:ph type="sldNum" sz="quarter" idx="5"/>
          </p:nvPr>
        </p:nvSpPr>
        <p:spPr/>
        <p:txBody>
          <a:bodyPr/>
          <a:lstStyle/>
          <a:p>
            <a:fld id="{631ED5DB-F729-2E4D-868E-00D13B19BEE3}" type="slidenum">
              <a:rPr lang="en-US" smtClean="0"/>
              <a:t>25</a:t>
            </a:fld>
            <a:endParaRPr lang="en-US"/>
          </a:p>
        </p:txBody>
      </p:sp>
    </p:spTree>
    <p:extLst>
      <p:ext uri="{BB962C8B-B14F-4D97-AF65-F5344CB8AC3E}">
        <p14:creationId xmlns:p14="http://schemas.microsoft.com/office/powerpoint/2010/main" val="3293559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1ED5DB-F729-2E4D-868E-00D13B19BEE3}" type="slidenum">
              <a:rPr lang="en-US" smtClean="0"/>
              <a:t>26</a:t>
            </a:fld>
            <a:endParaRPr lang="en-US"/>
          </a:p>
        </p:txBody>
      </p:sp>
    </p:spTree>
    <p:extLst>
      <p:ext uri="{BB962C8B-B14F-4D97-AF65-F5344CB8AC3E}">
        <p14:creationId xmlns:p14="http://schemas.microsoft.com/office/powerpoint/2010/main" val="4251482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0EFF1808-E2B0-4D0E-9F46-3E5686925240}" type="slidenum">
              <a:rPr lang="en-IE" smtClean="0"/>
              <a:t>27</a:t>
            </a:fld>
            <a:endParaRPr lang="en-IE"/>
          </a:p>
        </p:txBody>
      </p:sp>
    </p:spTree>
    <p:extLst>
      <p:ext uri="{BB962C8B-B14F-4D97-AF65-F5344CB8AC3E}">
        <p14:creationId xmlns:p14="http://schemas.microsoft.com/office/powerpoint/2010/main" val="2354367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Start the Conversation….</a:t>
            </a:r>
          </a:p>
          <a:p>
            <a:r>
              <a:rPr lang="en-GB" dirty="0"/>
              <a:t>Constructive Alignment </a:t>
            </a:r>
          </a:p>
          <a:p>
            <a:r>
              <a:rPr lang="en-GB" dirty="0"/>
              <a:t>Designing with UDL in Mind</a:t>
            </a:r>
          </a:p>
          <a:p>
            <a:r>
              <a:rPr lang="en-GB" dirty="0"/>
              <a:t>Shared Space to share posts and resources</a:t>
            </a:r>
          </a:p>
          <a:p>
            <a:endParaRPr lang="en-GB" dirty="0"/>
          </a:p>
        </p:txBody>
      </p:sp>
      <p:sp>
        <p:nvSpPr>
          <p:cNvPr id="4" name="Slide Number Placeholder 3"/>
          <p:cNvSpPr>
            <a:spLocks noGrp="1"/>
          </p:cNvSpPr>
          <p:nvPr>
            <p:ph type="sldNum" sz="quarter" idx="5"/>
          </p:nvPr>
        </p:nvSpPr>
        <p:spPr/>
        <p:txBody>
          <a:bodyPr/>
          <a:lstStyle/>
          <a:p>
            <a:fld id="{631ED5DB-F729-2E4D-868E-00D13B19BEE3}" type="slidenum">
              <a:rPr lang="en-US" smtClean="0"/>
              <a:t>8</a:t>
            </a:fld>
            <a:endParaRPr lang="en-US"/>
          </a:p>
        </p:txBody>
      </p:sp>
    </p:spTree>
    <p:extLst>
      <p:ext uri="{BB962C8B-B14F-4D97-AF65-F5344CB8AC3E}">
        <p14:creationId xmlns:p14="http://schemas.microsoft.com/office/powerpoint/2010/main" val="3353739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0EFF1808-E2B0-4D0E-9F46-3E5686925240}" type="slidenum">
              <a:rPr lang="en-IE" smtClean="0"/>
              <a:t>28</a:t>
            </a:fld>
            <a:endParaRPr lang="en-IE"/>
          </a:p>
        </p:txBody>
      </p:sp>
    </p:spTree>
    <p:extLst>
      <p:ext uri="{BB962C8B-B14F-4D97-AF65-F5344CB8AC3E}">
        <p14:creationId xmlns:p14="http://schemas.microsoft.com/office/powerpoint/2010/main" val="2696668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0EFF1808-E2B0-4D0E-9F46-3E5686925240}" type="slidenum">
              <a:rPr lang="en-IE" smtClean="0"/>
              <a:t>29</a:t>
            </a:fld>
            <a:endParaRPr lang="en-IE"/>
          </a:p>
        </p:txBody>
      </p:sp>
    </p:spTree>
    <p:extLst>
      <p:ext uri="{BB962C8B-B14F-4D97-AF65-F5344CB8AC3E}">
        <p14:creationId xmlns:p14="http://schemas.microsoft.com/office/powerpoint/2010/main" val="602386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0EFF1808-E2B0-4D0E-9F46-3E5686925240}" type="slidenum">
              <a:rPr lang="en-IE" smtClean="0"/>
              <a:t>30</a:t>
            </a:fld>
            <a:endParaRPr lang="en-IE"/>
          </a:p>
        </p:txBody>
      </p:sp>
    </p:spTree>
    <p:extLst>
      <p:ext uri="{BB962C8B-B14F-4D97-AF65-F5344CB8AC3E}">
        <p14:creationId xmlns:p14="http://schemas.microsoft.com/office/powerpoint/2010/main" val="3833389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0EFF1808-E2B0-4D0E-9F46-3E5686925240}" type="slidenum">
              <a:rPr lang="en-IE" smtClean="0"/>
              <a:t>31</a:t>
            </a:fld>
            <a:endParaRPr lang="en-IE"/>
          </a:p>
        </p:txBody>
      </p:sp>
    </p:spTree>
    <p:extLst>
      <p:ext uri="{BB962C8B-B14F-4D97-AF65-F5344CB8AC3E}">
        <p14:creationId xmlns:p14="http://schemas.microsoft.com/office/powerpoint/2010/main" val="3111051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0EFF1808-E2B0-4D0E-9F46-3E5686925240}" type="slidenum">
              <a:rPr lang="en-IE" smtClean="0"/>
              <a:t>32</a:t>
            </a:fld>
            <a:endParaRPr lang="en-IE"/>
          </a:p>
        </p:txBody>
      </p:sp>
    </p:spTree>
    <p:extLst>
      <p:ext uri="{BB962C8B-B14F-4D97-AF65-F5344CB8AC3E}">
        <p14:creationId xmlns:p14="http://schemas.microsoft.com/office/powerpoint/2010/main" val="2189952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0EFF1808-E2B0-4D0E-9F46-3E5686925240}" type="slidenum">
              <a:rPr lang="en-IE" smtClean="0"/>
              <a:t>33</a:t>
            </a:fld>
            <a:endParaRPr lang="en-IE"/>
          </a:p>
        </p:txBody>
      </p:sp>
    </p:spTree>
    <p:extLst>
      <p:ext uri="{BB962C8B-B14F-4D97-AF65-F5344CB8AC3E}">
        <p14:creationId xmlns:p14="http://schemas.microsoft.com/office/powerpoint/2010/main" val="2604035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0EFF1808-E2B0-4D0E-9F46-3E5686925240}" type="slidenum">
              <a:rPr lang="en-IE" smtClean="0"/>
              <a:t>34</a:t>
            </a:fld>
            <a:endParaRPr lang="en-IE"/>
          </a:p>
        </p:txBody>
      </p:sp>
    </p:spTree>
    <p:extLst>
      <p:ext uri="{BB962C8B-B14F-4D97-AF65-F5344CB8AC3E}">
        <p14:creationId xmlns:p14="http://schemas.microsoft.com/office/powerpoint/2010/main" val="1371207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0EFF1808-E2B0-4D0E-9F46-3E5686925240}" type="slidenum">
              <a:rPr lang="en-IE" smtClean="0"/>
              <a:t>35</a:t>
            </a:fld>
            <a:endParaRPr lang="en-IE"/>
          </a:p>
        </p:txBody>
      </p:sp>
    </p:spTree>
    <p:extLst>
      <p:ext uri="{BB962C8B-B14F-4D97-AF65-F5344CB8AC3E}">
        <p14:creationId xmlns:p14="http://schemas.microsoft.com/office/powerpoint/2010/main" val="3803717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33333"/>
                </a:solidFill>
                <a:effectLst/>
                <a:latin typeface="opensans"/>
              </a:rPr>
              <a:t>The Inclusive Education Pyramid shown </a:t>
            </a:r>
            <a:r>
              <a:rPr lang="en-GB"/>
              <a:t>presents four levels through which we can understand inclusive practice. This tiered approach of the Pyramid illustrates the different levels of learner support required within an inclusive education environment. From a UDL perspective, most attention should be focused on the mainstream learning environment (Level 1) as it is this space that seeks to be inclusive of most learners. </a:t>
            </a:r>
            <a:r>
              <a:rPr lang="en-GB" sz="1200" b="0" i="0">
                <a:solidFill>
                  <a:srgbClr val="333333"/>
                </a:solidFill>
                <a:effectLst/>
                <a:latin typeface="opensans"/>
                <a:ea typeface="+mn-ea"/>
                <a:cs typeface="+mn-cs"/>
              </a:rPr>
              <a:t> </a:t>
            </a:r>
            <a:r>
              <a:rPr lang="en-GB" sz="1800" b="1">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Solve for one, extend to many</a:t>
            </a:r>
            <a:r>
              <a:rPr lang="en-GB" sz="1800" b="0" i="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b="0" i="0">
                <a:solidFill>
                  <a:srgbClr val="333333"/>
                </a:solidFill>
                <a:effectLst/>
                <a:latin typeface="opensans"/>
              </a:rPr>
              <a:t>So lets look at an example of how all this information is taken into account in one modules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333333"/>
              </a:solidFill>
              <a:effectLst/>
              <a:latin typeface="open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333333"/>
              </a:solidFill>
              <a:effectLst/>
              <a:latin typeface="open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333333"/>
              </a:solidFill>
              <a:effectLst/>
              <a:latin typeface="open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ED5DB-F729-2E4D-868E-00D13B19B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485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all" spc="0" normalizeH="0" baseline="0" noProof="0" dirty="0">
                <a:ln>
                  <a:noFill/>
                </a:ln>
                <a:solidFill>
                  <a:srgbClr val="FF791E"/>
                </a:solidFill>
                <a:effectLst/>
                <a:uLnTx/>
                <a:uFillTx/>
                <a:latin typeface="+mn-lt"/>
                <a:ea typeface="+mn-ea"/>
                <a:cs typeface="+mn-cs"/>
              </a:rPr>
              <a:t>Syllabus Management Software – Module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all" spc="0" normalizeH="0" baseline="0" noProof="0" dirty="0">
                <a:ln>
                  <a:noFill/>
                </a:ln>
                <a:solidFill>
                  <a:srgbClr val="FF791E"/>
                </a:solidFill>
                <a:effectLst/>
                <a:uLnTx/>
                <a:uFillTx/>
                <a:latin typeface="+mn-lt"/>
                <a:ea typeface="+mn-ea"/>
                <a:cs typeface="+mn-cs"/>
              </a:rPr>
              <a:t>Create new module and programme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all" spc="0" normalizeH="0" baseline="0" noProof="0" dirty="0">
                <a:ln>
                  <a:noFill/>
                </a:ln>
                <a:solidFill>
                  <a:srgbClr val="FF791E"/>
                </a:solidFill>
                <a:effectLst/>
                <a:uLnTx/>
                <a:uFillTx/>
                <a:latin typeface="+mn-lt"/>
                <a:ea typeface="+mn-ea"/>
                <a:cs typeface="+mn-cs"/>
              </a:rPr>
              <a:t>Previously a Very basic structure and the UDL Working Group with national Funding made improvements to the  system.</a:t>
            </a:r>
            <a:endParaRPr lang="en-GB" dirty="0"/>
          </a:p>
          <a:p>
            <a:endParaRPr lang="en-GB" dirty="0"/>
          </a:p>
        </p:txBody>
      </p:sp>
      <p:sp>
        <p:nvSpPr>
          <p:cNvPr id="4" name="Slide Number Placeholder 3"/>
          <p:cNvSpPr>
            <a:spLocks noGrp="1"/>
          </p:cNvSpPr>
          <p:nvPr>
            <p:ph type="sldNum" sz="quarter" idx="5"/>
          </p:nvPr>
        </p:nvSpPr>
        <p:spPr/>
        <p:txBody>
          <a:bodyPr/>
          <a:lstStyle/>
          <a:p>
            <a:fld id="{631ED5DB-F729-2E4D-868E-00D13B19BEE3}" type="slidenum">
              <a:rPr lang="en-US" smtClean="0"/>
              <a:t>38</a:t>
            </a:fld>
            <a:endParaRPr lang="en-US"/>
          </a:p>
        </p:txBody>
      </p:sp>
    </p:spTree>
    <p:extLst>
      <p:ext uri="{BB962C8B-B14F-4D97-AF65-F5344CB8AC3E}">
        <p14:creationId xmlns:p14="http://schemas.microsoft.com/office/powerpoint/2010/main" val="1825148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ProximaNova"/>
              </a:rPr>
              <a:t> </a:t>
            </a:r>
            <a:r>
              <a:rPr lang="en-GB" b="0" i="0" dirty="0" err="1">
                <a:effectLst/>
                <a:latin typeface="ProximaNova"/>
              </a:rPr>
              <a:t>Vevox</a:t>
            </a:r>
            <a:r>
              <a:rPr lang="en-GB" b="0" i="0" dirty="0">
                <a:effectLst/>
                <a:latin typeface="ProximaNova"/>
              </a:rPr>
              <a:t> - What is your level of curriculum development knowledge?</a:t>
            </a:r>
            <a:endParaRPr lang="en-GB" dirty="0"/>
          </a:p>
        </p:txBody>
      </p:sp>
      <p:sp>
        <p:nvSpPr>
          <p:cNvPr id="4" name="Slide Number Placeholder 3"/>
          <p:cNvSpPr>
            <a:spLocks noGrp="1"/>
          </p:cNvSpPr>
          <p:nvPr>
            <p:ph type="sldNum" sz="quarter" idx="5"/>
          </p:nvPr>
        </p:nvSpPr>
        <p:spPr/>
        <p:txBody>
          <a:bodyPr/>
          <a:lstStyle/>
          <a:p>
            <a:fld id="{631ED5DB-F729-2E4D-868E-00D13B19BEE3}" type="slidenum">
              <a:rPr lang="en-US" smtClean="0"/>
              <a:t>10</a:t>
            </a:fld>
            <a:endParaRPr lang="en-US"/>
          </a:p>
        </p:txBody>
      </p:sp>
    </p:spTree>
    <p:extLst>
      <p:ext uri="{BB962C8B-B14F-4D97-AF65-F5344CB8AC3E}">
        <p14:creationId xmlns:p14="http://schemas.microsoft.com/office/powerpoint/2010/main" val="3379076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rPr>
              <a:t>IDEALLY, When the students select the module, they will be guided by a roadmap on their journey. Looking at the pertinent details of the module.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endParaRPr>
          </a:p>
          <a:p>
            <a:pPr marL="0" indent="0">
              <a:buNone/>
            </a:pPr>
            <a:r>
              <a:rPr lang="en-GB" dirty="0"/>
              <a:t>When is the module offered - </a:t>
            </a:r>
            <a:r>
              <a:rPr lang="en-GB"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included to ensure students know in advance to be able to align professional and personal commitments. The expected workload is outlined.  </a:t>
            </a:r>
            <a:r>
              <a:rPr lang="en-GB" sz="1200" dirty="0">
                <a:effectLst/>
                <a:latin typeface="Times New Roman" panose="02020603050405020304" pitchFamily="18" charset="0"/>
                <a:ea typeface="Times New Roman" panose="02020603050405020304" pitchFamily="18" charset="0"/>
              </a:rPr>
              <a:t>As I said this module is for part time students – so this aspect is quite critical for them to understand if the module is something they can take on. We will now move on through the journey. </a:t>
            </a:r>
          </a:p>
          <a:p>
            <a:pPr marL="0" indent="0">
              <a:buNone/>
            </a:pPr>
            <a:endParaRPr lang="en-GB" sz="1200" dirty="0">
              <a:effectLst/>
              <a:latin typeface="Times New Roman" panose="02020603050405020304" pitchFamily="18" charset="0"/>
            </a:endParaRPr>
          </a:p>
          <a:p>
            <a:pPr marL="0" indent="0">
              <a:buNone/>
            </a:pPr>
            <a:endParaRPr lang="en-GB" sz="1200" dirty="0">
              <a:effectLst/>
              <a:latin typeface="Times New Roman" panose="02020603050405020304" pitchFamily="18" charset="0"/>
            </a:endParaRPr>
          </a:p>
          <a:p>
            <a:pPr marL="0" indent="0">
              <a:buNone/>
            </a:pPr>
            <a:endParaRPr lang="en-GB" sz="1200" dirty="0">
              <a:effectLst/>
              <a:latin typeface="Times New Roman" panose="02020603050405020304" pitchFamily="18" charset="0"/>
            </a:endParaRPr>
          </a:p>
          <a:p>
            <a:pPr marL="0" indent="0">
              <a:buNone/>
            </a:pPr>
            <a:endParaRPr lang="en-GB" sz="1200" dirty="0">
              <a:effectLst/>
              <a:latin typeface="Times New Roman" panose="02020603050405020304" pitchFamily="18" charset="0"/>
            </a:endParaRPr>
          </a:p>
          <a:p>
            <a:pPr marL="0" indent="0">
              <a:buNone/>
            </a:pPr>
            <a:endParaRPr lang="en-GB" sz="1200" dirty="0">
              <a:effectLst/>
              <a:latin typeface="Times New Roman" panose="02020603050405020304" pitchFamily="18" charset="0"/>
            </a:endParaRPr>
          </a:p>
          <a:p>
            <a:pPr marL="0" indent="0">
              <a:buNone/>
            </a:pPr>
            <a:endParaRPr lang="en-GB" sz="1200" dirty="0">
              <a:effectLst/>
              <a:latin typeface="Times New Roman" panose="02020603050405020304" pitchFamily="18" charset="0"/>
            </a:endParaRPr>
          </a:p>
          <a:p>
            <a:pPr marL="0" indent="0">
              <a:buNone/>
            </a:pPr>
            <a:endParaRPr lang="en-GB" sz="1200" dirty="0">
              <a:effectLst/>
              <a:latin typeface="Times New Roman" panose="02020603050405020304" pitchFamily="18" charset="0"/>
            </a:endParaRPr>
          </a:p>
          <a:p>
            <a:pPr marL="0" indent="0">
              <a:buNone/>
            </a:pPr>
            <a:endParaRPr lang="en-GB" sz="1200" dirty="0">
              <a:effectLst/>
              <a:latin typeface="Times New Roman" panose="02020603050405020304" pitchFamily="18" charset="0"/>
            </a:endParaRPr>
          </a:p>
          <a:p>
            <a:pPr marL="0" indent="0">
              <a:buNone/>
            </a:pPr>
            <a:endParaRPr lang="en-GB" sz="1200" dirty="0">
              <a:effectLst/>
              <a:latin typeface="Times New Roman" panose="02020603050405020304" pitchFamily="18" charset="0"/>
            </a:endParaRPr>
          </a:p>
          <a:p>
            <a:pPr marL="0" indent="0">
              <a:buNone/>
            </a:pPr>
            <a:endParaRPr lang="en-GB" sz="1200" dirty="0">
              <a:effectLst/>
              <a:latin typeface="Times New Roman" panose="02020603050405020304" pitchFamily="18" charset="0"/>
            </a:endParaRPr>
          </a:p>
          <a:p>
            <a:pPr marL="0" indent="0">
              <a:buNone/>
            </a:pPr>
            <a:endParaRPr lang="en-GB" sz="1200" dirty="0">
              <a:effectLst/>
              <a:latin typeface="Times New Roman" panose="02020603050405020304" pitchFamily="18" charset="0"/>
            </a:endParaRPr>
          </a:p>
          <a:p>
            <a:pPr marL="0" indent="0">
              <a:buNone/>
            </a:pPr>
            <a:endParaRPr lang="en-GB" sz="1200" dirty="0">
              <a:effectLst/>
              <a:latin typeface="Times New Roman" panose="02020603050405020304" pitchFamily="18" charset="0"/>
            </a:endParaRPr>
          </a:p>
          <a:p>
            <a:pPr marL="0" indent="0">
              <a:buNone/>
            </a:pPr>
            <a:endParaRPr lang="en-GB" sz="1200" dirty="0">
              <a:effectLst/>
              <a:latin typeface="Times New Roman" panose="02020603050405020304" pitchFamily="18" charset="0"/>
            </a:endParaRPr>
          </a:p>
          <a:p>
            <a:pPr marL="0" indent="0">
              <a:buNone/>
            </a:pPr>
            <a:endParaRPr lang="en-GB" sz="1200" dirty="0">
              <a:effectLst/>
              <a:latin typeface="Times New Roman" panose="02020603050405020304" pitchFamily="18" charset="0"/>
            </a:endParaRPr>
          </a:p>
          <a:p>
            <a:pPr marL="0" indent="0">
              <a:buNone/>
            </a:pPr>
            <a:endParaRPr lang="en-GB" sz="1200" dirty="0">
              <a:effectLst/>
              <a:latin typeface="Times New Roman" panose="02020603050405020304" pitchFamily="18" charset="0"/>
            </a:endParaRPr>
          </a:p>
          <a:p>
            <a:pPr marL="0" indent="0">
              <a:buNone/>
            </a:pPr>
            <a:endParaRPr lang="en-GB" sz="1200" dirty="0">
              <a:effectLst/>
              <a:latin typeface="Times New Roman" panose="02020603050405020304" pitchFamily="18" charset="0"/>
            </a:endParaRPr>
          </a:p>
          <a:p>
            <a:pPr marL="0" indent="0">
              <a:buNone/>
            </a:pPr>
            <a:endParaRPr lang="en-GB" sz="1200" dirty="0">
              <a:effectLst/>
              <a:latin typeface="Times New Roman" panose="02020603050405020304" pitchFamily="18" charset="0"/>
            </a:endParaRPr>
          </a:p>
          <a:p>
            <a:pPr marL="0" indent="0">
              <a:buNone/>
            </a:pPr>
            <a:endParaRPr lang="en-GB" sz="1200" dirty="0">
              <a:effectLst/>
              <a:latin typeface="Times New Roman" panose="02020603050405020304" pitchFamily="18" charset="0"/>
            </a:endParaRPr>
          </a:p>
          <a:p>
            <a:pPr marL="0" inden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ED5DB-F729-2E4D-868E-00D13B19BEE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5628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Lovely checklist for constructive alignment  BUT</a:t>
            </a:r>
          </a:p>
          <a:p>
            <a:r>
              <a:rPr lang="en-GB" dirty="0"/>
              <a:t>Design is Not Always Linear </a:t>
            </a:r>
          </a:p>
          <a:p>
            <a:endParaRPr lang="en-GB" dirty="0"/>
          </a:p>
        </p:txBody>
      </p:sp>
      <p:sp>
        <p:nvSpPr>
          <p:cNvPr id="4" name="Slide Number Placeholder 3"/>
          <p:cNvSpPr>
            <a:spLocks noGrp="1"/>
          </p:cNvSpPr>
          <p:nvPr>
            <p:ph type="sldNum" sz="quarter" idx="5"/>
          </p:nvPr>
        </p:nvSpPr>
        <p:spPr/>
        <p:txBody>
          <a:bodyPr/>
          <a:lstStyle/>
          <a:p>
            <a:fld id="{631ED5DB-F729-2E4D-868E-00D13B19BEE3}" type="slidenum">
              <a:rPr lang="en-US" smtClean="0"/>
              <a:t>41</a:t>
            </a:fld>
            <a:endParaRPr lang="en-US"/>
          </a:p>
        </p:txBody>
      </p:sp>
    </p:spTree>
    <p:extLst>
      <p:ext uri="{BB962C8B-B14F-4D97-AF65-F5344CB8AC3E}">
        <p14:creationId xmlns:p14="http://schemas.microsoft.com/office/powerpoint/2010/main" val="2290144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quite cyclical…</a:t>
            </a:r>
          </a:p>
          <a:p>
            <a:r>
              <a:rPr lang="en-GB" dirty="0"/>
              <a:t>Stages of if UDL in Course Design</a:t>
            </a:r>
          </a:p>
          <a:p>
            <a:endParaRPr lang="en-GB" dirty="0"/>
          </a:p>
        </p:txBody>
      </p:sp>
      <p:sp>
        <p:nvSpPr>
          <p:cNvPr id="4" name="Slide Number Placeholder 3"/>
          <p:cNvSpPr>
            <a:spLocks noGrp="1"/>
          </p:cNvSpPr>
          <p:nvPr>
            <p:ph type="sldNum" sz="quarter" idx="5"/>
          </p:nvPr>
        </p:nvSpPr>
        <p:spPr/>
        <p:txBody>
          <a:bodyPr/>
          <a:lstStyle/>
          <a:p>
            <a:fld id="{631ED5DB-F729-2E4D-868E-00D13B19BEE3}" type="slidenum">
              <a:rPr lang="en-US" smtClean="0"/>
              <a:t>42</a:t>
            </a:fld>
            <a:endParaRPr lang="en-US"/>
          </a:p>
        </p:txBody>
      </p:sp>
    </p:spTree>
    <p:extLst>
      <p:ext uri="{BB962C8B-B14F-4D97-AF65-F5344CB8AC3E}">
        <p14:creationId xmlns:p14="http://schemas.microsoft.com/office/powerpoint/2010/main" val="1359331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0" i="0" dirty="0">
                <a:effectLst/>
                <a:latin typeface="ProximaNova"/>
              </a:rPr>
              <a:t>Provide a few words that come to mind when you think about what UDL can bring to your practice</a:t>
            </a:r>
            <a:endParaRPr lang="en-GB"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ED5DB-F729-2E4D-868E-00D13B19B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547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Keep the Conversation Going….</a:t>
            </a:r>
          </a:p>
          <a:p>
            <a:r>
              <a:rPr lang="en-GB" dirty="0"/>
              <a:t>Constructive Alignment </a:t>
            </a:r>
          </a:p>
          <a:p>
            <a:r>
              <a:rPr lang="en-GB" dirty="0"/>
              <a:t>Designing with UDL in Mind</a:t>
            </a:r>
          </a:p>
          <a:p>
            <a:r>
              <a:rPr lang="en-GB" dirty="0"/>
              <a:t>Shared Space to share posts and resources</a:t>
            </a:r>
          </a:p>
          <a:p>
            <a:endParaRPr lang="en-GB" dirty="0"/>
          </a:p>
        </p:txBody>
      </p:sp>
      <p:sp>
        <p:nvSpPr>
          <p:cNvPr id="4" name="Slide Number Placeholder 3"/>
          <p:cNvSpPr>
            <a:spLocks noGrp="1"/>
          </p:cNvSpPr>
          <p:nvPr>
            <p:ph type="sldNum" sz="quarter" idx="5"/>
          </p:nvPr>
        </p:nvSpPr>
        <p:spPr/>
        <p:txBody>
          <a:bodyPr/>
          <a:lstStyle/>
          <a:p>
            <a:fld id="{631ED5DB-F729-2E4D-868E-00D13B19BEE3}" type="slidenum">
              <a:rPr lang="en-US" smtClean="0"/>
              <a:t>44</a:t>
            </a:fld>
            <a:endParaRPr lang="en-US"/>
          </a:p>
        </p:txBody>
      </p:sp>
    </p:spTree>
    <p:extLst>
      <p:ext uri="{BB962C8B-B14F-4D97-AF65-F5344CB8AC3E}">
        <p14:creationId xmlns:p14="http://schemas.microsoft.com/office/powerpoint/2010/main" val="148765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200000"/>
              </a:lnSpc>
              <a:spcAft>
                <a:spcPts val="800"/>
              </a:spcAft>
              <a:buFont typeface="Arial" panose="020B0604020202020204" pitchFamily="34" charset="0"/>
              <a:buChar char="•"/>
            </a:pPr>
            <a:r>
              <a:rPr lang="en-I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Universal Design for Learning (UDL) is based on neuroscience of learning and instructional supports is more widely adapted as an instructional design method in higher education. </a:t>
            </a:r>
          </a:p>
          <a:p>
            <a:pPr marL="285750" indent="-285750">
              <a:lnSpc>
                <a:spcPct val="200000"/>
              </a:lnSpc>
              <a:spcAft>
                <a:spcPts val="800"/>
              </a:spcAft>
              <a:buFont typeface="Arial" panose="020B0604020202020204" pitchFamily="34" charset="0"/>
              <a:buChar char="•"/>
            </a:pPr>
            <a:endParaRPr lang="en-I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200000"/>
              </a:lnSpc>
              <a:spcAft>
                <a:spcPts val="800"/>
              </a:spcAft>
              <a:buFont typeface="Arial" panose="020B0604020202020204" pitchFamily="34" charset="0"/>
              <a:buChar char="•"/>
            </a:pPr>
            <a:r>
              <a:rPr lang="en-I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UD principles were considered in the conceptualization of UDL but UDL is derived from the three neural networks for learning.</a:t>
            </a:r>
          </a:p>
          <a:p>
            <a:pPr marL="285750" indent="-285750">
              <a:lnSpc>
                <a:spcPct val="200000"/>
              </a:lnSpc>
              <a:spcAft>
                <a:spcPts val="800"/>
              </a:spcAft>
              <a:buFont typeface="Arial" panose="020B0604020202020204" pitchFamily="34" charset="0"/>
              <a:buChar char="•"/>
            </a:pPr>
            <a:endParaRPr lang="en-I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200000"/>
              </a:lnSpc>
              <a:spcAft>
                <a:spcPts val="800"/>
              </a:spcAft>
              <a:buFont typeface="Arial" panose="020B0604020202020204" pitchFamily="34" charset="0"/>
              <a:buChar char="•"/>
            </a:pPr>
            <a:r>
              <a:rPr lang="en-I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Green- (Why)Affective Networks: Interest, Persistence, Regulation</a:t>
            </a:r>
          </a:p>
          <a:p>
            <a:pPr marL="285750" indent="-285750">
              <a:lnSpc>
                <a:spcPct val="200000"/>
              </a:lnSpc>
              <a:spcAft>
                <a:spcPts val="800"/>
              </a:spcAft>
              <a:buFont typeface="Arial" panose="020B0604020202020204" pitchFamily="34" charset="0"/>
              <a:buChar char="•"/>
            </a:pPr>
            <a:endParaRPr lang="en-I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200000"/>
              </a:lnSpc>
              <a:spcAft>
                <a:spcPts val="800"/>
              </a:spcAft>
              <a:buFont typeface="Arial" panose="020B0604020202020204" pitchFamily="34" charset="0"/>
              <a:buChar char="•"/>
            </a:pPr>
            <a:r>
              <a:rPr lang="en-I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Purple – (What) Recognition: Perception, Comprehension</a:t>
            </a:r>
          </a:p>
          <a:p>
            <a:pPr marL="285750" indent="-285750">
              <a:lnSpc>
                <a:spcPct val="200000"/>
              </a:lnSpc>
              <a:spcAft>
                <a:spcPts val="800"/>
              </a:spcAft>
              <a:buFont typeface="Arial" panose="020B0604020202020204" pitchFamily="34" charset="0"/>
              <a:buChar char="•"/>
            </a:pPr>
            <a:endParaRPr lang="en-I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200000"/>
              </a:lnSpc>
              <a:spcAft>
                <a:spcPts val="800"/>
              </a:spcAft>
              <a:buFont typeface="Arial" panose="020B0604020202020204" pitchFamily="34" charset="0"/>
              <a:buChar char="•"/>
            </a:pPr>
            <a:r>
              <a:rPr lang="en-I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Blue – (How) Strategic: Access/ AT, Multi-media-communication, Strategic Goals</a:t>
            </a:r>
          </a:p>
          <a:p>
            <a:pPr marL="0" indent="0">
              <a:lnSpc>
                <a:spcPct val="200000"/>
              </a:lnSpc>
              <a:spcAft>
                <a:spcPts val="800"/>
              </a:spcAft>
              <a:buFont typeface="Arial" panose="020B0604020202020204" pitchFamily="34" charset="0"/>
              <a:buNone/>
            </a:pPr>
            <a:endParaRPr lang="en-I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200000"/>
              </a:lnSpc>
              <a:spcAft>
                <a:spcPts val="800"/>
              </a:spcAft>
              <a:buFont typeface="Arial" panose="020B0604020202020204" pitchFamily="34" charset="0"/>
              <a:buNone/>
            </a:pPr>
            <a:r>
              <a:rPr lang="en-I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Cognitive Psychology- the framework depicts how the brain learns.</a:t>
            </a:r>
          </a:p>
          <a:p>
            <a:pPr marL="285750" indent="-285750">
              <a:lnSpc>
                <a:spcPct val="200000"/>
              </a:lnSpc>
              <a:spcAft>
                <a:spcPts val="800"/>
              </a:spcAft>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31ED5DB-F729-2E4D-868E-00D13B19BEE3}" type="slidenum">
              <a:rPr lang="en-US" smtClean="0"/>
              <a:t>11</a:t>
            </a:fld>
            <a:endParaRPr lang="en-US"/>
          </a:p>
        </p:txBody>
      </p:sp>
    </p:spTree>
    <p:extLst>
      <p:ext uri="{BB962C8B-B14F-4D97-AF65-F5344CB8AC3E}">
        <p14:creationId xmlns:p14="http://schemas.microsoft.com/office/powerpoint/2010/main" val="2222155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UDL Guidelines were created by the CAST Organisation and these consider the 3 principles of UDL and drill down into how you can use/ apply the principles in teaching and learning.</a:t>
            </a:r>
          </a:p>
          <a:p>
            <a:pPr marL="171450" indent="-171450">
              <a:buFont typeface="Arial" panose="020B0604020202020204" pitchFamily="34" charset="0"/>
              <a:buChar char="•"/>
            </a:pPr>
            <a:r>
              <a:rPr lang="en-GB" dirty="0"/>
              <a:t>The guidelines can be applied to design curriculum and infused into teaching &amp; learning activities, T&amp;L and assessment strategies.</a:t>
            </a:r>
          </a:p>
          <a:p>
            <a:endParaRPr lang="en-GB" dirty="0"/>
          </a:p>
        </p:txBody>
      </p:sp>
      <p:sp>
        <p:nvSpPr>
          <p:cNvPr id="4" name="Slide Number Placeholder 3"/>
          <p:cNvSpPr>
            <a:spLocks noGrp="1"/>
          </p:cNvSpPr>
          <p:nvPr>
            <p:ph type="sldNum" sz="quarter" idx="5"/>
          </p:nvPr>
        </p:nvSpPr>
        <p:spPr/>
        <p:txBody>
          <a:bodyPr/>
          <a:lstStyle/>
          <a:p>
            <a:fld id="{631ED5DB-F729-2E4D-868E-00D13B19BEE3}" type="slidenum">
              <a:rPr lang="en-US" smtClean="0"/>
              <a:t>12</a:t>
            </a:fld>
            <a:endParaRPr lang="en-US"/>
          </a:p>
        </p:txBody>
      </p:sp>
    </p:spTree>
    <p:extLst>
      <p:ext uri="{BB962C8B-B14F-4D97-AF65-F5344CB8AC3E}">
        <p14:creationId xmlns:p14="http://schemas.microsoft.com/office/powerpoint/2010/main" val="3413386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5B5E"/>
                </a:solidFill>
                <a:latin typeface="arial" panose="020B0604020202020204" pitchFamily="34" charset="0"/>
              </a:rPr>
              <a:t>learning, needs to be </a:t>
            </a:r>
            <a:r>
              <a:rPr lang="en-US" sz="1200" b="1" dirty="0">
                <a:solidFill>
                  <a:srgbClr val="005B5E"/>
                </a:solidFill>
                <a:latin typeface="arial" panose="020B0604020202020204" pitchFamily="34" charset="0"/>
              </a:rPr>
              <a:t>aligned</a:t>
            </a:r>
            <a:r>
              <a:rPr lang="en-US" sz="1200" dirty="0">
                <a:solidFill>
                  <a:srgbClr val="005B5E"/>
                </a:solidFill>
                <a:latin typeface="arial" panose="020B0604020202020204" pitchFamily="34" charset="0"/>
              </a:rPr>
              <a:t> by design for outcomes-based teaching education. ... Learner’s construct meaning from what they do to learn (teaching &amp; learning activities).</a:t>
            </a:r>
            <a:endParaRPr lang="en-GB" dirty="0"/>
          </a:p>
          <a:p>
            <a:endParaRPr lang="en-GB" dirty="0"/>
          </a:p>
        </p:txBody>
      </p:sp>
      <p:sp>
        <p:nvSpPr>
          <p:cNvPr id="4" name="Slide Number Placeholder 3"/>
          <p:cNvSpPr>
            <a:spLocks noGrp="1"/>
          </p:cNvSpPr>
          <p:nvPr>
            <p:ph type="sldNum" sz="quarter" idx="5"/>
          </p:nvPr>
        </p:nvSpPr>
        <p:spPr/>
        <p:txBody>
          <a:bodyPr/>
          <a:lstStyle/>
          <a:p>
            <a:fld id="{631ED5DB-F729-2E4D-868E-00D13B19BEE3}" type="slidenum">
              <a:rPr lang="en-US" smtClean="0"/>
              <a:t>13</a:t>
            </a:fld>
            <a:endParaRPr lang="en-US"/>
          </a:p>
        </p:txBody>
      </p:sp>
    </p:spTree>
    <p:extLst>
      <p:ext uri="{BB962C8B-B14F-4D97-AF65-F5344CB8AC3E}">
        <p14:creationId xmlns:p14="http://schemas.microsoft.com/office/powerpoint/2010/main" val="170466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Objectives/ Outcomes – what students need to be able to do as a result of the learning.</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Teaching &amp; Learning – appropriate learning tasks to reach the objectives/ outcomes.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Assessment – the assessments should be purposeful, meaningful and provide the opportunity to demonstrate they’ve reached the objectives.</a:t>
            </a:r>
          </a:p>
          <a:p>
            <a:endParaRPr lang="en-GB" dirty="0"/>
          </a:p>
        </p:txBody>
      </p:sp>
      <p:sp>
        <p:nvSpPr>
          <p:cNvPr id="4" name="Slide Number Placeholder 3"/>
          <p:cNvSpPr>
            <a:spLocks noGrp="1"/>
          </p:cNvSpPr>
          <p:nvPr>
            <p:ph type="sldNum" sz="quarter" idx="5"/>
          </p:nvPr>
        </p:nvSpPr>
        <p:spPr/>
        <p:txBody>
          <a:bodyPr/>
          <a:lstStyle/>
          <a:p>
            <a:fld id="{631ED5DB-F729-2E4D-868E-00D13B19BEE3}" type="slidenum">
              <a:rPr lang="en-US" smtClean="0"/>
              <a:t>14</a:t>
            </a:fld>
            <a:endParaRPr lang="en-US"/>
          </a:p>
        </p:txBody>
      </p:sp>
    </p:spTree>
    <p:extLst>
      <p:ext uri="{BB962C8B-B14F-4D97-AF65-F5344CB8AC3E}">
        <p14:creationId xmlns:p14="http://schemas.microsoft.com/office/powerpoint/2010/main" val="940541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PG Cert TLA – tutorial activity on constructive alignment.</a:t>
            </a:r>
          </a:p>
          <a:p>
            <a:pPr marL="171450" indent="-171450">
              <a:buFont typeface="Arial" panose="020B0604020202020204" pitchFamily="34" charset="0"/>
              <a:buChar char="•"/>
            </a:pPr>
            <a:r>
              <a:rPr lang="en-GB" dirty="0"/>
              <a:t>Explain the task.</a:t>
            </a:r>
          </a:p>
          <a:p>
            <a:endParaRPr lang="en-GB" dirty="0"/>
          </a:p>
        </p:txBody>
      </p:sp>
      <p:sp>
        <p:nvSpPr>
          <p:cNvPr id="4" name="Slide Number Placeholder 3"/>
          <p:cNvSpPr>
            <a:spLocks noGrp="1"/>
          </p:cNvSpPr>
          <p:nvPr>
            <p:ph type="sldNum" sz="quarter" idx="5"/>
          </p:nvPr>
        </p:nvSpPr>
        <p:spPr/>
        <p:txBody>
          <a:bodyPr/>
          <a:lstStyle/>
          <a:p>
            <a:fld id="{631ED5DB-F729-2E4D-868E-00D13B19BEE3}" type="slidenum">
              <a:rPr lang="en-US" smtClean="0"/>
              <a:t>16</a:t>
            </a:fld>
            <a:endParaRPr lang="en-US"/>
          </a:p>
        </p:txBody>
      </p:sp>
    </p:spTree>
    <p:extLst>
      <p:ext uri="{BB962C8B-B14F-4D97-AF65-F5344CB8AC3E}">
        <p14:creationId xmlns:p14="http://schemas.microsoft.com/office/powerpoint/2010/main" val="235762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Result – aligned.</a:t>
            </a:r>
          </a:p>
          <a:p>
            <a:endParaRPr lang="en-GB" dirty="0"/>
          </a:p>
        </p:txBody>
      </p:sp>
      <p:sp>
        <p:nvSpPr>
          <p:cNvPr id="4" name="Slide Number Placeholder 3"/>
          <p:cNvSpPr>
            <a:spLocks noGrp="1"/>
          </p:cNvSpPr>
          <p:nvPr>
            <p:ph type="sldNum" sz="quarter" idx="5"/>
          </p:nvPr>
        </p:nvSpPr>
        <p:spPr/>
        <p:txBody>
          <a:bodyPr/>
          <a:lstStyle/>
          <a:p>
            <a:fld id="{631ED5DB-F729-2E4D-868E-00D13B19BEE3}" type="slidenum">
              <a:rPr lang="en-US" smtClean="0"/>
              <a:t>17</a:t>
            </a:fld>
            <a:endParaRPr lang="en-US"/>
          </a:p>
        </p:txBody>
      </p:sp>
    </p:spTree>
    <p:extLst>
      <p:ext uri="{BB962C8B-B14F-4D97-AF65-F5344CB8AC3E}">
        <p14:creationId xmlns:p14="http://schemas.microsoft.com/office/powerpoint/2010/main" val="2450601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emplate 1">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6770748" y="5046650"/>
            <a:ext cx="4634746" cy="1040043"/>
          </a:xfrm>
        </p:spPr>
        <p:txBody>
          <a:bodyPr wrap="square" lIns="0" tIns="0" rIns="0" bIns="0" anchor="t" anchorCtr="0">
            <a:normAutofit/>
          </a:bodyPr>
          <a:lstStyle>
            <a:lvl1pPr>
              <a:defRPr sz="3300">
                <a:solidFill>
                  <a:schemeClr val="bg1"/>
                </a:solidFill>
                <a:latin typeface="Arial" panose="020B0604020202020204" pitchFamily="34" charset="0"/>
                <a:cs typeface="Arial" panose="020B0604020202020204" pitchFamily="34" charset="0"/>
              </a:defRPr>
            </a:lvl1pPr>
          </a:lstStyle>
          <a:p>
            <a:r>
              <a:rPr lang="en-GB"/>
              <a:t>PowerPoint Template Cover Slide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pic>
        <p:nvPicPr>
          <p:cNvPr id="55" name="Picture 54" descr="A picture containing icon&#10;&#10;Description automatically generated">
            <a:extLst>
              <a:ext uri="{FF2B5EF4-FFF2-40B4-BE49-F238E27FC236}">
                <a16:creationId xmlns:a16="http://schemas.microsoft.com/office/drawing/2014/main" id="{92447711-DD5C-804E-8DEA-D5F984998798}"/>
              </a:ext>
            </a:extLst>
          </p:cNvPr>
          <p:cNvPicPr>
            <a:picLocks noChangeAspect="1"/>
          </p:cNvPicPr>
          <p:nvPr userDrawn="1"/>
        </p:nvPicPr>
        <p:blipFill>
          <a:blip r:embed="rId2"/>
          <a:stretch>
            <a:fillRect/>
          </a:stretch>
        </p:blipFill>
        <p:spPr>
          <a:xfrm>
            <a:off x="-59586" y="-49313"/>
            <a:ext cx="6379074" cy="6991465"/>
          </a:xfrm>
          <a:prstGeom prst="rect">
            <a:avLst/>
          </a:prstGeom>
        </p:spPr>
      </p:pic>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429001"/>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428999"/>
            <a:ext cx="425790" cy="3429001"/>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picture containing graphical user interface&#10;&#10;Description automatically generated">
            <a:extLst>
              <a:ext uri="{FF2B5EF4-FFF2-40B4-BE49-F238E27FC236}">
                <a16:creationId xmlns:a16="http://schemas.microsoft.com/office/drawing/2014/main" id="{EECE1061-F67C-5B42-833D-61FB1A261887}"/>
              </a:ext>
            </a:extLst>
          </p:cNvPr>
          <p:cNvPicPr>
            <a:picLocks noChangeAspect="1"/>
          </p:cNvPicPr>
          <p:nvPr userDrawn="1"/>
        </p:nvPicPr>
        <p:blipFill>
          <a:blip r:embed="rId3"/>
          <a:stretch>
            <a:fillRect/>
          </a:stretch>
        </p:blipFill>
        <p:spPr>
          <a:xfrm>
            <a:off x="9911817" y="411313"/>
            <a:ext cx="1338160" cy="1531164"/>
          </a:xfrm>
          <a:prstGeom prst="rect">
            <a:avLst/>
          </a:prstGeom>
        </p:spPr>
      </p:pic>
    </p:spTree>
    <p:extLst>
      <p:ext uri="{BB962C8B-B14F-4D97-AF65-F5344CB8AC3E}">
        <p14:creationId xmlns:p14="http://schemas.microsoft.com/office/powerpoint/2010/main" val="2702843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Template 1">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2317412" y="513576"/>
            <a:ext cx="7545544" cy="5482377"/>
          </a:xfrm>
        </p:spPr>
        <p:txBody>
          <a:bodyPr wrap="square" lIns="0" tIns="0" rIns="0" bIns="0" anchor="t" anchorCtr="0">
            <a:normAutofit/>
          </a:bodyPr>
          <a:lstStyle>
            <a:lvl1pPr>
              <a:lnSpc>
                <a:spcPct val="100000"/>
              </a:lnSpc>
              <a:spcBef>
                <a:spcPts val="0"/>
              </a:spcBef>
              <a:spcAft>
                <a:spcPts val="0"/>
              </a:spcAft>
              <a:defRPr sz="3800" u="none" spc="-150">
                <a:solidFill>
                  <a:schemeClr val="bg1"/>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 </a:t>
            </a:r>
            <a:r>
              <a:rPr lang="en-GB" err="1"/>
              <a:t>na</a:t>
            </a:r>
            <a:r>
              <a:rPr lang="en-GB"/>
              <a:t>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a:t>
            </a:r>
            <a:r>
              <a:rPr lang="en-GB"/>
              <a:t> </a:t>
            </a:r>
            <a:r>
              <a:rPr lang="en-GB" err="1"/>
              <a:t>rud</a:t>
            </a:r>
            <a:r>
              <a:rPr lang="en-GB"/>
              <a:t> </a:t>
            </a:r>
            <a:r>
              <a:rPr lang="en-GB" err="1"/>
              <a:t>ndsknfgio</a:t>
            </a:r>
            <a:r>
              <a:rPr lang="en-GB"/>
              <a:t>.</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6"/>
            <a:ext cx="1391304" cy="1524631"/>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spTree>
    <p:extLst>
      <p:ext uri="{BB962C8B-B14F-4D97-AF65-F5344CB8AC3E}">
        <p14:creationId xmlns:p14="http://schemas.microsoft.com/office/powerpoint/2010/main" val="31000742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Page Template 2">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2317412" y="513576"/>
            <a:ext cx="7545544" cy="5482377"/>
          </a:xfrm>
        </p:spPr>
        <p:txBody>
          <a:bodyPr wrap="square" lIns="0" tIns="0" rIns="0" bIns="0" anchor="t" anchorCtr="0">
            <a:normAutofit/>
          </a:bodyPr>
          <a:lstStyle>
            <a:lvl1pPr>
              <a:lnSpc>
                <a:spcPct val="100000"/>
              </a:lnSpc>
              <a:spcBef>
                <a:spcPts val="0"/>
              </a:spcBef>
              <a:spcAft>
                <a:spcPts val="0"/>
              </a:spcAft>
              <a:defRPr sz="3800" u="none" spc="-150">
                <a:solidFill>
                  <a:srgbClr val="001A79"/>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 </a:t>
            </a:r>
            <a:r>
              <a:rPr lang="en-GB" err="1"/>
              <a:t>na</a:t>
            </a:r>
            <a:r>
              <a:rPr lang="en-GB"/>
              <a:t>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a:t>
            </a:r>
            <a:r>
              <a:rPr lang="en-GB"/>
              <a:t> </a:t>
            </a:r>
            <a:r>
              <a:rPr lang="en-GB" err="1"/>
              <a:t>rud</a:t>
            </a:r>
            <a:r>
              <a:rPr lang="en-GB"/>
              <a:t> </a:t>
            </a:r>
            <a:r>
              <a:rPr lang="en-GB" err="1"/>
              <a:t>ndsknfgio</a:t>
            </a:r>
            <a:r>
              <a:rPr lang="en-GB"/>
              <a:t>.</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6"/>
            <a:ext cx="1391304" cy="1524631"/>
          </a:xfrm>
        </p:spPr>
        <p:txBody>
          <a:bodyPr lIns="0" tIns="0" rIns="0" bIns="0">
            <a:normAutofit/>
          </a:bodyPr>
          <a:lstStyle>
            <a:lvl1pPr marL="0" indent="0">
              <a:spcBef>
                <a:spcPts val="0"/>
              </a:spcBef>
              <a:buNone/>
              <a:defRPr sz="100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spTree>
    <p:extLst>
      <p:ext uri="{BB962C8B-B14F-4D97-AF65-F5344CB8AC3E}">
        <p14:creationId xmlns:p14="http://schemas.microsoft.com/office/powerpoint/2010/main" val="14029678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age Template 3">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2317412" y="513576"/>
            <a:ext cx="7545544" cy="3773079"/>
          </a:xfrm>
        </p:spPr>
        <p:txBody>
          <a:bodyPr wrap="square" lIns="0" tIns="0" rIns="0" bIns="0" anchor="t" anchorCtr="0">
            <a:normAutofit/>
          </a:bodyPr>
          <a:lstStyle>
            <a:lvl1pPr>
              <a:lnSpc>
                <a:spcPct val="100000"/>
              </a:lnSpc>
              <a:spcBef>
                <a:spcPts val="0"/>
              </a:spcBef>
              <a:spcAft>
                <a:spcPts val="0"/>
              </a:spcAft>
              <a:defRPr sz="3800" u="none" spc="-150">
                <a:solidFill>
                  <a:srgbClr val="005B5E"/>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 </a:t>
            </a:r>
            <a:r>
              <a:rPr lang="en-GB" err="1"/>
              <a:t>na</a:t>
            </a:r>
            <a:r>
              <a:rPr lang="en-GB"/>
              <a:t>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a:t>
            </a:r>
            <a:r>
              <a:rPr lang="en-GB"/>
              <a:t> </a:t>
            </a:r>
            <a:r>
              <a:rPr lang="en-GB" err="1"/>
              <a:t>rud</a:t>
            </a:r>
            <a:r>
              <a:rPr lang="en-GB"/>
              <a:t> </a:t>
            </a:r>
            <a:r>
              <a:rPr lang="en-GB" err="1"/>
              <a:t>ndsknfgio</a:t>
            </a:r>
            <a:r>
              <a:rPr lang="en-GB"/>
              <a:t>.</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6"/>
            <a:ext cx="1391304" cy="1524631"/>
          </a:xfrm>
        </p:spPr>
        <p:txBody>
          <a:bodyPr lIns="0" tIns="0" rIns="0" bIns="0">
            <a:normAutofit/>
          </a:bodyPr>
          <a:lstStyle>
            <a:lvl1pPr marL="0" indent="0">
              <a:spcBef>
                <a:spcPts val="0"/>
              </a:spcBef>
              <a:buNone/>
              <a:defRPr sz="1000">
                <a:solidFill>
                  <a:srgbClr val="005B5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spTree>
    <p:extLst>
      <p:ext uri="{BB962C8B-B14F-4D97-AF65-F5344CB8AC3E}">
        <p14:creationId xmlns:p14="http://schemas.microsoft.com/office/powerpoint/2010/main" val="17304488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age Template 4">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2317412" y="513576"/>
            <a:ext cx="6191048" cy="3144023"/>
          </a:xfrm>
        </p:spPr>
        <p:txBody>
          <a:bodyPr wrap="square" lIns="0" tIns="0" rIns="0" bIns="0" anchor="t" anchorCtr="0">
            <a:normAutofit/>
          </a:bodyPr>
          <a:lstStyle>
            <a:lvl1pPr>
              <a:lnSpc>
                <a:spcPct val="100000"/>
              </a:lnSpc>
              <a:spcBef>
                <a:spcPts val="0"/>
              </a:spcBef>
              <a:spcAft>
                <a:spcPts val="0"/>
              </a:spcAft>
              <a:defRPr sz="3800" u="none" spc="-150">
                <a:solidFill>
                  <a:srgbClr val="005B5E"/>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6"/>
            <a:ext cx="1391304" cy="1524631"/>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sp>
        <p:nvSpPr>
          <p:cNvPr id="29" name="Text Placeholder 2">
            <a:extLst>
              <a:ext uri="{FF2B5EF4-FFF2-40B4-BE49-F238E27FC236}">
                <a16:creationId xmlns:a16="http://schemas.microsoft.com/office/drawing/2014/main" id="{AC406759-2FC2-934C-B404-460504F6F91F}"/>
              </a:ext>
            </a:extLst>
          </p:cNvPr>
          <p:cNvSpPr>
            <a:spLocks noGrp="1"/>
          </p:cNvSpPr>
          <p:nvPr>
            <p:ph type="body" idx="19" hasCustomPrompt="1"/>
          </p:nvPr>
        </p:nvSpPr>
        <p:spPr>
          <a:xfrm>
            <a:off x="2317411" y="4197168"/>
            <a:ext cx="7545543" cy="2326849"/>
          </a:xfrm>
        </p:spPr>
        <p:txBody>
          <a:bodyPr lIns="0" tIns="0" rIns="0" bIns="0">
            <a:noAutofit/>
          </a:bodyPr>
          <a:lstStyle>
            <a:lvl1pPr marL="0" indent="0">
              <a:spcBef>
                <a:spcPts val="0"/>
              </a:spcBef>
              <a:buNone/>
              <a:defRPr sz="1800">
                <a:solidFill>
                  <a:srgbClr val="005B5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p>
        </p:txBody>
      </p:sp>
    </p:spTree>
    <p:extLst>
      <p:ext uri="{BB962C8B-B14F-4D97-AF65-F5344CB8AC3E}">
        <p14:creationId xmlns:p14="http://schemas.microsoft.com/office/powerpoint/2010/main" val="12975794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Page Template 5">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2317412" y="513577"/>
            <a:ext cx="6152137" cy="2787342"/>
          </a:xfrm>
        </p:spPr>
        <p:txBody>
          <a:bodyPr wrap="square" lIns="0" tIns="0" rIns="0" bIns="0" anchor="t" anchorCtr="0">
            <a:normAutofit/>
          </a:bodyPr>
          <a:lstStyle>
            <a:lvl1pPr>
              <a:lnSpc>
                <a:spcPct val="100000"/>
              </a:lnSpc>
              <a:spcBef>
                <a:spcPts val="0"/>
              </a:spcBef>
              <a:spcAft>
                <a:spcPts val="0"/>
              </a:spcAft>
              <a:defRPr sz="3800" u="none" spc="-150">
                <a:solidFill>
                  <a:srgbClr val="001A79"/>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6"/>
            <a:ext cx="1391304" cy="1524631"/>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sp>
        <p:nvSpPr>
          <p:cNvPr id="29" name="Text Placeholder 2">
            <a:extLst>
              <a:ext uri="{FF2B5EF4-FFF2-40B4-BE49-F238E27FC236}">
                <a16:creationId xmlns:a16="http://schemas.microsoft.com/office/drawing/2014/main" id="{AC406759-2FC2-934C-B404-460504F6F91F}"/>
              </a:ext>
            </a:extLst>
          </p:cNvPr>
          <p:cNvSpPr>
            <a:spLocks noGrp="1"/>
          </p:cNvSpPr>
          <p:nvPr>
            <p:ph type="body" idx="19" hasCustomPrompt="1"/>
          </p:nvPr>
        </p:nvSpPr>
        <p:spPr>
          <a:xfrm>
            <a:off x="2317411" y="4197168"/>
            <a:ext cx="7545543" cy="2326849"/>
          </a:xfrm>
        </p:spPr>
        <p:txBody>
          <a:bodyPr lIns="0" tIns="0" rIns="0" bIns="0">
            <a:noAutofit/>
          </a:bodyPr>
          <a:lstStyle>
            <a:lvl1pPr marL="0" indent="0">
              <a:spcBef>
                <a:spcPts val="0"/>
              </a:spcBef>
              <a:buNone/>
              <a:defRPr sz="180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ullamcorper</a:t>
            </a:r>
            <a:r>
              <a:rPr lang="en-GB"/>
              <a:t> </a:t>
            </a:r>
            <a:r>
              <a:rPr lang="en-GB" err="1"/>
              <a:t>suscipit</a:t>
            </a:r>
            <a:r>
              <a:rPr lang="en-GB"/>
              <a:t> </a:t>
            </a:r>
          </a:p>
        </p:txBody>
      </p:sp>
    </p:spTree>
    <p:extLst>
      <p:ext uri="{BB962C8B-B14F-4D97-AF65-F5344CB8AC3E}">
        <p14:creationId xmlns:p14="http://schemas.microsoft.com/office/powerpoint/2010/main" val="6716644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5" name="Picture 4" descr="A group of men sitting at a table with laptops&#10;&#10;Description automatically generated with low confidence">
            <a:extLst>
              <a:ext uri="{FF2B5EF4-FFF2-40B4-BE49-F238E27FC236}">
                <a16:creationId xmlns:a16="http://schemas.microsoft.com/office/drawing/2014/main" id="{6B177651-1CD7-D148-A242-E6BD6445B46F}"/>
              </a:ext>
            </a:extLst>
          </p:cNvPr>
          <p:cNvPicPr>
            <a:picLocks noChangeAspect="1"/>
          </p:cNvPicPr>
          <p:nvPr userDrawn="1"/>
        </p:nvPicPr>
        <p:blipFill>
          <a:blip r:embed="rId2"/>
          <a:stretch>
            <a:fillRect/>
          </a:stretch>
        </p:blipFill>
        <p:spPr>
          <a:xfrm>
            <a:off x="-10283" y="0"/>
            <a:ext cx="11847490" cy="6909456"/>
          </a:xfrm>
          <a:prstGeom prst="rect">
            <a:avLst/>
          </a:prstGeom>
        </p:spPr>
      </p:pic>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565392" y="513576"/>
            <a:ext cx="6494627" cy="3144023"/>
          </a:xfrm>
        </p:spPr>
        <p:txBody>
          <a:bodyPr wrap="square" lIns="0" tIns="0" rIns="0" bIns="0" anchor="t" anchorCtr="0">
            <a:normAutofit/>
          </a:bodyPr>
          <a:lstStyle>
            <a:lvl1pPr>
              <a:lnSpc>
                <a:spcPct val="100000"/>
              </a:lnSpc>
              <a:spcBef>
                <a:spcPts val="0"/>
              </a:spcBef>
              <a:spcAft>
                <a:spcPts val="0"/>
              </a:spcAft>
              <a:defRPr sz="7200" u="none" spc="-150">
                <a:solidFill>
                  <a:srgbClr val="FF791E"/>
                </a:solidFill>
                <a:latin typeface="Arial" panose="020B0604020202020204" pitchFamily="34" charset="0"/>
                <a:cs typeface="Arial" panose="020B0604020202020204" pitchFamily="34" charset="0"/>
              </a:defRPr>
            </a:lvl1pPr>
          </a:lstStyle>
          <a:p>
            <a:r>
              <a:rPr lang="en-GB"/>
              <a:t>Divider Slide Title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BB9CB"/>
              </a:highlight>
            </a:endParaRP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3"/>
          <a:srcRect/>
          <a:stretch/>
        </p:blipFill>
        <p:spPr>
          <a:xfrm>
            <a:off x="11833440" y="427819"/>
            <a:ext cx="294295"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sp>
        <p:nvSpPr>
          <p:cNvPr id="29" name="Text Placeholder 2">
            <a:extLst>
              <a:ext uri="{FF2B5EF4-FFF2-40B4-BE49-F238E27FC236}">
                <a16:creationId xmlns:a16="http://schemas.microsoft.com/office/drawing/2014/main" id="{AC406759-2FC2-934C-B404-460504F6F91F}"/>
              </a:ext>
            </a:extLst>
          </p:cNvPr>
          <p:cNvSpPr>
            <a:spLocks noGrp="1"/>
          </p:cNvSpPr>
          <p:nvPr>
            <p:ph type="body" idx="19" hasCustomPrompt="1"/>
          </p:nvPr>
        </p:nvSpPr>
        <p:spPr>
          <a:xfrm>
            <a:off x="8825028" y="1949692"/>
            <a:ext cx="2406432" cy="1707907"/>
          </a:xfrm>
        </p:spPr>
        <p:txBody>
          <a:bodyPr lIns="0" tIns="0" rIns="0" bIns="0">
            <a:noAutofit/>
          </a:bodyPr>
          <a:lstStyle>
            <a:lvl1pPr marL="0" indent="0">
              <a:spcBef>
                <a:spcPts val="0"/>
              </a:spcBef>
              <a:buNone/>
              <a:defRPr sz="160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a:t>
            </a:r>
          </a:p>
        </p:txBody>
      </p:sp>
    </p:spTree>
    <p:extLst>
      <p:ext uri="{BB962C8B-B14F-4D97-AF65-F5344CB8AC3E}">
        <p14:creationId xmlns:p14="http://schemas.microsoft.com/office/powerpoint/2010/main" val="29427032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Page 1">
    <p:spTree>
      <p:nvGrpSpPr>
        <p:cNvPr id="1" name=""/>
        <p:cNvGrpSpPr/>
        <p:nvPr/>
      </p:nvGrpSpPr>
      <p:grpSpPr>
        <a:xfrm>
          <a:off x="0" y="0"/>
          <a:ext cx="0" cy="0"/>
          <a:chOff x="0" y="0"/>
          <a:chExt cx="0" cy="0"/>
        </a:xfrm>
      </p:grpSpPr>
      <p:pic>
        <p:nvPicPr>
          <p:cNvPr id="5" name="Picture 4" descr="A group of men sitting at a table with laptops&#10;&#10;Description automatically generated with low confidence">
            <a:extLst>
              <a:ext uri="{FF2B5EF4-FFF2-40B4-BE49-F238E27FC236}">
                <a16:creationId xmlns:a16="http://schemas.microsoft.com/office/drawing/2014/main" id="{6B177651-1CD7-D148-A242-E6BD6445B46F}"/>
              </a:ext>
            </a:extLst>
          </p:cNvPr>
          <p:cNvPicPr>
            <a:picLocks noChangeAspect="1"/>
          </p:cNvPicPr>
          <p:nvPr userDrawn="1"/>
        </p:nvPicPr>
        <p:blipFill>
          <a:blip r:embed="rId2"/>
          <a:stretch>
            <a:fillRect/>
          </a:stretch>
        </p:blipFill>
        <p:spPr>
          <a:xfrm>
            <a:off x="-10283" y="0"/>
            <a:ext cx="11847490" cy="6909456"/>
          </a:xfrm>
          <a:prstGeom prst="rect">
            <a:avLst/>
          </a:prstGeom>
        </p:spPr>
      </p:pic>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565392" y="513576"/>
            <a:ext cx="6494627" cy="3144023"/>
          </a:xfrm>
        </p:spPr>
        <p:txBody>
          <a:bodyPr wrap="square" lIns="0" tIns="0" rIns="0" bIns="0" anchor="t" anchorCtr="0">
            <a:normAutofit/>
          </a:bodyPr>
          <a:lstStyle>
            <a:lvl1pPr>
              <a:lnSpc>
                <a:spcPct val="100000"/>
              </a:lnSpc>
              <a:spcBef>
                <a:spcPts val="0"/>
              </a:spcBef>
              <a:spcAft>
                <a:spcPts val="0"/>
              </a:spcAft>
              <a:defRPr sz="7200" u="none" spc="-150">
                <a:solidFill>
                  <a:srgbClr val="7BB9CB"/>
                </a:solidFill>
                <a:latin typeface="Arial" panose="020B0604020202020204" pitchFamily="34" charset="0"/>
                <a:cs typeface="Arial" panose="020B0604020202020204" pitchFamily="34" charset="0"/>
              </a:defRPr>
            </a:lvl1pPr>
          </a:lstStyle>
          <a:p>
            <a:r>
              <a:rPr lang="en-GB"/>
              <a:t>Divider Slide Title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BB9CB"/>
              </a:highlight>
            </a:endParaRP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3"/>
          <a:srcRect/>
          <a:stretch/>
        </p:blipFill>
        <p:spPr>
          <a:xfrm>
            <a:off x="11833440" y="427819"/>
            <a:ext cx="294294"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sp>
        <p:nvSpPr>
          <p:cNvPr id="29" name="Text Placeholder 2">
            <a:extLst>
              <a:ext uri="{FF2B5EF4-FFF2-40B4-BE49-F238E27FC236}">
                <a16:creationId xmlns:a16="http://schemas.microsoft.com/office/drawing/2014/main" id="{AC406759-2FC2-934C-B404-460504F6F91F}"/>
              </a:ext>
            </a:extLst>
          </p:cNvPr>
          <p:cNvSpPr>
            <a:spLocks noGrp="1"/>
          </p:cNvSpPr>
          <p:nvPr>
            <p:ph type="body" idx="19" hasCustomPrompt="1"/>
          </p:nvPr>
        </p:nvSpPr>
        <p:spPr>
          <a:xfrm>
            <a:off x="8825028" y="1949692"/>
            <a:ext cx="2406432" cy="1707907"/>
          </a:xfrm>
        </p:spPr>
        <p:txBody>
          <a:bodyPr lIns="0" tIns="0" rIns="0" bIns="0">
            <a:noAutofit/>
          </a:bodyPr>
          <a:lstStyle>
            <a:lvl1pPr marL="0" indent="0">
              <a:spcBef>
                <a:spcPts val="0"/>
              </a:spcBef>
              <a:buNone/>
              <a:defRPr sz="1600">
                <a:solidFill>
                  <a:srgbClr val="005B5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a:t>
            </a:r>
          </a:p>
        </p:txBody>
      </p:sp>
    </p:spTree>
    <p:extLst>
      <p:ext uri="{BB962C8B-B14F-4D97-AF65-F5344CB8AC3E}">
        <p14:creationId xmlns:p14="http://schemas.microsoft.com/office/powerpoint/2010/main" val="15791535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vider Page 1">
    <p:spTree>
      <p:nvGrpSpPr>
        <p:cNvPr id="1" name=""/>
        <p:cNvGrpSpPr/>
        <p:nvPr/>
      </p:nvGrpSpPr>
      <p:grpSpPr>
        <a:xfrm>
          <a:off x="0" y="0"/>
          <a:ext cx="0" cy="0"/>
          <a:chOff x="0" y="0"/>
          <a:chExt cx="0" cy="0"/>
        </a:xfrm>
      </p:grpSpPr>
      <p:pic>
        <p:nvPicPr>
          <p:cNvPr id="5" name="Picture 4" descr="A group of men sitting at a table with laptops&#10;&#10;Description automatically generated with low confidence">
            <a:extLst>
              <a:ext uri="{FF2B5EF4-FFF2-40B4-BE49-F238E27FC236}">
                <a16:creationId xmlns:a16="http://schemas.microsoft.com/office/drawing/2014/main" id="{6B177651-1CD7-D148-A242-E6BD6445B46F}"/>
              </a:ext>
            </a:extLst>
          </p:cNvPr>
          <p:cNvPicPr>
            <a:picLocks noChangeAspect="1"/>
          </p:cNvPicPr>
          <p:nvPr userDrawn="1"/>
        </p:nvPicPr>
        <p:blipFill>
          <a:blip r:embed="rId2"/>
          <a:stretch>
            <a:fillRect/>
          </a:stretch>
        </p:blipFill>
        <p:spPr>
          <a:xfrm>
            <a:off x="-10283" y="0"/>
            <a:ext cx="11847490" cy="6909456"/>
          </a:xfrm>
          <a:prstGeom prst="rect">
            <a:avLst/>
          </a:prstGeom>
        </p:spPr>
      </p:pic>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565392" y="513576"/>
            <a:ext cx="6494627" cy="3144023"/>
          </a:xfrm>
        </p:spPr>
        <p:txBody>
          <a:bodyPr wrap="square" lIns="0" tIns="0" rIns="0" bIns="0" anchor="t" anchorCtr="0">
            <a:normAutofit/>
          </a:bodyPr>
          <a:lstStyle>
            <a:lvl1pPr>
              <a:lnSpc>
                <a:spcPct val="100000"/>
              </a:lnSpc>
              <a:spcBef>
                <a:spcPts val="0"/>
              </a:spcBef>
              <a:spcAft>
                <a:spcPts val="0"/>
              </a:spcAft>
              <a:defRPr sz="7200" u="none" spc="-150">
                <a:solidFill>
                  <a:srgbClr val="005B5E"/>
                </a:solidFill>
                <a:latin typeface="Arial" panose="020B0604020202020204" pitchFamily="34" charset="0"/>
                <a:cs typeface="Arial" panose="020B0604020202020204" pitchFamily="34" charset="0"/>
              </a:defRPr>
            </a:lvl1pPr>
          </a:lstStyle>
          <a:p>
            <a:r>
              <a:rPr lang="en-GB"/>
              <a:t>Divider Slide Title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7BB9CB"/>
              </a:highlight>
            </a:endParaRP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3"/>
          <a:srcRect/>
          <a:stretch/>
        </p:blipFill>
        <p:spPr>
          <a:xfrm>
            <a:off x="11833440" y="427819"/>
            <a:ext cx="294294"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sp>
        <p:nvSpPr>
          <p:cNvPr id="29" name="Text Placeholder 2">
            <a:extLst>
              <a:ext uri="{FF2B5EF4-FFF2-40B4-BE49-F238E27FC236}">
                <a16:creationId xmlns:a16="http://schemas.microsoft.com/office/drawing/2014/main" id="{AC406759-2FC2-934C-B404-460504F6F91F}"/>
              </a:ext>
            </a:extLst>
          </p:cNvPr>
          <p:cNvSpPr>
            <a:spLocks noGrp="1"/>
          </p:cNvSpPr>
          <p:nvPr>
            <p:ph type="body" idx="19" hasCustomPrompt="1"/>
          </p:nvPr>
        </p:nvSpPr>
        <p:spPr>
          <a:xfrm>
            <a:off x="8825028" y="1949692"/>
            <a:ext cx="2406432" cy="1707907"/>
          </a:xfrm>
        </p:spPr>
        <p:txBody>
          <a:bodyPr lIns="0" tIns="0" rIns="0" bIns="0">
            <a:noAutofit/>
          </a:bodyPr>
          <a:lstStyle>
            <a:lvl1pPr marL="0" indent="0">
              <a:spcBef>
                <a:spcPts val="0"/>
              </a:spcBef>
              <a:buNone/>
              <a:defRPr sz="1600">
                <a:solidFill>
                  <a:srgbClr val="005B5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a:t>
            </a:r>
          </a:p>
        </p:txBody>
      </p:sp>
    </p:spTree>
    <p:extLst>
      <p:ext uri="{BB962C8B-B14F-4D97-AF65-F5344CB8AC3E}">
        <p14:creationId xmlns:p14="http://schemas.microsoft.com/office/powerpoint/2010/main" val="3858596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Image Pag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75957B-71E7-C041-9F40-8582554AC1F1}"/>
              </a:ext>
            </a:extLst>
          </p:cNvPr>
          <p:cNvSpPr/>
          <p:nvPr userDrawn="1"/>
        </p:nvSpPr>
        <p:spPr>
          <a:xfrm>
            <a:off x="1" y="0"/>
            <a:ext cx="6096000" cy="6858000"/>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1084521" y="1568277"/>
            <a:ext cx="4274288" cy="2787342"/>
          </a:xfrm>
        </p:spPr>
        <p:txBody>
          <a:bodyPr wrap="square" lIns="0" tIns="0" rIns="0" bIns="0" anchor="t" anchorCtr="0">
            <a:normAutofit/>
          </a:bodyPr>
          <a:lstStyle>
            <a:lvl1pPr>
              <a:lnSpc>
                <a:spcPct val="100000"/>
              </a:lnSpc>
              <a:spcBef>
                <a:spcPts val="0"/>
              </a:spcBef>
              <a:spcAft>
                <a:spcPts val="0"/>
              </a:spcAft>
              <a:defRPr sz="2800" u="none" spc="-150">
                <a:solidFill>
                  <a:schemeClr val="bg1"/>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7"/>
            <a:ext cx="1391304" cy="267554"/>
          </a:xfrm>
        </p:spPr>
        <p:txBody>
          <a:bodyPr lIns="0" tIns="0" rIns="0" bIns="0">
            <a:normAutofit/>
          </a:bodyPr>
          <a:lstStyle>
            <a:lvl1pPr marL="0" indent="0">
              <a:spcBef>
                <a:spcPts val="0"/>
              </a:spcBef>
              <a:buNone/>
              <a:defRPr sz="10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pic>
        <p:nvPicPr>
          <p:cNvPr id="5" name="Picture 4" descr="A group of people in a meeting&#10;&#10;Description automatically generated with low confidence">
            <a:extLst>
              <a:ext uri="{FF2B5EF4-FFF2-40B4-BE49-F238E27FC236}">
                <a16:creationId xmlns:a16="http://schemas.microsoft.com/office/drawing/2014/main" id="{25D30016-CC25-C046-885D-DA9580FDDC24}"/>
              </a:ext>
            </a:extLst>
          </p:cNvPr>
          <p:cNvPicPr>
            <a:picLocks noChangeAspect="1"/>
          </p:cNvPicPr>
          <p:nvPr userDrawn="1"/>
        </p:nvPicPr>
        <p:blipFill>
          <a:blip r:embed="rId3"/>
          <a:stretch>
            <a:fillRect/>
          </a:stretch>
        </p:blipFill>
        <p:spPr>
          <a:xfrm>
            <a:off x="6096025" y="0"/>
            <a:ext cx="5652951" cy="6858000"/>
          </a:xfrm>
          <a:prstGeom prst="rect">
            <a:avLst/>
          </a:prstGeom>
        </p:spPr>
      </p:pic>
    </p:spTree>
    <p:extLst>
      <p:ext uri="{BB962C8B-B14F-4D97-AF65-F5344CB8AC3E}">
        <p14:creationId xmlns:p14="http://schemas.microsoft.com/office/powerpoint/2010/main" val="14869242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Image Pag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75957B-71E7-C041-9F40-8582554AC1F1}"/>
              </a:ext>
            </a:extLst>
          </p:cNvPr>
          <p:cNvSpPr/>
          <p:nvPr userDrawn="1"/>
        </p:nvSpPr>
        <p:spPr>
          <a:xfrm>
            <a:off x="1" y="0"/>
            <a:ext cx="6096000" cy="6858000"/>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1084521" y="1568277"/>
            <a:ext cx="4274288" cy="2787342"/>
          </a:xfrm>
        </p:spPr>
        <p:txBody>
          <a:bodyPr wrap="square" lIns="0" tIns="0" rIns="0" bIns="0" anchor="t" anchorCtr="0">
            <a:normAutofit/>
          </a:bodyPr>
          <a:lstStyle>
            <a:lvl1pPr>
              <a:lnSpc>
                <a:spcPct val="100000"/>
              </a:lnSpc>
              <a:spcBef>
                <a:spcPts val="0"/>
              </a:spcBef>
              <a:spcAft>
                <a:spcPts val="0"/>
              </a:spcAft>
              <a:defRPr sz="2800" u="none" spc="-150">
                <a:solidFill>
                  <a:schemeClr val="bg1"/>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7"/>
            <a:ext cx="1391304" cy="267554"/>
          </a:xfrm>
        </p:spPr>
        <p:txBody>
          <a:bodyPr lIns="0" tIns="0" rIns="0" bIns="0">
            <a:normAutofit/>
          </a:bodyPr>
          <a:lstStyle>
            <a:lvl1pPr marL="0" indent="0">
              <a:spcBef>
                <a:spcPts val="0"/>
              </a:spcBef>
              <a:buNone/>
              <a:defRPr sz="10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4"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pic>
        <p:nvPicPr>
          <p:cNvPr id="5" name="Picture 4" descr="A group of people in a meeting&#10;&#10;Description automatically generated with low confidence">
            <a:extLst>
              <a:ext uri="{FF2B5EF4-FFF2-40B4-BE49-F238E27FC236}">
                <a16:creationId xmlns:a16="http://schemas.microsoft.com/office/drawing/2014/main" id="{25D30016-CC25-C046-885D-DA9580FDDC24}"/>
              </a:ext>
            </a:extLst>
          </p:cNvPr>
          <p:cNvPicPr>
            <a:picLocks noChangeAspect="1"/>
          </p:cNvPicPr>
          <p:nvPr userDrawn="1"/>
        </p:nvPicPr>
        <p:blipFill>
          <a:blip r:embed="rId3"/>
          <a:stretch>
            <a:fillRect/>
          </a:stretch>
        </p:blipFill>
        <p:spPr>
          <a:xfrm>
            <a:off x="6096025" y="0"/>
            <a:ext cx="5652951" cy="6858000"/>
          </a:xfrm>
          <a:prstGeom prst="rect">
            <a:avLst/>
          </a:prstGeom>
        </p:spPr>
      </p:pic>
    </p:spTree>
    <p:extLst>
      <p:ext uri="{BB962C8B-B14F-4D97-AF65-F5344CB8AC3E}">
        <p14:creationId xmlns:p14="http://schemas.microsoft.com/office/powerpoint/2010/main" val="1740839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emplate 2">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6770748" y="5046650"/>
            <a:ext cx="4634746" cy="1040043"/>
          </a:xfrm>
        </p:spPr>
        <p:txBody>
          <a:bodyPr wrap="square" lIns="0" tIns="0" rIns="0" bIns="0" anchor="t" anchorCtr="0">
            <a:normAutofit/>
          </a:bodyPr>
          <a:lstStyle>
            <a:lvl1pPr>
              <a:defRPr sz="3300">
                <a:solidFill>
                  <a:schemeClr val="bg1"/>
                </a:solidFill>
                <a:latin typeface="Arial" panose="020B0604020202020204" pitchFamily="34" charset="0"/>
                <a:cs typeface="Arial" panose="020B0604020202020204" pitchFamily="34" charset="0"/>
              </a:defRPr>
            </a:lvl1pPr>
          </a:lstStyle>
          <a:p>
            <a:r>
              <a:rPr lang="en-GB"/>
              <a:t>PowerPoint Template Cover Slide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pic>
        <p:nvPicPr>
          <p:cNvPr id="55" name="Picture 54" descr="A picture containing icon&#10;&#10;Description automatically generated">
            <a:extLst>
              <a:ext uri="{FF2B5EF4-FFF2-40B4-BE49-F238E27FC236}">
                <a16:creationId xmlns:a16="http://schemas.microsoft.com/office/drawing/2014/main" id="{92447711-DD5C-804E-8DEA-D5F984998798}"/>
              </a:ext>
            </a:extLst>
          </p:cNvPr>
          <p:cNvPicPr>
            <a:picLocks noChangeAspect="1"/>
          </p:cNvPicPr>
          <p:nvPr userDrawn="1"/>
        </p:nvPicPr>
        <p:blipFill>
          <a:blip r:embed="rId2"/>
          <a:stretch>
            <a:fillRect/>
          </a:stretch>
        </p:blipFill>
        <p:spPr>
          <a:xfrm>
            <a:off x="-59586" y="-49313"/>
            <a:ext cx="6379074" cy="6991465"/>
          </a:xfrm>
          <a:prstGeom prst="rect">
            <a:avLst/>
          </a:prstGeom>
        </p:spPr>
      </p:pic>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429001"/>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428999"/>
            <a:ext cx="425790" cy="3429001"/>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picture containing graphical user interface&#10;&#10;Description automatically generated">
            <a:extLst>
              <a:ext uri="{FF2B5EF4-FFF2-40B4-BE49-F238E27FC236}">
                <a16:creationId xmlns:a16="http://schemas.microsoft.com/office/drawing/2014/main" id="{EECE1061-F67C-5B42-833D-61FB1A261887}"/>
              </a:ext>
            </a:extLst>
          </p:cNvPr>
          <p:cNvPicPr>
            <a:picLocks noChangeAspect="1"/>
          </p:cNvPicPr>
          <p:nvPr userDrawn="1"/>
        </p:nvPicPr>
        <p:blipFill>
          <a:blip r:embed="rId3"/>
          <a:stretch>
            <a:fillRect/>
          </a:stretch>
        </p:blipFill>
        <p:spPr>
          <a:xfrm>
            <a:off x="9911817" y="411313"/>
            <a:ext cx="1338160" cy="1531164"/>
          </a:xfrm>
          <a:prstGeom prst="rect">
            <a:avLst/>
          </a:prstGeom>
        </p:spPr>
      </p:pic>
    </p:spTree>
    <p:extLst>
      <p:ext uri="{BB962C8B-B14F-4D97-AF65-F5344CB8AC3E}">
        <p14:creationId xmlns:p14="http://schemas.microsoft.com/office/powerpoint/2010/main" val="25966382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Page Template 6">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565392" y="1679944"/>
            <a:ext cx="5027334" cy="4316009"/>
          </a:xfrm>
        </p:spPr>
        <p:txBody>
          <a:bodyPr wrap="square" lIns="0" tIns="0" rIns="0" bIns="0" anchor="t" anchorCtr="0">
            <a:normAutofit/>
          </a:bodyPr>
          <a:lstStyle>
            <a:lvl1pPr>
              <a:lnSpc>
                <a:spcPct val="100000"/>
              </a:lnSpc>
              <a:spcBef>
                <a:spcPts val="0"/>
              </a:spcBef>
              <a:spcAft>
                <a:spcPts val="0"/>
              </a:spcAft>
              <a:defRPr sz="3200" u="none" spc="-150">
                <a:solidFill>
                  <a:srgbClr val="FF791E"/>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7"/>
            <a:ext cx="1391304" cy="395144"/>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sp>
        <p:nvSpPr>
          <p:cNvPr id="29" name="Text Placeholder 2">
            <a:extLst>
              <a:ext uri="{FF2B5EF4-FFF2-40B4-BE49-F238E27FC236}">
                <a16:creationId xmlns:a16="http://schemas.microsoft.com/office/drawing/2014/main" id="{658DA818-EDD7-1E4C-A3B8-CC2A4B788F3B}"/>
              </a:ext>
            </a:extLst>
          </p:cNvPr>
          <p:cNvSpPr>
            <a:spLocks noGrp="1"/>
          </p:cNvSpPr>
          <p:nvPr>
            <p:ph type="body" idx="19" hasCustomPrompt="1"/>
          </p:nvPr>
        </p:nvSpPr>
        <p:spPr>
          <a:xfrm>
            <a:off x="7102548" y="1679944"/>
            <a:ext cx="4082903" cy="1158949"/>
          </a:xfrm>
        </p:spPr>
        <p:txBody>
          <a:bodyPr lIns="0" tIns="0" rIns="0" bIns="0" numCol="2" spcCol="144000">
            <a:normAutofit/>
          </a:bodyPr>
          <a:lstStyle>
            <a:lvl1pPr marL="0" indent="0">
              <a:spcBef>
                <a:spcPts val="0"/>
              </a:spcBef>
              <a:buNone/>
              <a:defRPr sz="10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endParaRPr lang="en-GB"/>
          </a:p>
          <a:p>
            <a:pPr lvl="0"/>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a:t>
            </a:r>
          </a:p>
        </p:txBody>
      </p:sp>
    </p:spTree>
    <p:extLst>
      <p:ext uri="{BB962C8B-B14F-4D97-AF65-F5344CB8AC3E}">
        <p14:creationId xmlns:p14="http://schemas.microsoft.com/office/powerpoint/2010/main" val="26241424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Page Template 7">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565392" y="1679944"/>
            <a:ext cx="5027334" cy="4316009"/>
          </a:xfrm>
        </p:spPr>
        <p:txBody>
          <a:bodyPr wrap="square" lIns="0" tIns="0" rIns="0" bIns="0" anchor="t" anchorCtr="0">
            <a:normAutofit/>
          </a:bodyPr>
          <a:lstStyle>
            <a:lvl1pPr>
              <a:lnSpc>
                <a:spcPct val="100000"/>
              </a:lnSpc>
              <a:spcBef>
                <a:spcPts val="0"/>
              </a:spcBef>
              <a:spcAft>
                <a:spcPts val="0"/>
              </a:spcAft>
              <a:defRPr sz="3200" u="none" spc="-150">
                <a:solidFill>
                  <a:srgbClr val="7BB9CB"/>
                </a:solidFill>
                <a:latin typeface="Arial" panose="020B0604020202020204" pitchFamily="34" charset="0"/>
                <a:cs typeface="Arial" panose="020B0604020202020204" pitchFamily="34" charset="0"/>
              </a:defRPr>
            </a:lvl1pPr>
          </a:lstStyle>
          <a:p>
            <a:r>
              <a:rPr lang="en-GB"/>
              <a:t>Our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endParaRPr>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7"/>
            <a:ext cx="1391304" cy="395144"/>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4" cy="322547"/>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7BB9CB"/>
                </a:solidFill>
                <a:latin typeface="Arial" panose="020B0604020202020204" pitchFamily="34" charset="0"/>
                <a:cs typeface="Arial" panose="020B0604020202020204" pitchFamily="34" charset="0"/>
              </a:rPr>
              <a:t>Atlantic Technological University</a:t>
            </a:r>
          </a:p>
        </p:txBody>
      </p:sp>
      <p:sp>
        <p:nvSpPr>
          <p:cNvPr id="29" name="Text Placeholder 2">
            <a:extLst>
              <a:ext uri="{FF2B5EF4-FFF2-40B4-BE49-F238E27FC236}">
                <a16:creationId xmlns:a16="http://schemas.microsoft.com/office/drawing/2014/main" id="{658DA818-EDD7-1E4C-A3B8-CC2A4B788F3B}"/>
              </a:ext>
            </a:extLst>
          </p:cNvPr>
          <p:cNvSpPr>
            <a:spLocks noGrp="1"/>
          </p:cNvSpPr>
          <p:nvPr>
            <p:ph type="body" idx="19" hasCustomPrompt="1"/>
          </p:nvPr>
        </p:nvSpPr>
        <p:spPr>
          <a:xfrm>
            <a:off x="7102548" y="1679944"/>
            <a:ext cx="4082903" cy="1158949"/>
          </a:xfrm>
        </p:spPr>
        <p:txBody>
          <a:bodyPr lIns="0" tIns="0" rIns="0" bIns="0" numCol="2" spcCol="144000">
            <a:normAutofit/>
          </a:bodyPr>
          <a:lstStyle>
            <a:lvl1pPr marL="0" indent="0">
              <a:spcBef>
                <a:spcPts val="0"/>
              </a:spcBef>
              <a:buNone/>
              <a:defRPr sz="10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endParaRPr lang="en-GB"/>
          </a:p>
          <a:p>
            <a:pPr lvl="0"/>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a:t>
            </a:r>
          </a:p>
        </p:txBody>
      </p:sp>
    </p:spTree>
    <p:extLst>
      <p:ext uri="{BB962C8B-B14F-4D97-AF65-F5344CB8AC3E}">
        <p14:creationId xmlns:p14="http://schemas.microsoft.com/office/powerpoint/2010/main" val="27555635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Page Template 8">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C9E234C5-41AD-BC4C-805D-BFF4F9B464F7}"/>
              </a:ext>
            </a:extLst>
          </p:cNvPr>
          <p:cNvSpPr/>
          <p:nvPr userDrawn="1"/>
        </p:nvSpPr>
        <p:spPr>
          <a:xfrm>
            <a:off x="0" y="-1"/>
            <a:ext cx="12191999" cy="6858001"/>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1006548" y="1679944"/>
            <a:ext cx="4586177" cy="627321"/>
          </a:xfrm>
        </p:spPr>
        <p:txBody>
          <a:bodyPr wrap="square" lIns="0" tIns="0" rIns="0" bIns="0" anchor="t" anchorCtr="0">
            <a:normAutofit/>
          </a:bodyPr>
          <a:lstStyle>
            <a:lvl1pPr>
              <a:lnSpc>
                <a:spcPct val="100000"/>
              </a:lnSpc>
              <a:spcBef>
                <a:spcPts val="0"/>
              </a:spcBef>
              <a:spcAft>
                <a:spcPts val="0"/>
              </a:spcAft>
              <a:defRPr sz="3800" u="none" spc="-150">
                <a:solidFill>
                  <a:schemeClr val="bg1"/>
                </a:solidFill>
                <a:latin typeface="Arial" panose="020B0604020202020204" pitchFamily="34" charset="0"/>
                <a:cs typeface="Arial" panose="020B0604020202020204" pitchFamily="34" charset="0"/>
              </a:defRPr>
            </a:lvl1pPr>
          </a:lstStyle>
          <a:p>
            <a:r>
              <a:rPr lang="en-GB"/>
              <a:t>Title Goes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endParaRPr>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7"/>
            <a:ext cx="1391304" cy="395144"/>
          </a:xfrm>
        </p:spPr>
        <p:txBody>
          <a:bodyPr lIns="0" tIns="0" rIns="0" bIns="0">
            <a:normAutofit/>
          </a:bodyPr>
          <a:lstStyle>
            <a:lvl1pPr marL="0" indent="0">
              <a:spcBef>
                <a:spcPts val="0"/>
              </a:spcBef>
              <a:buNone/>
              <a:defRPr sz="10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4" cy="322546"/>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pic>
        <p:nvPicPr>
          <p:cNvPr id="5" name="Picture 4">
            <a:extLst>
              <a:ext uri="{FF2B5EF4-FFF2-40B4-BE49-F238E27FC236}">
                <a16:creationId xmlns:a16="http://schemas.microsoft.com/office/drawing/2014/main" id="{A1370908-C5E9-ED4E-B6C0-66FBB3AED12A}"/>
              </a:ext>
            </a:extLst>
          </p:cNvPr>
          <p:cNvPicPr>
            <a:picLocks noChangeAspect="1"/>
          </p:cNvPicPr>
          <p:nvPr userDrawn="1"/>
        </p:nvPicPr>
        <p:blipFill>
          <a:blip r:embed="rId3"/>
          <a:srcRect/>
          <a:stretch/>
        </p:blipFill>
        <p:spPr>
          <a:xfrm>
            <a:off x="1006548" y="2668668"/>
            <a:ext cx="1173125" cy="1007715"/>
          </a:xfrm>
          <a:prstGeom prst="rect">
            <a:avLst/>
          </a:prstGeom>
        </p:spPr>
      </p:pic>
      <p:pic>
        <p:nvPicPr>
          <p:cNvPr id="8" name="Picture 7" descr="Icon&#10;&#10;Description automatically generated">
            <a:extLst>
              <a:ext uri="{FF2B5EF4-FFF2-40B4-BE49-F238E27FC236}">
                <a16:creationId xmlns:a16="http://schemas.microsoft.com/office/drawing/2014/main" id="{0493994D-2AC6-E644-A2BF-D43361842C79}"/>
              </a:ext>
            </a:extLst>
          </p:cNvPr>
          <p:cNvPicPr>
            <a:picLocks noChangeAspect="1"/>
          </p:cNvPicPr>
          <p:nvPr userDrawn="1"/>
        </p:nvPicPr>
        <p:blipFill>
          <a:blip r:embed="rId4"/>
          <a:stretch>
            <a:fillRect/>
          </a:stretch>
        </p:blipFill>
        <p:spPr>
          <a:xfrm>
            <a:off x="3662938" y="2668668"/>
            <a:ext cx="1234516" cy="914503"/>
          </a:xfrm>
          <a:prstGeom prst="rect">
            <a:avLst/>
          </a:prstGeom>
        </p:spPr>
      </p:pic>
      <p:pic>
        <p:nvPicPr>
          <p:cNvPr id="11" name="Picture 10" descr="Icon&#10;&#10;Description automatically generated">
            <a:extLst>
              <a:ext uri="{FF2B5EF4-FFF2-40B4-BE49-F238E27FC236}">
                <a16:creationId xmlns:a16="http://schemas.microsoft.com/office/drawing/2014/main" id="{FAFAF947-D119-2944-A052-C84617CAB707}"/>
              </a:ext>
            </a:extLst>
          </p:cNvPr>
          <p:cNvPicPr>
            <a:picLocks noChangeAspect="1"/>
          </p:cNvPicPr>
          <p:nvPr userDrawn="1"/>
        </p:nvPicPr>
        <p:blipFill>
          <a:blip r:embed="rId5"/>
          <a:stretch>
            <a:fillRect/>
          </a:stretch>
        </p:blipFill>
        <p:spPr>
          <a:xfrm>
            <a:off x="6404801" y="2668668"/>
            <a:ext cx="836565" cy="840075"/>
          </a:xfrm>
          <a:prstGeom prst="rect">
            <a:avLst/>
          </a:prstGeom>
        </p:spPr>
      </p:pic>
      <p:pic>
        <p:nvPicPr>
          <p:cNvPr id="13" name="Picture 12" descr="Icon&#10;&#10;Description automatically generated">
            <a:extLst>
              <a:ext uri="{FF2B5EF4-FFF2-40B4-BE49-F238E27FC236}">
                <a16:creationId xmlns:a16="http://schemas.microsoft.com/office/drawing/2014/main" id="{59E84638-5AC7-D84D-AC1A-6DBCA52623EC}"/>
              </a:ext>
            </a:extLst>
          </p:cNvPr>
          <p:cNvPicPr>
            <a:picLocks noChangeAspect="1"/>
          </p:cNvPicPr>
          <p:nvPr userDrawn="1"/>
        </p:nvPicPr>
        <p:blipFill>
          <a:blip r:embed="rId6"/>
          <a:stretch>
            <a:fillRect/>
          </a:stretch>
        </p:blipFill>
        <p:spPr>
          <a:xfrm>
            <a:off x="9101410" y="2656846"/>
            <a:ext cx="910682" cy="914503"/>
          </a:xfrm>
          <a:prstGeom prst="rect">
            <a:avLst/>
          </a:prstGeom>
        </p:spPr>
      </p:pic>
      <p:sp>
        <p:nvSpPr>
          <p:cNvPr id="54" name="Text Placeholder 2">
            <a:extLst>
              <a:ext uri="{FF2B5EF4-FFF2-40B4-BE49-F238E27FC236}">
                <a16:creationId xmlns:a16="http://schemas.microsoft.com/office/drawing/2014/main" id="{EC925101-B2A8-4447-A8E7-17D5091B3C5A}"/>
              </a:ext>
            </a:extLst>
          </p:cNvPr>
          <p:cNvSpPr>
            <a:spLocks noGrp="1"/>
          </p:cNvSpPr>
          <p:nvPr>
            <p:ph type="body" idx="19" hasCustomPrompt="1"/>
          </p:nvPr>
        </p:nvSpPr>
        <p:spPr>
          <a:xfrm>
            <a:off x="1006547" y="3918097"/>
            <a:ext cx="1906773" cy="627321"/>
          </a:xfrm>
        </p:spPr>
        <p:txBody>
          <a:bodyPr lIns="0" tIns="0" rIns="0" bIns="0">
            <a:normAutofit/>
          </a:bodyPr>
          <a:lstStyle>
            <a:lvl1pPr marL="0" indent="0">
              <a:spcBef>
                <a:spcPts val="0"/>
              </a:spcBef>
              <a:buNone/>
              <a:defRPr sz="1800" b="1">
                <a:solidFill>
                  <a:srgbClr val="F8FF8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Title Goes into this text clip</a:t>
            </a:r>
          </a:p>
        </p:txBody>
      </p:sp>
      <p:sp>
        <p:nvSpPr>
          <p:cNvPr id="55" name="Text Placeholder 2">
            <a:extLst>
              <a:ext uri="{FF2B5EF4-FFF2-40B4-BE49-F238E27FC236}">
                <a16:creationId xmlns:a16="http://schemas.microsoft.com/office/drawing/2014/main" id="{8C428899-F650-0F4D-B9A5-DC0A0DAF8BDB}"/>
              </a:ext>
            </a:extLst>
          </p:cNvPr>
          <p:cNvSpPr>
            <a:spLocks noGrp="1"/>
          </p:cNvSpPr>
          <p:nvPr>
            <p:ph type="body" idx="20" hasCustomPrompt="1"/>
          </p:nvPr>
        </p:nvSpPr>
        <p:spPr>
          <a:xfrm>
            <a:off x="3665850" y="3918096"/>
            <a:ext cx="1906773" cy="627321"/>
          </a:xfrm>
        </p:spPr>
        <p:txBody>
          <a:bodyPr lIns="0" tIns="0" rIns="0" bIns="0">
            <a:normAutofit/>
          </a:bodyPr>
          <a:lstStyle>
            <a:lvl1pPr marL="0" indent="0">
              <a:spcBef>
                <a:spcPts val="0"/>
              </a:spcBef>
              <a:buNone/>
              <a:defRPr sz="1800" b="1">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Title Goes into this text clip</a:t>
            </a:r>
          </a:p>
        </p:txBody>
      </p:sp>
      <p:sp>
        <p:nvSpPr>
          <p:cNvPr id="58" name="Text Placeholder 2">
            <a:extLst>
              <a:ext uri="{FF2B5EF4-FFF2-40B4-BE49-F238E27FC236}">
                <a16:creationId xmlns:a16="http://schemas.microsoft.com/office/drawing/2014/main" id="{B2084088-A905-F248-AB5D-5FE4FD7B8447}"/>
              </a:ext>
            </a:extLst>
          </p:cNvPr>
          <p:cNvSpPr>
            <a:spLocks noGrp="1"/>
          </p:cNvSpPr>
          <p:nvPr>
            <p:ph type="body" idx="21" hasCustomPrompt="1"/>
          </p:nvPr>
        </p:nvSpPr>
        <p:spPr>
          <a:xfrm>
            <a:off x="6383630" y="3918096"/>
            <a:ext cx="1906773" cy="627321"/>
          </a:xfrm>
        </p:spPr>
        <p:txBody>
          <a:bodyPr lIns="0" tIns="0" rIns="0" bIns="0">
            <a:normAutofit/>
          </a:bodyPr>
          <a:lstStyle>
            <a:lvl1pPr marL="0" indent="0">
              <a:spcBef>
                <a:spcPts val="0"/>
              </a:spcBef>
              <a:buNone/>
              <a:defRPr sz="1800" b="1">
                <a:solidFill>
                  <a:srgbClr val="ACF5BD"/>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Title Goes into this text clip</a:t>
            </a:r>
          </a:p>
        </p:txBody>
      </p:sp>
      <p:sp>
        <p:nvSpPr>
          <p:cNvPr id="59" name="Text Placeholder 2">
            <a:extLst>
              <a:ext uri="{FF2B5EF4-FFF2-40B4-BE49-F238E27FC236}">
                <a16:creationId xmlns:a16="http://schemas.microsoft.com/office/drawing/2014/main" id="{85F4EE54-A6EA-A140-80FB-57BE72393F2E}"/>
              </a:ext>
            </a:extLst>
          </p:cNvPr>
          <p:cNvSpPr>
            <a:spLocks noGrp="1"/>
          </p:cNvSpPr>
          <p:nvPr>
            <p:ph type="body" idx="22" hasCustomPrompt="1"/>
          </p:nvPr>
        </p:nvSpPr>
        <p:spPr>
          <a:xfrm>
            <a:off x="9101410" y="3918096"/>
            <a:ext cx="1906773" cy="627321"/>
          </a:xfrm>
        </p:spPr>
        <p:txBody>
          <a:bodyPr lIns="0" tIns="0" rIns="0" bIns="0">
            <a:normAutofit/>
          </a:bodyPr>
          <a:lstStyle>
            <a:lvl1pPr marL="0" indent="0">
              <a:spcBef>
                <a:spcPts val="0"/>
              </a:spcBef>
              <a:buNone/>
              <a:defRPr sz="1800" b="1">
                <a:solidFill>
                  <a:srgbClr val="FF791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Title Goes into this text clip</a:t>
            </a:r>
          </a:p>
        </p:txBody>
      </p:sp>
      <p:sp>
        <p:nvSpPr>
          <p:cNvPr id="60" name="Text Placeholder 2">
            <a:extLst>
              <a:ext uri="{FF2B5EF4-FFF2-40B4-BE49-F238E27FC236}">
                <a16:creationId xmlns:a16="http://schemas.microsoft.com/office/drawing/2014/main" id="{7FBEBC38-594B-744A-9763-3A3000B8D857}"/>
              </a:ext>
            </a:extLst>
          </p:cNvPr>
          <p:cNvSpPr>
            <a:spLocks noGrp="1"/>
          </p:cNvSpPr>
          <p:nvPr>
            <p:ph type="body" idx="23" hasCustomPrompt="1"/>
          </p:nvPr>
        </p:nvSpPr>
        <p:spPr>
          <a:xfrm>
            <a:off x="1015223" y="4699500"/>
            <a:ext cx="1906773" cy="1874253"/>
          </a:xfrm>
        </p:spPr>
        <p:txBody>
          <a:bodyPr lIns="0" tIns="0" rIns="0" bIns="0">
            <a:normAutofit/>
          </a:bodyPr>
          <a:lstStyle>
            <a:lvl1pPr marL="0" indent="0">
              <a:spcBef>
                <a:spcPts val="0"/>
              </a:spcBef>
              <a:buNone/>
              <a:defRPr sz="11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a:t>
            </a:r>
          </a:p>
        </p:txBody>
      </p:sp>
      <p:sp>
        <p:nvSpPr>
          <p:cNvPr id="61" name="Text Placeholder 2">
            <a:extLst>
              <a:ext uri="{FF2B5EF4-FFF2-40B4-BE49-F238E27FC236}">
                <a16:creationId xmlns:a16="http://schemas.microsoft.com/office/drawing/2014/main" id="{C3EEA7A9-E2BA-F443-93B6-DDE98E58A052}"/>
              </a:ext>
            </a:extLst>
          </p:cNvPr>
          <p:cNvSpPr>
            <a:spLocks noGrp="1"/>
          </p:cNvSpPr>
          <p:nvPr>
            <p:ph type="body" idx="24" hasCustomPrompt="1"/>
          </p:nvPr>
        </p:nvSpPr>
        <p:spPr>
          <a:xfrm>
            <a:off x="3662938" y="4699499"/>
            <a:ext cx="1906773" cy="1874253"/>
          </a:xfrm>
        </p:spPr>
        <p:txBody>
          <a:bodyPr lIns="0" tIns="0" rIns="0" bIns="0">
            <a:normAutofit/>
          </a:bodyPr>
          <a:lstStyle>
            <a:lvl1pPr marL="0" indent="0">
              <a:spcBef>
                <a:spcPts val="0"/>
              </a:spcBef>
              <a:buNone/>
              <a:defRPr sz="11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a:t>
            </a:r>
          </a:p>
        </p:txBody>
      </p:sp>
      <p:sp>
        <p:nvSpPr>
          <p:cNvPr id="62" name="Text Placeholder 2">
            <a:extLst>
              <a:ext uri="{FF2B5EF4-FFF2-40B4-BE49-F238E27FC236}">
                <a16:creationId xmlns:a16="http://schemas.microsoft.com/office/drawing/2014/main" id="{FEC54463-BE53-2B4B-9558-7E4A8C89B6CB}"/>
              </a:ext>
            </a:extLst>
          </p:cNvPr>
          <p:cNvSpPr>
            <a:spLocks noGrp="1"/>
          </p:cNvSpPr>
          <p:nvPr>
            <p:ph type="body" idx="25" hasCustomPrompt="1"/>
          </p:nvPr>
        </p:nvSpPr>
        <p:spPr>
          <a:xfrm>
            <a:off x="6364945" y="4699498"/>
            <a:ext cx="1906773" cy="1874253"/>
          </a:xfrm>
        </p:spPr>
        <p:txBody>
          <a:bodyPr lIns="0" tIns="0" rIns="0" bIns="0">
            <a:normAutofit/>
          </a:bodyPr>
          <a:lstStyle>
            <a:lvl1pPr marL="0" indent="0">
              <a:spcBef>
                <a:spcPts val="0"/>
              </a:spcBef>
              <a:buNone/>
              <a:defRPr sz="11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a:t>
            </a:r>
          </a:p>
        </p:txBody>
      </p:sp>
      <p:sp>
        <p:nvSpPr>
          <p:cNvPr id="63" name="Text Placeholder 2">
            <a:extLst>
              <a:ext uri="{FF2B5EF4-FFF2-40B4-BE49-F238E27FC236}">
                <a16:creationId xmlns:a16="http://schemas.microsoft.com/office/drawing/2014/main" id="{B4AB01D1-4A95-9745-A51D-DA5A7775E199}"/>
              </a:ext>
            </a:extLst>
          </p:cNvPr>
          <p:cNvSpPr>
            <a:spLocks noGrp="1"/>
          </p:cNvSpPr>
          <p:nvPr>
            <p:ph type="body" idx="26" hasCustomPrompt="1"/>
          </p:nvPr>
        </p:nvSpPr>
        <p:spPr>
          <a:xfrm>
            <a:off x="9089984" y="4699497"/>
            <a:ext cx="1906773" cy="1874253"/>
          </a:xfrm>
        </p:spPr>
        <p:txBody>
          <a:bodyPr lIns="0" tIns="0" rIns="0" bIns="0">
            <a:normAutofit/>
          </a:bodyPr>
          <a:lstStyle>
            <a:lvl1pPr marL="0" indent="0">
              <a:spcBef>
                <a:spcPts val="0"/>
              </a:spcBef>
              <a:buNone/>
              <a:defRPr sz="11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a:t>
            </a:r>
          </a:p>
        </p:txBody>
      </p:sp>
      <p:cxnSp>
        <p:nvCxnSpPr>
          <p:cNvPr id="15" name="Straight Connector 14">
            <a:extLst>
              <a:ext uri="{FF2B5EF4-FFF2-40B4-BE49-F238E27FC236}">
                <a16:creationId xmlns:a16="http://schemas.microsoft.com/office/drawing/2014/main" id="{4A601078-79D7-6A47-9C30-441E452B3CAC}"/>
              </a:ext>
            </a:extLst>
          </p:cNvPr>
          <p:cNvCxnSpPr/>
          <p:nvPr userDrawn="1"/>
        </p:nvCxnSpPr>
        <p:spPr>
          <a:xfrm>
            <a:off x="893134" y="3918096"/>
            <a:ext cx="0" cy="2791048"/>
          </a:xfrm>
          <a:prstGeom prst="line">
            <a:avLst/>
          </a:prstGeom>
          <a:ln w="12700">
            <a:solidFill>
              <a:srgbClr val="F8FF8E"/>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CF61E6A-0B92-6B4E-9CF0-AA1894C8F853}"/>
              </a:ext>
            </a:extLst>
          </p:cNvPr>
          <p:cNvCxnSpPr/>
          <p:nvPr userDrawn="1"/>
        </p:nvCxnSpPr>
        <p:spPr>
          <a:xfrm>
            <a:off x="3533552" y="3918096"/>
            <a:ext cx="0" cy="2791048"/>
          </a:xfrm>
          <a:prstGeom prst="line">
            <a:avLst/>
          </a:prstGeom>
          <a:ln w="12700">
            <a:solidFill>
              <a:srgbClr val="7BB9CB"/>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1D90E11-8272-8D4A-9725-F0CC1C342507}"/>
              </a:ext>
            </a:extLst>
          </p:cNvPr>
          <p:cNvCxnSpPr/>
          <p:nvPr userDrawn="1"/>
        </p:nvCxnSpPr>
        <p:spPr>
          <a:xfrm>
            <a:off x="6230677" y="3918096"/>
            <a:ext cx="0" cy="2791048"/>
          </a:xfrm>
          <a:prstGeom prst="line">
            <a:avLst/>
          </a:prstGeom>
          <a:ln w="12700">
            <a:solidFill>
              <a:srgbClr val="ACF5BD"/>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3DE4220-D63B-5B4D-B04B-B995BBC863DF}"/>
              </a:ext>
            </a:extLst>
          </p:cNvPr>
          <p:cNvCxnSpPr/>
          <p:nvPr userDrawn="1"/>
        </p:nvCxnSpPr>
        <p:spPr>
          <a:xfrm>
            <a:off x="8959701" y="3918096"/>
            <a:ext cx="0" cy="2791048"/>
          </a:xfrm>
          <a:prstGeom prst="line">
            <a:avLst/>
          </a:prstGeom>
          <a:ln w="12700">
            <a:solidFill>
              <a:srgbClr val="FF79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317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Page Template 9">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1006548" y="1679944"/>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001A79"/>
                </a:solidFill>
                <a:latin typeface="Arial" panose="020B0604020202020204" pitchFamily="34" charset="0"/>
                <a:cs typeface="Arial" panose="020B0604020202020204" pitchFamily="34" charset="0"/>
              </a:defRPr>
            </a:lvl1pPr>
          </a:lstStyle>
          <a:p>
            <a:r>
              <a:rPr lang="en-GB"/>
              <a:t>Title Goes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endParaRPr>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7"/>
            <a:ext cx="1391304" cy="395144"/>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4" cy="322546"/>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pic>
        <p:nvPicPr>
          <p:cNvPr id="5" name="Picture 4">
            <a:extLst>
              <a:ext uri="{FF2B5EF4-FFF2-40B4-BE49-F238E27FC236}">
                <a16:creationId xmlns:a16="http://schemas.microsoft.com/office/drawing/2014/main" id="{A1370908-C5E9-ED4E-B6C0-66FBB3AED12A}"/>
              </a:ext>
            </a:extLst>
          </p:cNvPr>
          <p:cNvPicPr>
            <a:picLocks noChangeAspect="1"/>
          </p:cNvPicPr>
          <p:nvPr userDrawn="1"/>
        </p:nvPicPr>
        <p:blipFill>
          <a:blip r:embed="rId3"/>
          <a:srcRect/>
          <a:stretch/>
        </p:blipFill>
        <p:spPr>
          <a:xfrm>
            <a:off x="1006548" y="2668668"/>
            <a:ext cx="1173125" cy="1007714"/>
          </a:xfrm>
          <a:prstGeom prst="rect">
            <a:avLst/>
          </a:prstGeom>
        </p:spPr>
      </p:pic>
      <p:pic>
        <p:nvPicPr>
          <p:cNvPr id="8" name="Picture 7" descr="Icon&#10;&#10;Description automatically generated">
            <a:extLst>
              <a:ext uri="{FF2B5EF4-FFF2-40B4-BE49-F238E27FC236}">
                <a16:creationId xmlns:a16="http://schemas.microsoft.com/office/drawing/2014/main" id="{0493994D-2AC6-E644-A2BF-D43361842C79}"/>
              </a:ext>
            </a:extLst>
          </p:cNvPr>
          <p:cNvPicPr>
            <a:picLocks noChangeAspect="1"/>
          </p:cNvPicPr>
          <p:nvPr userDrawn="1"/>
        </p:nvPicPr>
        <p:blipFill>
          <a:blip r:embed="rId4"/>
          <a:stretch>
            <a:fillRect/>
          </a:stretch>
        </p:blipFill>
        <p:spPr>
          <a:xfrm>
            <a:off x="3662938" y="2668668"/>
            <a:ext cx="1234516" cy="914503"/>
          </a:xfrm>
          <a:prstGeom prst="rect">
            <a:avLst/>
          </a:prstGeom>
        </p:spPr>
      </p:pic>
      <p:pic>
        <p:nvPicPr>
          <p:cNvPr id="11" name="Picture 10" descr="Icon&#10;&#10;Description automatically generated">
            <a:extLst>
              <a:ext uri="{FF2B5EF4-FFF2-40B4-BE49-F238E27FC236}">
                <a16:creationId xmlns:a16="http://schemas.microsoft.com/office/drawing/2014/main" id="{FAFAF947-D119-2944-A052-C84617CAB707}"/>
              </a:ext>
            </a:extLst>
          </p:cNvPr>
          <p:cNvPicPr>
            <a:picLocks noChangeAspect="1"/>
          </p:cNvPicPr>
          <p:nvPr userDrawn="1"/>
        </p:nvPicPr>
        <p:blipFill>
          <a:blip r:embed="rId5"/>
          <a:stretch>
            <a:fillRect/>
          </a:stretch>
        </p:blipFill>
        <p:spPr>
          <a:xfrm>
            <a:off x="6404801" y="2668668"/>
            <a:ext cx="836565" cy="840075"/>
          </a:xfrm>
          <a:prstGeom prst="rect">
            <a:avLst/>
          </a:prstGeom>
        </p:spPr>
      </p:pic>
      <p:pic>
        <p:nvPicPr>
          <p:cNvPr id="13" name="Picture 12" descr="Icon&#10;&#10;Description automatically generated">
            <a:extLst>
              <a:ext uri="{FF2B5EF4-FFF2-40B4-BE49-F238E27FC236}">
                <a16:creationId xmlns:a16="http://schemas.microsoft.com/office/drawing/2014/main" id="{59E84638-5AC7-D84D-AC1A-6DBCA52623EC}"/>
              </a:ext>
            </a:extLst>
          </p:cNvPr>
          <p:cNvPicPr>
            <a:picLocks noChangeAspect="1"/>
          </p:cNvPicPr>
          <p:nvPr userDrawn="1"/>
        </p:nvPicPr>
        <p:blipFill>
          <a:blip r:embed="rId6"/>
          <a:stretch>
            <a:fillRect/>
          </a:stretch>
        </p:blipFill>
        <p:spPr>
          <a:xfrm>
            <a:off x="9101410" y="2656846"/>
            <a:ext cx="910682" cy="914503"/>
          </a:xfrm>
          <a:prstGeom prst="rect">
            <a:avLst/>
          </a:prstGeom>
        </p:spPr>
      </p:pic>
      <p:sp>
        <p:nvSpPr>
          <p:cNvPr id="54" name="Text Placeholder 2">
            <a:extLst>
              <a:ext uri="{FF2B5EF4-FFF2-40B4-BE49-F238E27FC236}">
                <a16:creationId xmlns:a16="http://schemas.microsoft.com/office/drawing/2014/main" id="{EC925101-B2A8-4447-A8E7-17D5091B3C5A}"/>
              </a:ext>
            </a:extLst>
          </p:cNvPr>
          <p:cNvSpPr>
            <a:spLocks noGrp="1"/>
          </p:cNvSpPr>
          <p:nvPr>
            <p:ph type="body" idx="19" hasCustomPrompt="1"/>
          </p:nvPr>
        </p:nvSpPr>
        <p:spPr>
          <a:xfrm>
            <a:off x="1006547" y="3918097"/>
            <a:ext cx="1906773" cy="627321"/>
          </a:xfrm>
        </p:spPr>
        <p:txBody>
          <a:bodyPr lIns="0" tIns="0" rIns="0" bIns="0">
            <a:normAutofit/>
          </a:bodyPr>
          <a:lstStyle>
            <a:lvl1pPr marL="0" indent="0">
              <a:spcBef>
                <a:spcPts val="0"/>
              </a:spcBef>
              <a:buNone/>
              <a:defRPr sz="1800" b="1">
                <a:solidFill>
                  <a:srgbClr val="005B5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Title Goes into this text clip</a:t>
            </a:r>
          </a:p>
        </p:txBody>
      </p:sp>
      <p:sp>
        <p:nvSpPr>
          <p:cNvPr id="55" name="Text Placeholder 2">
            <a:extLst>
              <a:ext uri="{FF2B5EF4-FFF2-40B4-BE49-F238E27FC236}">
                <a16:creationId xmlns:a16="http://schemas.microsoft.com/office/drawing/2014/main" id="{8C428899-F650-0F4D-B9A5-DC0A0DAF8BDB}"/>
              </a:ext>
            </a:extLst>
          </p:cNvPr>
          <p:cNvSpPr>
            <a:spLocks noGrp="1"/>
          </p:cNvSpPr>
          <p:nvPr>
            <p:ph type="body" idx="20" hasCustomPrompt="1"/>
          </p:nvPr>
        </p:nvSpPr>
        <p:spPr>
          <a:xfrm>
            <a:off x="3665850" y="3918096"/>
            <a:ext cx="1906773" cy="627321"/>
          </a:xfrm>
        </p:spPr>
        <p:txBody>
          <a:bodyPr lIns="0" tIns="0" rIns="0" bIns="0">
            <a:normAutofit/>
          </a:bodyPr>
          <a:lstStyle>
            <a:lvl1pPr marL="0" indent="0">
              <a:spcBef>
                <a:spcPts val="0"/>
              </a:spcBef>
              <a:buNone/>
              <a:defRPr sz="1800" b="1">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Title Goes into this text clip</a:t>
            </a:r>
          </a:p>
        </p:txBody>
      </p:sp>
      <p:sp>
        <p:nvSpPr>
          <p:cNvPr id="58" name="Text Placeholder 2">
            <a:extLst>
              <a:ext uri="{FF2B5EF4-FFF2-40B4-BE49-F238E27FC236}">
                <a16:creationId xmlns:a16="http://schemas.microsoft.com/office/drawing/2014/main" id="{B2084088-A905-F248-AB5D-5FE4FD7B8447}"/>
              </a:ext>
            </a:extLst>
          </p:cNvPr>
          <p:cNvSpPr>
            <a:spLocks noGrp="1"/>
          </p:cNvSpPr>
          <p:nvPr>
            <p:ph type="body" idx="21" hasCustomPrompt="1"/>
          </p:nvPr>
        </p:nvSpPr>
        <p:spPr>
          <a:xfrm>
            <a:off x="6383630" y="3918096"/>
            <a:ext cx="1906773" cy="627321"/>
          </a:xfrm>
        </p:spPr>
        <p:txBody>
          <a:bodyPr lIns="0" tIns="0" rIns="0" bIns="0">
            <a:normAutofit/>
          </a:bodyPr>
          <a:lstStyle>
            <a:lvl1pPr marL="0" indent="0">
              <a:spcBef>
                <a:spcPts val="0"/>
              </a:spcBef>
              <a:buNone/>
              <a:defRPr sz="1800" b="1">
                <a:solidFill>
                  <a:srgbClr val="ACF5BD"/>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Title Goes into this text clip</a:t>
            </a:r>
          </a:p>
        </p:txBody>
      </p:sp>
      <p:sp>
        <p:nvSpPr>
          <p:cNvPr id="59" name="Text Placeholder 2">
            <a:extLst>
              <a:ext uri="{FF2B5EF4-FFF2-40B4-BE49-F238E27FC236}">
                <a16:creationId xmlns:a16="http://schemas.microsoft.com/office/drawing/2014/main" id="{85F4EE54-A6EA-A140-80FB-57BE72393F2E}"/>
              </a:ext>
            </a:extLst>
          </p:cNvPr>
          <p:cNvSpPr>
            <a:spLocks noGrp="1"/>
          </p:cNvSpPr>
          <p:nvPr>
            <p:ph type="body" idx="22" hasCustomPrompt="1"/>
          </p:nvPr>
        </p:nvSpPr>
        <p:spPr>
          <a:xfrm>
            <a:off x="9101410" y="3918096"/>
            <a:ext cx="1906773" cy="627321"/>
          </a:xfrm>
        </p:spPr>
        <p:txBody>
          <a:bodyPr lIns="0" tIns="0" rIns="0" bIns="0">
            <a:normAutofit/>
          </a:bodyPr>
          <a:lstStyle>
            <a:lvl1pPr marL="0" indent="0">
              <a:spcBef>
                <a:spcPts val="0"/>
              </a:spcBef>
              <a:buNone/>
              <a:defRPr sz="1800" b="1">
                <a:solidFill>
                  <a:srgbClr val="FF791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Title Goes into this text clip</a:t>
            </a:r>
          </a:p>
        </p:txBody>
      </p:sp>
      <p:sp>
        <p:nvSpPr>
          <p:cNvPr id="60" name="Text Placeholder 2">
            <a:extLst>
              <a:ext uri="{FF2B5EF4-FFF2-40B4-BE49-F238E27FC236}">
                <a16:creationId xmlns:a16="http://schemas.microsoft.com/office/drawing/2014/main" id="{7FBEBC38-594B-744A-9763-3A3000B8D857}"/>
              </a:ext>
            </a:extLst>
          </p:cNvPr>
          <p:cNvSpPr>
            <a:spLocks noGrp="1"/>
          </p:cNvSpPr>
          <p:nvPr>
            <p:ph type="body" idx="23" hasCustomPrompt="1"/>
          </p:nvPr>
        </p:nvSpPr>
        <p:spPr>
          <a:xfrm>
            <a:off x="1015223" y="4699500"/>
            <a:ext cx="1906773" cy="1874253"/>
          </a:xfrm>
        </p:spPr>
        <p:txBody>
          <a:bodyPr lIns="0" tIns="0" rIns="0" bIns="0">
            <a:normAutofit/>
          </a:bodyPr>
          <a:lstStyle>
            <a:lvl1pPr marL="0" indent="0">
              <a:spcBef>
                <a:spcPts val="0"/>
              </a:spcBef>
              <a:buNone/>
              <a:defRPr sz="1100" b="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a:t>
            </a:r>
          </a:p>
        </p:txBody>
      </p:sp>
      <p:sp>
        <p:nvSpPr>
          <p:cNvPr id="61" name="Text Placeholder 2">
            <a:extLst>
              <a:ext uri="{FF2B5EF4-FFF2-40B4-BE49-F238E27FC236}">
                <a16:creationId xmlns:a16="http://schemas.microsoft.com/office/drawing/2014/main" id="{C3EEA7A9-E2BA-F443-93B6-DDE98E58A052}"/>
              </a:ext>
            </a:extLst>
          </p:cNvPr>
          <p:cNvSpPr>
            <a:spLocks noGrp="1"/>
          </p:cNvSpPr>
          <p:nvPr>
            <p:ph type="body" idx="24" hasCustomPrompt="1"/>
          </p:nvPr>
        </p:nvSpPr>
        <p:spPr>
          <a:xfrm>
            <a:off x="3662938" y="4699499"/>
            <a:ext cx="1906773" cy="1874253"/>
          </a:xfrm>
        </p:spPr>
        <p:txBody>
          <a:bodyPr lIns="0" tIns="0" rIns="0" bIns="0">
            <a:normAutofit/>
          </a:bodyPr>
          <a:lstStyle>
            <a:lvl1pPr marL="0" indent="0">
              <a:spcBef>
                <a:spcPts val="0"/>
              </a:spcBef>
              <a:buNone/>
              <a:defRPr sz="1100" b="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a:t>
            </a:r>
          </a:p>
        </p:txBody>
      </p:sp>
      <p:sp>
        <p:nvSpPr>
          <p:cNvPr id="62" name="Text Placeholder 2">
            <a:extLst>
              <a:ext uri="{FF2B5EF4-FFF2-40B4-BE49-F238E27FC236}">
                <a16:creationId xmlns:a16="http://schemas.microsoft.com/office/drawing/2014/main" id="{FEC54463-BE53-2B4B-9558-7E4A8C89B6CB}"/>
              </a:ext>
            </a:extLst>
          </p:cNvPr>
          <p:cNvSpPr>
            <a:spLocks noGrp="1"/>
          </p:cNvSpPr>
          <p:nvPr>
            <p:ph type="body" idx="25" hasCustomPrompt="1"/>
          </p:nvPr>
        </p:nvSpPr>
        <p:spPr>
          <a:xfrm>
            <a:off x="6364945" y="4699498"/>
            <a:ext cx="1906773" cy="1874253"/>
          </a:xfrm>
        </p:spPr>
        <p:txBody>
          <a:bodyPr lIns="0" tIns="0" rIns="0" bIns="0">
            <a:normAutofit/>
          </a:bodyPr>
          <a:lstStyle>
            <a:lvl1pPr marL="0" indent="0">
              <a:spcBef>
                <a:spcPts val="0"/>
              </a:spcBef>
              <a:buNone/>
              <a:defRPr sz="1100" b="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a:t>
            </a:r>
          </a:p>
        </p:txBody>
      </p:sp>
      <p:sp>
        <p:nvSpPr>
          <p:cNvPr id="63" name="Text Placeholder 2">
            <a:extLst>
              <a:ext uri="{FF2B5EF4-FFF2-40B4-BE49-F238E27FC236}">
                <a16:creationId xmlns:a16="http://schemas.microsoft.com/office/drawing/2014/main" id="{B4AB01D1-4A95-9745-A51D-DA5A7775E199}"/>
              </a:ext>
            </a:extLst>
          </p:cNvPr>
          <p:cNvSpPr>
            <a:spLocks noGrp="1"/>
          </p:cNvSpPr>
          <p:nvPr>
            <p:ph type="body" idx="26" hasCustomPrompt="1"/>
          </p:nvPr>
        </p:nvSpPr>
        <p:spPr>
          <a:xfrm>
            <a:off x="9089984" y="4699497"/>
            <a:ext cx="1906773" cy="1874253"/>
          </a:xfrm>
        </p:spPr>
        <p:txBody>
          <a:bodyPr lIns="0" tIns="0" rIns="0" bIns="0">
            <a:normAutofit/>
          </a:bodyPr>
          <a:lstStyle>
            <a:lvl1pPr marL="0" indent="0">
              <a:spcBef>
                <a:spcPts val="0"/>
              </a:spcBef>
              <a:buNone/>
              <a:defRPr sz="1100" b="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a:t>
            </a:r>
          </a:p>
        </p:txBody>
      </p:sp>
      <p:cxnSp>
        <p:nvCxnSpPr>
          <p:cNvPr id="15" name="Straight Connector 14">
            <a:extLst>
              <a:ext uri="{FF2B5EF4-FFF2-40B4-BE49-F238E27FC236}">
                <a16:creationId xmlns:a16="http://schemas.microsoft.com/office/drawing/2014/main" id="{4A601078-79D7-6A47-9C30-441E452B3CAC}"/>
              </a:ext>
            </a:extLst>
          </p:cNvPr>
          <p:cNvCxnSpPr/>
          <p:nvPr userDrawn="1"/>
        </p:nvCxnSpPr>
        <p:spPr>
          <a:xfrm>
            <a:off x="893134" y="3918096"/>
            <a:ext cx="0" cy="2791048"/>
          </a:xfrm>
          <a:prstGeom prst="line">
            <a:avLst/>
          </a:prstGeom>
          <a:ln w="12700">
            <a:solidFill>
              <a:srgbClr val="005B5E"/>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CF61E6A-0B92-6B4E-9CF0-AA1894C8F853}"/>
              </a:ext>
            </a:extLst>
          </p:cNvPr>
          <p:cNvCxnSpPr/>
          <p:nvPr userDrawn="1"/>
        </p:nvCxnSpPr>
        <p:spPr>
          <a:xfrm>
            <a:off x="3533552" y="3918096"/>
            <a:ext cx="0" cy="2791048"/>
          </a:xfrm>
          <a:prstGeom prst="line">
            <a:avLst/>
          </a:prstGeom>
          <a:ln w="12700">
            <a:solidFill>
              <a:srgbClr val="7BB9CB"/>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1D90E11-8272-8D4A-9725-F0CC1C342507}"/>
              </a:ext>
            </a:extLst>
          </p:cNvPr>
          <p:cNvCxnSpPr/>
          <p:nvPr userDrawn="1"/>
        </p:nvCxnSpPr>
        <p:spPr>
          <a:xfrm>
            <a:off x="6230677" y="3918096"/>
            <a:ext cx="0" cy="2791048"/>
          </a:xfrm>
          <a:prstGeom prst="line">
            <a:avLst/>
          </a:prstGeom>
          <a:ln w="12700">
            <a:solidFill>
              <a:srgbClr val="ACF5BD"/>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3DE4220-D63B-5B4D-B04B-B995BBC863DF}"/>
              </a:ext>
            </a:extLst>
          </p:cNvPr>
          <p:cNvCxnSpPr/>
          <p:nvPr userDrawn="1"/>
        </p:nvCxnSpPr>
        <p:spPr>
          <a:xfrm>
            <a:off x="8959701" y="3918096"/>
            <a:ext cx="0" cy="2791048"/>
          </a:xfrm>
          <a:prstGeom prst="line">
            <a:avLst/>
          </a:prstGeom>
          <a:ln w="12700">
            <a:solidFill>
              <a:srgbClr val="FF79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697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Page Template 10">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1006548" y="1679944"/>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001A79"/>
                </a:solidFill>
                <a:latin typeface="Arial" panose="020B0604020202020204" pitchFamily="34" charset="0"/>
                <a:cs typeface="Arial" panose="020B0604020202020204" pitchFamily="34" charset="0"/>
              </a:defRPr>
            </a:lvl1pPr>
          </a:lstStyle>
          <a:p>
            <a:r>
              <a:rPr lang="en-GB"/>
              <a:t>Title Goes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endParaRPr>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7"/>
            <a:ext cx="1391304" cy="395144"/>
          </a:xfrm>
        </p:spPr>
        <p:txBody>
          <a:bodyPr lIns="0" tIns="0" rIns="0" bIns="0">
            <a:normAutofit/>
          </a:bodyPr>
          <a:lstStyle>
            <a:lvl1pPr marL="0" indent="0">
              <a:spcBef>
                <a:spcPts val="0"/>
              </a:spcBef>
              <a:buNone/>
              <a:defRPr sz="100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4" cy="322546"/>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001A79"/>
                </a:solidFill>
                <a:latin typeface="Arial" panose="020B0604020202020204" pitchFamily="34" charset="0"/>
                <a:cs typeface="Arial" panose="020B0604020202020204" pitchFamily="34" charset="0"/>
              </a:rPr>
              <a:t>Atlantic Technological University</a:t>
            </a:r>
          </a:p>
        </p:txBody>
      </p:sp>
      <p:sp>
        <p:nvSpPr>
          <p:cNvPr id="43" name="Text Placeholder 2">
            <a:extLst>
              <a:ext uri="{FF2B5EF4-FFF2-40B4-BE49-F238E27FC236}">
                <a16:creationId xmlns:a16="http://schemas.microsoft.com/office/drawing/2014/main" id="{485E0DB7-9C63-E64A-8CDC-0D6174CA42A4}"/>
              </a:ext>
            </a:extLst>
          </p:cNvPr>
          <p:cNvSpPr>
            <a:spLocks noGrp="1"/>
          </p:cNvSpPr>
          <p:nvPr>
            <p:ph type="body" idx="19" hasCustomPrompt="1"/>
          </p:nvPr>
        </p:nvSpPr>
        <p:spPr>
          <a:xfrm>
            <a:off x="1006548" y="2842829"/>
            <a:ext cx="4214038" cy="3270892"/>
          </a:xfrm>
        </p:spPr>
        <p:txBody>
          <a:bodyPr lIns="0" tIns="0" rIns="0" bIns="0">
            <a:noAutofit/>
          </a:bodyPr>
          <a:lstStyle>
            <a:lvl1pPr marL="0" indent="0">
              <a:spcBef>
                <a:spcPts val="0"/>
              </a:spcBef>
              <a:buNone/>
              <a:defRPr sz="160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a:t>
            </a:r>
            <a:r>
              <a:rPr lang="en-GB"/>
              <a:t> </a:t>
            </a:r>
            <a:r>
              <a:rPr lang="en-GB" err="1"/>
              <a:t>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a:t>
            </a:r>
            <a:r>
              <a:rPr lang="en-GB"/>
              <a:t> </a:t>
            </a:r>
            <a:r>
              <a:rPr lang="en-GB" err="1"/>
              <a:t>corper</a:t>
            </a:r>
            <a:r>
              <a:rPr lang="en-GB"/>
              <a:t> </a:t>
            </a:r>
            <a:r>
              <a:rPr lang="en-GB" err="1"/>
              <a:t>suscipit</a:t>
            </a:r>
            <a:r>
              <a:rPr lang="en-GB"/>
              <a:t>. </a:t>
            </a:r>
          </a:p>
        </p:txBody>
      </p:sp>
      <p:sp>
        <p:nvSpPr>
          <p:cNvPr id="49" name="Rectangle 48">
            <a:extLst>
              <a:ext uri="{FF2B5EF4-FFF2-40B4-BE49-F238E27FC236}">
                <a16:creationId xmlns:a16="http://schemas.microsoft.com/office/drawing/2014/main" id="{EFD29CE4-ACED-DF48-B58B-456494614433}"/>
              </a:ext>
            </a:extLst>
          </p:cNvPr>
          <p:cNvSpPr/>
          <p:nvPr userDrawn="1"/>
        </p:nvSpPr>
        <p:spPr>
          <a:xfrm>
            <a:off x="6599276" y="0"/>
            <a:ext cx="5162175" cy="6858000"/>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sport, athletic game&#10;&#10;Description automatically generated">
            <a:extLst>
              <a:ext uri="{FF2B5EF4-FFF2-40B4-BE49-F238E27FC236}">
                <a16:creationId xmlns:a16="http://schemas.microsoft.com/office/drawing/2014/main" id="{F1CF6490-9436-E042-8DB3-A62F5E4F29B9}"/>
              </a:ext>
            </a:extLst>
          </p:cNvPr>
          <p:cNvPicPr>
            <a:picLocks noChangeAspect="1"/>
          </p:cNvPicPr>
          <p:nvPr userDrawn="1"/>
        </p:nvPicPr>
        <p:blipFill>
          <a:blip r:embed="rId3"/>
          <a:stretch>
            <a:fillRect/>
          </a:stretch>
        </p:blipFill>
        <p:spPr>
          <a:xfrm>
            <a:off x="6593041" y="838332"/>
            <a:ext cx="4463350" cy="5181335"/>
          </a:xfrm>
          <a:prstGeom prst="rect">
            <a:avLst/>
          </a:prstGeom>
        </p:spPr>
      </p:pic>
    </p:spTree>
    <p:extLst>
      <p:ext uri="{BB962C8B-B14F-4D97-AF65-F5344CB8AC3E}">
        <p14:creationId xmlns:p14="http://schemas.microsoft.com/office/powerpoint/2010/main" val="86322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age Template 1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1006548" y="1679944"/>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7BB9CB"/>
                </a:solidFill>
                <a:latin typeface="Arial" panose="020B0604020202020204" pitchFamily="34" charset="0"/>
                <a:cs typeface="Arial" panose="020B0604020202020204" pitchFamily="34" charset="0"/>
              </a:defRPr>
            </a:lvl1pPr>
          </a:lstStyle>
          <a:p>
            <a:r>
              <a:rPr lang="en-GB"/>
              <a:t>Title Goes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7"/>
            <a:ext cx="1391304" cy="395144"/>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3" cy="322546"/>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7BB9CB"/>
                </a:solidFill>
                <a:latin typeface="Arial" panose="020B0604020202020204" pitchFamily="34" charset="0"/>
                <a:cs typeface="Arial" panose="020B0604020202020204" pitchFamily="34" charset="0"/>
              </a:rPr>
              <a:t>Atlantic Technological University</a:t>
            </a:r>
          </a:p>
        </p:txBody>
      </p:sp>
      <p:sp>
        <p:nvSpPr>
          <p:cNvPr id="43" name="Text Placeholder 2">
            <a:extLst>
              <a:ext uri="{FF2B5EF4-FFF2-40B4-BE49-F238E27FC236}">
                <a16:creationId xmlns:a16="http://schemas.microsoft.com/office/drawing/2014/main" id="{485E0DB7-9C63-E64A-8CDC-0D6174CA42A4}"/>
              </a:ext>
            </a:extLst>
          </p:cNvPr>
          <p:cNvSpPr>
            <a:spLocks noGrp="1"/>
          </p:cNvSpPr>
          <p:nvPr>
            <p:ph type="body" idx="19" hasCustomPrompt="1"/>
          </p:nvPr>
        </p:nvSpPr>
        <p:spPr>
          <a:xfrm>
            <a:off x="1006548" y="2842829"/>
            <a:ext cx="4214038" cy="3270892"/>
          </a:xfrm>
        </p:spPr>
        <p:txBody>
          <a:bodyPr lIns="0" tIns="0" rIns="0" bIns="0">
            <a:noAutofit/>
          </a:bodyPr>
          <a:lstStyle>
            <a:lvl1pPr marL="0" indent="0">
              <a:spcBef>
                <a:spcPts val="0"/>
              </a:spcBef>
              <a:buNone/>
              <a:defRPr sz="160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a:t>
            </a:r>
            <a:r>
              <a:rPr lang="en-GB"/>
              <a:t> </a:t>
            </a:r>
            <a:r>
              <a:rPr lang="en-GB" err="1"/>
              <a:t>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a:t>
            </a:r>
            <a:r>
              <a:rPr lang="en-GB"/>
              <a:t> </a:t>
            </a:r>
            <a:r>
              <a:rPr lang="en-GB" err="1"/>
              <a:t>corper</a:t>
            </a:r>
            <a:r>
              <a:rPr lang="en-GB"/>
              <a:t> </a:t>
            </a:r>
            <a:r>
              <a:rPr lang="en-GB" err="1"/>
              <a:t>suscipit</a:t>
            </a:r>
            <a:r>
              <a:rPr lang="en-GB"/>
              <a:t>. </a:t>
            </a:r>
          </a:p>
        </p:txBody>
      </p:sp>
      <p:sp>
        <p:nvSpPr>
          <p:cNvPr id="49" name="Rectangle 48">
            <a:extLst>
              <a:ext uri="{FF2B5EF4-FFF2-40B4-BE49-F238E27FC236}">
                <a16:creationId xmlns:a16="http://schemas.microsoft.com/office/drawing/2014/main" id="{EFD29CE4-ACED-DF48-B58B-456494614433}"/>
              </a:ext>
            </a:extLst>
          </p:cNvPr>
          <p:cNvSpPr/>
          <p:nvPr userDrawn="1"/>
        </p:nvSpPr>
        <p:spPr>
          <a:xfrm>
            <a:off x="6599276" y="0"/>
            <a:ext cx="5162175" cy="6858000"/>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sport, athletic game&#10;&#10;Description automatically generated">
            <a:extLst>
              <a:ext uri="{FF2B5EF4-FFF2-40B4-BE49-F238E27FC236}">
                <a16:creationId xmlns:a16="http://schemas.microsoft.com/office/drawing/2014/main" id="{F1CF6490-9436-E042-8DB3-A62F5E4F29B9}"/>
              </a:ext>
            </a:extLst>
          </p:cNvPr>
          <p:cNvPicPr>
            <a:picLocks noChangeAspect="1"/>
          </p:cNvPicPr>
          <p:nvPr userDrawn="1"/>
        </p:nvPicPr>
        <p:blipFill>
          <a:blip r:embed="rId3"/>
          <a:stretch>
            <a:fillRect/>
          </a:stretch>
        </p:blipFill>
        <p:spPr>
          <a:xfrm>
            <a:off x="6593041" y="838332"/>
            <a:ext cx="4463350" cy="5181335"/>
          </a:xfrm>
          <a:prstGeom prst="rect">
            <a:avLst/>
          </a:prstGeom>
        </p:spPr>
      </p:pic>
    </p:spTree>
    <p:extLst>
      <p:ext uri="{BB962C8B-B14F-4D97-AF65-F5344CB8AC3E}">
        <p14:creationId xmlns:p14="http://schemas.microsoft.com/office/powerpoint/2010/main" val="22280528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Page Template 11">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18E5027-280D-9740-92DB-3C0E9EDD67EF}"/>
              </a:ext>
            </a:extLst>
          </p:cNvPr>
          <p:cNvSpPr/>
          <p:nvPr userDrawn="1"/>
        </p:nvSpPr>
        <p:spPr>
          <a:xfrm>
            <a:off x="5162176" y="0"/>
            <a:ext cx="6595420" cy="6858000"/>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FD29CE4-ACED-DF48-B58B-456494614433}"/>
              </a:ext>
            </a:extLst>
          </p:cNvPr>
          <p:cNvSpPr/>
          <p:nvPr userDrawn="1"/>
        </p:nvSpPr>
        <p:spPr>
          <a:xfrm>
            <a:off x="0" y="0"/>
            <a:ext cx="5162175" cy="6858000"/>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6354731" y="1679944"/>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FF791E"/>
                </a:solidFill>
                <a:latin typeface="Arial" panose="020B0604020202020204" pitchFamily="34" charset="0"/>
                <a:cs typeface="Arial" panose="020B0604020202020204" pitchFamily="34" charset="0"/>
              </a:defRPr>
            </a:lvl1pPr>
          </a:lstStyle>
          <a:p>
            <a:r>
              <a:rPr lang="en-GB"/>
              <a:t>Title Goes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6354731" y="604317"/>
            <a:ext cx="1391304" cy="395144"/>
          </a:xfrm>
        </p:spPr>
        <p:txBody>
          <a:bodyPr lIns="0" tIns="0" rIns="0" bIns="0">
            <a:normAutofit/>
          </a:bodyPr>
          <a:lstStyle>
            <a:lvl1pPr marL="0" indent="0">
              <a:spcBef>
                <a:spcPts val="0"/>
              </a:spcBef>
              <a:buNone/>
              <a:defRPr sz="10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3" cy="322546"/>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sp>
        <p:nvSpPr>
          <p:cNvPr id="43" name="Text Placeholder 2">
            <a:extLst>
              <a:ext uri="{FF2B5EF4-FFF2-40B4-BE49-F238E27FC236}">
                <a16:creationId xmlns:a16="http://schemas.microsoft.com/office/drawing/2014/main" id="{485E0DB7-9C63-E64A-8CDC-0D6174CA42A4}"/>
              </a:ext>
            </a:extLst>
          </p:cNvPr>
          <p:cNvSpPr>
            <a:spLocks noGrp="1"/>
          </p:cNvSpPr>
          <p:nvPr>
            <p:ph type="body" idx="19" hasCustomPrompt="1"/>
          </p:nvPr>
        </p:nvSpPr>
        <p:spPr>
          <a:xfrm>
            <a:off x="6354731" y="2842829"/>
            <a:ext cx="4214038" cy="3270892"/>
          </a:xfrm>
        </p:spPr>
        <p:txBody>
          <a:bodyPr lIns="0" tIns="0" rIns="0" bIns="0">
            <a:noAutofit/>
          </a:bodyPr>
          <a:lstStyle>
            <a:lvl1pPr marL="0" indent="0">
              <a:spcBef>
                <a:spcPts val="0"/>
              </a:spcBef>
              <a:buNone/>
              <a:defRPr sz="16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a:t>
            </a:r>
            <a:r>
              <a:rPr lang="en-GB"/>
              <a:t> </a:t>
            </a:r>
            <a:r>
              <a:rPr lang="en-GB" err="1"/>
              <a:t>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a:t>
            </a:r>
            <a:r>
              <a:rPr lang="en-GB"/>
              <a:t> </a:t>
            </a:r>
            <a:r>
              <a:rPr lang="en-GB" err="1"/>
              <a:t>corper</a:t>
            </a:r>
            <a:r>
              <a:rPr lang="en-GB"/>
              <a:t> </a:t>
            </a:r>
            <a:r>
              <a:rPr lang="en-GB" err="1"/>
              <a:t>suscipit</a:t>
            </a:r>
            <a:r>
              <a:rPr lang="en-GB"/>
              <a:t>. </a:t>
            </a:r>
          </a:p>
        </p:txBody>
      </p:sp>
      <p:pic>
        <p:nvPicPr>
          <p:cNvPr id="6" name="Picture 5">
            <a:extLst>
              <a:ext uri="{FF2B5EF4-FFF2-40B4-BE49-F238E27FC236}">
                <a16:creationId xmlns:a16="http://schemas.microsoft.com/office/drawing/2014/main" id="{F1CF6490-9436-E042-8DB3-A62F5E4F29B9}"/>
              </a:ext>
            </a:extLst>
          </p:cNvPr>
          <p:cNvPicPr>
            <a:picLocks noChangeAspect="1"/>
          </p:cNvPicPr>
          <p:nvPr userDrawn="1"/>
        </p:nvPicPr>
        <p:blipFill>
          <a:blip r:embed="rId3"/>
          <a:srcRect/>
          <a:stretch/>
        </p:blipFill>
        <p:spPr>
          <a:xfrm>
            <a:off x="698825" y="1097399"/>
            <a:ext cx="4463350" cy="4663201"/>
          </a:xfrm>
          <a:prstGeom prst="rect">
            <a:avLst/>
          </a:prstGeom>
        </p:spPr>
      </p:pic>
    </p:spTree>
    <p:extLst>
      <p:ext uri="{BB962C8B-B14F-4D97-AF65-F5344CB8AC3E}">
        <p14:creationId xmlns:p14="http://schemas.microsoft.com/office/powerpoint/2010/main" val="14154528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Page Template 12">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18E5027-280D-9740-92DB-3C0E9EDD67EF}"/>
              </a:ext>
            </a:extLst>
          </p:cNvPr>
          <p:cNvSpPr/>
          <p:nvPr userDrawn="1"/>
        </p:nvSpPr>
        <p:spPr>
          <a:xfrm>
            <a:off x="5162176" y="0"/>
            <a:ext cx="6595420" cy="6858000"/>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6354731" y="1679944"/>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7BB9CB"/>
                </a:solidFill>
                <a:latin typeface="Arial" panose="020B0604020202020204" pitchFamily="34" charset="0"/>
                <a:cs typeface="Arial" panose="020B0604020202020204" pitchFamily="34" charset="0"/>
              </a:defRPr>
            </a:lvl1pPr>
          </a:lstStyle>
          <a:p>
            <a:r>
              <a:rPr lang="en-GB"/>
              <a:t>Title Goes Here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6354731" y="604317"/>
            <a:ext cx="1391304" cy="395144"/>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3" cy="322545"/>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sp>
        <p:nvSpPr>
          <p:cNvPr id="43" name="Text Placeholder 2">
            <a:extLst>
              <a:ext uri="{FF2B5EF4-FFF2-40B4-BE49-F238E27FC236}">
                <a16:creationId xmlns:a16="http://schemas.microsoft.com/office/drawing/2014/main" id="{485E0DB7-9C63-E64A-8CDC-0D6174CA42A4}"/>
              </a:ext>
            </a:extLst>
          </p:cNvPr>
          <p:cNvSpPr>
            <a:spLocks noGrp="1"/>
          </p:cNvSpPr>
          <p:nvPr>
            <p:ph type="body" idx="19" hasCustomPrompt="1"/>
          </p:nvPr>
        </p:nvSpPr>
        <p:spPr>
          <a:xfrm>
            <a:off x="6354731" y="2842829"/>
            <a:ext cx="4214038" cy="3270892"/>
          </a:xfrm>
        </p:spPr>
        <p:txBody>
          <a:bodyPr lIns="0" tIns="0" rIns="0" bIns="0">
            <a:noAutofit/>
          </a:bodyPr>
          <a:lstStyle>
            <a:lvl1pPr marL="0" indent="0">
              <a:spcBef>
                <a:spcPts val="0"/>
              </a:spcBef>
              <a:buNone/>
              <a:defRPr sz="16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a:t>
            </a:r>
            <a:r>
              <a:rPr lang="en-GB"/>
              <a:t> </a:t>
            </a:r>
            <a:r>
              <a:rPr lang="en-GB" err="1"/>
              <a:t>tpat</a:t>
            </a:r>
            <a:r>
              <a:rPr lang="en-GB"/>
              <a:t>. Ut </a:t>
            </a:r>
            <a:r>
              <a:rPr lang="en-GB" err="1"/>
              <a:t>wisi</a:t>
            </a:r>
            <a:r>
              <a:rPr lang="en-GB"/>
              <a:t> </a:t>
            </a:r>
            <a:r>
              <a:rPr lang="en-GB" err="1"/>
              <a:t>enim</a:t>
            </a:r>
            <a:r>
              <a:rPr lang="en-GB"/>
              <a:t> ad minim </a:t>
            </a:r>
            <a:r>
              <a:rPr lang="en-GB" err="1"/>
              <a:t>veniam</a:t>
            </a:r>
            <a:r>
              <a:rPr lang="en-GB"/>
              <a:t>, </a:t>
            </a:r>
            <a:r>
              <a:rPr lang="en-GB" err="1"/>
              <a:t>quis</a:t>
            </a:r>
            <a:r>
              <a:rPr lang="en-GB"/>
              <a:t> </a:t>
            </a:r>
            <a:r>
              <a:rPr lang="en-GB" err="1"/>
              <a:t>nostrud</a:t>
            </a:r>
            <a:r>
              <a:rPr lang="en-GB"/>
              <a:t> </a:t>
            </a:r>
            <a:r>
              <a:rPr lang="en-GB" err="1"/>
              <a:t>exerci</a:t>
            </a:r>
            <a:r>
              <a:rPr lang="en-GB"/>
              <a:t> </a:t>
            </a:r>
            <a:r>
              <a:rPr lang="en-GB" err="1"/>
              <a:t>tation</a:t>
            </a:r>
            <a:r>
              <a:rPr lang="en-GB"/>
              <a:t> </a:t>
            </a:r>
            <a:r>
              <a:rPr lang="en-GB" err="1"/>
              <a:t>ullam</a:t>
            </a:r>
            <a:r>
              <a:rPr lang="en-GB"/>
              <a:t> </a:t>
            </a:r>
            <a:r>
              <a:rPr lang="en-GB" err="1"/>
              <a:t>corper</a:t>
            </a:r>
            <a:r>
              <a:rPr lang="en-GB"/>
              <a:t> </a:t>
            </a:r>
            <a:r>
              <a:rPr lang="en-GB" err="1"/>
              <a:t>suscipit</a:t>
            </a:r>
            <a:r>
              <a:rPr lang="en-GB"/>
              <a:t>. </a:t>
            </a:r>
          </a:p>
        </p:txBody>
      </p:sp>
      <p:pic>
        <p:nvPicPr>
          <p:cNvPr id="6" name="Picture 5">
            <a:extLst>
              <a:ext uri="{FF2B5EF4-FFF2-40B4-BE49-F238E27FC236}">
                <a16:creationId xmlns:a16="http://schemas.microsoft.com/office/drawing/2014/main" id="{F1CF6490-9436-E042-8DB3-A62F5E4F29B9}"/>
              </a:ext>
            </a:extLst>
          </p:cNvPr>
          <p:cNvPicPr>
            <a:picLocks noChangeAspect="1"/>
          </p:cNvPicPr>
          <p:nvPr userDrawn="1"/>
        </p:nvPicPr>
        <p:blipFill>
          <a:blip r:embed="rId3"/>
          <a:srcRect/>
          <a:stretch/>
        </p:blipFill>
        <p:spPr>
          <a:xfrm>
            <a:off x="698825" y="1097399"/>
            <a:ext cx="4463350" cy="4663201"/>
          </a:xfrm>
          <a:prstGeom prst="rect">
            <a:avLst/>
          </a:prstGeom>
        </p:spPr>
      </p:pic>
    </p:spTree>
    <p:extLst>
      <p:ext uri="{BB962C8B-B14F-4D97-AF65-F5344CB8AC3E}">
        <p14:creationId xmlns:p14="http://schemas.microsoft.com/office/powerpoint/2010/main" val="2839959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Template 1">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18E5027-280D-9740-92DB-3C0E9EDD67EF}"/>
              </a:ext>
            </a:extLst>
          </p:cNvPr>
          <p:cNvSpPr/>
          <p:nvPr userDrawn="1"/>
        </p:nvSpPr>
        <p:spPr>
          <a:xfrm>
            <a:off x="0" y="0"/>
            <a:ext cx="11757596" cy="6858000"/>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294185"/>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294185"/>
            <a:ext cx="425790" cy="3563816"/>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pic>
        <p:nvPicPr>
          <p:cNvPr id="5" name="Picture 4" descr="A picture containing shape&#10;&#10;Description automatically generated">
            <a:extLst>
              <a:ext uri="{FF2B5EF4-FFF2-40B4-BE49-F238E27FC236}">
                <a16:creationId xmlns:a16="http://schemas.microsoft.com/office/drawing/2014/main" id="{498D3151-C00F-FA49-808F-049849E2F186}"/>
              </a:ext>
            </a:extLst>
          </p:cNvPr>
          <p:cNvPicPr>
            <a:picLocks noChangeAspect="1"/>
          </p:cNvPicPr>
          <p:nvPr userDrawn="1"/>
        </p:nvPicPr>
        <p:blipFill>
          <a:blip r:embed="rId2"/>
          <a:stretch>
            <a:fillRect/>
          </a:stretch>
        </p:blipFill>
        <p:spPr>
          <a:xfrm>
            <a:off x="9173308" y="488593"/>
            <a:ext cx="2132469" cy="1146794"/>
          </a:xfrm>
          <a:prstGeom prst="rect">
            <a:avLst/>
          </a:prstGeom>
        </p:spPr>
      </p:pic>
      <p:sp>
        <p:nvSpPr>
          <p:cNvPr id="31" name="Title 1">
            <a:extLst>
              <a:ext uri="{FF2B5EF4-FFF2-40B4-BE49-F238E27FC236}">
                <a16:creationId xmlns:a16="http://schemas.microsoft.com/office/drawing/2014/main" id="{27F7499E-5474-9540-8925-868E26D8CF50}"/>
              </a:ext>
            </a:extLst>
          </p:cNvPr>
          <p:cNvSpPr>
            <a:spLocks noGrp="1"/>
          </p:cNvSpPr>
          <p:nvPr>
            <p:ph type="title" hasCustomPrompt="1"/>
          </p:nvPr>
        </p:nvSpPr>
        <p:spPr>
          <a:xfrm>
            <a:off x="651454" y="5035080"/>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7BB9CB"/>
                </a:solidFill>
                <a:latin typeface="Arial" panose="020B0604020202020204" pitchFamily="34" charset="0"/>
                <a:cs typeface="Arial" panose="020B0604020202020204" pitchFamily="34" charset="0"/>
              </a:defRPr>
            </a:lvl1pPr>
          </a:lstStyle>
          <a:p>
            <a:r>
              <a:rPr lang="en-GB"/>
              <a:t>Thank You</a:t>
            </a:r>
            <a:endParaRPr lang="en-US"/>
          </a:p>
        </p:txBody>
      </p:sp>
      <p:sp>
        <p:nvSpPr>
          <p:cNvPr id="36" name="Text Placeholder 2">
            <a:extLst>
              <a:ext uri="{FF2B5EF4-FFF2-40B4-BE49-F238E27FC236}">
                <a16:creationId xmlns:a16="http://schemas.microsoft.com/office/drawing/2014/main" id="{1010D776-7F4A-D645-B6FB-054CEE95211B}"/>
              </a:ext>
            </a:extLst>
          </p:cNvPr>
          <p:cNvSpPr>
            <a:spLocks noGrp="1"/>
          </p:cNvSpPr>
          <p:nvPr>
            <p:ph type="body" idx="1" hasCustomPrompt="1"/>
          </p:nvPr>
        </p:nvSpPr>
        <p:spPr>
          <a:xfrm>
            <a:off x="651454" y="5797063"/>
            <a:ext cx="5315592" cy="216876"/>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Galway City  |  Mayo  |  Connemara  |  </a:t>
            </a:r>
            <a:r>
              <a:rPr lang="en-GB" err="1"/>
              <a:t>Mountbellew</a:t>
            </a:r>
            <a:r>
              <a:rPr lang="en-GB"/>
              <a:t>  |  Letterkenny  |  </a:t>
            </a:r>
            <a:r>
              <a:rPr lang="en-GB" err="1"/>
              <a:t>Killybegs</a:t>
            </a:r>
            <a:r>
              <a:rPr lang="en-GB"/>
              <a:t>  |  Sligo</a:t>
            </a:r>
          </a:p>
        </p:txBody>
      </p:sp>
    </p:spTree>
    <p:extLst>
      <p:ext uri="{BB962C8B-B14F-4D97-AF65-F5344CB8AC3E}">
        <p14:creationId xmlns:p14="http://schemas.microsoft.com/office/powerpoint/2010/main" val="30188381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Template 2">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18E5027-280D-9740-92DB-3C0E9EDD67EF}"/>
              </a:ext>
            </a:extLst>
          </p:cNvPr>
          <p:cNvSpPr/>
          <p:nvPr userDrawn="1"/>
        </p:nvSpPr>
        <p:spPr>
          <a:xfrm>
            <a:off x="0" y="0"/>
            <a:ext cx="11757596" cy="6858000"/>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294185"/>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294185"/>
            <a:ext cx="425790" cy="3563816"/>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pic>
        <p:nvPicPr>
          <p:cNvPr id="5" name="Picture 4">
            <a:extLst>
              <a:ext uri="{FF2B5EF4-FFF2-40B4-BE49-F238E27FC236}">
                <a16:creationId xmlns:a16="http://schemas.microsoft.com/office/drawing/2014/main" id="{498D3151-C00F-FA49-808F-049849E2F186}"/>
              </a:ext>
            </a:extLst>
          </p:cNvPr>
          <p:cNvPicPr>
            <a:picLocks noChangeAspect="1"/>
          </p:cNvPicPr>
          <p:nvPr userDrawn="1"/>
        </p:nvPicPr>
        <p:blipFill>
          <a:blip r:embed="rId2"/>
          <a:srcRect/>
          <a:stretch/>
        </p:blipFill>
        <p:spPr>
          <a:xfrm>
            <a:off x="9173308" y="488593"/>
            <a:ext cx="2132468" cy="1146794"/>
          </a:xfrm>
          <a:prstGeom prst="rect">
            <a:avLst/>
          </a:prstGeom>
        </p:spPr>
      </p:pic>
      <p:sp>
        <p:nvSpPr>
          <p:cNvPr id="31" name="Title 1">
            <a:extLst>
              <a:ext uri="{FF2B5EF4-FFF2-40B4-BE49-F238E27FC236}">
                <a16:creationId xmlns:a16="http://schemas.microsoft.com/office/drawing/2014/main" id="{27F7499E-5474-9540-8925-868E26D8CF50}"/>
              </a:ext>
            </a:extLst>
          </p:cNvPr>
          <p:cNvSpPr>
            <a:spLocks noGrp="1"/>
          </p:cNvSpPr>
          <p:nvPr>
            <p:ph type="title" hasCustomPrompt="1"/>
          </p:nvPr>
        </p:nvSpPr>
        <p:spPr>
          <a:xfrm>
            <a:off x="651454" y="5035080"/>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001A79"/>
                </a:solidFill>
                <a:latin typeface="Arial" panose="020B0604020202020204" pitchFamily="34" charset="0"/>
                <a:cs typeface="Arial" panose="020B0604020202020204" pitchFamily="34" charset="0"/>
              </a:defRPr>
            </a:lvl1pPr>
          </a:lstStyle>
          <a:p>
            <a:r>
              <a:rPr lang="en-GB"/>
              <a:t>Thank You</a:t>
            </a:r>
            <a:endParaRPr lang="en-US"/>
          </a:p>
        </p:txBody>
      </p:sp>
      <p:sp>
        <p:nvSpPr>
          <p:cNvPr id="36" name="Text Placeholder 2">
            <a:extLst>
              <a:ext uri="{FF2B5EF4-FFF2-40B4-BE49-F238E27FC236}">
                <a16:creationId xmlns:a16="http://schemas.microsoft.com/office/drawing/2014/main" id="{1010D776-7F4A-D645-B6FB-054CEE95211B}"/>
              </a:ext>
            </a:extLst>
          </p:cNvPr>
          <p:cNvSpPr>
            <a:spLocks noGrp="1"/>
          </p:cNvSpPr>
          <p:nvPr>
            <p:ph type="body" idx="1" hasCustomPrompt="1"/>
          </p:nvPr>
        </p:nvSpPr>
        <p:spPr>
          <a:xfrm>
            <a:off x="651454" y="5797063"/>
            <a:ext cx="5315592" cy="216876"/>
          </a:xfrm>
        </p:spPr>
        <p:txBody>
          <a:bodyPr lIns="0" tIns="0" rIns="0" bIns="0">
            <a:normAutofit/>
          </a:bodyPr>
          <a:lstStyle>
            <a:lvl1pPr marL="0" indent="0">
              <a:spcBef>
                <a:spcPts val="0"/>
              </a:spcBef>
              <a:buNone/>
              <a:defRPr sz="100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Galway City  |  Mayo  |  Connemara  |  </a:t>
            </a:r>
            <a:r>
              <a:rPr lang="en-GB" err="1"/>
              <a:t>Mountbellew</a:t>
            </a:r>
            <a:r>
              <a:rPr lang="en-GB"/>
              <a:t>  |  Letterkenny  |  </a:t>
            </a:r>
            <a:r>
              <a:rPr lang="en-GB" err="1"/>
              <a:t>Killybegs</a:t>
            </a:r>
            <a:r>
              <a:rPr lang="en-GB"/>
              <a:t>  |  Sligo</a:t>
            </a:r>
          </a:p>
        </p:txBody>
      </p:sp>
    </p:spTree>
    <p:extLst>
      <p:ext uri="{BB962C8B-B14F-4D97-AF65-F5344CB8AC3E}">
        <p14:creationId xmlns:p14="http://schemas.microsoft.com/office/powerpoint/2010/main" val="31417518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emplate 3">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6770748" y="5046650"/>
            <a:ext cx="4634746" cy="1040043"/>
          </a:xfrm>
        </p:spPr>
        <p:txBody>
          <a:bodyPr wrap="square" lIns="0" tIns="0" rIns="0" bIns="0" anchor="t" anchorCtr="0">
            <a:normAutofit/>
          </a:bodyPr>
          <a:lstStyle>
            <a:lvl1pPr>
              <a:defRPr sz="3300">
                <a:solidFill>
                  <a:schemeClr val="bg1"/>
                </a:solidFill>
                <a:latin typeface="Arial" panose="020B0604020202020204" pitchFamily="34" charset="0"/>
                <a:cs typeface="Arial" panose="020B0604020202020204" pitchFamily="34" charset="0"/>
              </a:defRPr>
            </a:lvl1pPr>
          </a:lstStyle>
          <a:p>
            <a:r>
              <a:rPr lang="en-GB"/>
              <a:t>PowerPoint Template Cover Slide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pic>
        <p:nvPicPr>
          <p:cNvPr id="55" name="Picture 54">
            <a:extLst>
              <a:ext uri="{FF2B5EF4-FFF2-40B4-BE49-F238E27FC236}">
                <a16:creationId xmlns:a16="http://schemas.microsoft.com/office/drawing/2014/main" id="{92447711-DD5C-804E-8DEA-D5F984998798}"/>
              </a:ext>
            </a:extLst>
          </p:cNvPr>
          <p:cNvPicPr>
            <a:picLocks noChangeAspect="1"/>
          </p:cNvPicPr>
          <p:nvPr userDrawn="1"/>
        </p:nvPicPr>
        <p:blipFill>
          <a:blip r:embed="rId2"/>
          <a:srcRect/>
          <a:stretch/>
        </p:blipFill>
        <p:spPr>
          <a:xfrm>
            <a:off x="-59586" y="-49313"/>
            <a:ext cx="6379073" cy="6991465"/>
          </a:xfrm>
          <a:prstGeom prst="rect">
            <a:avLst/>
          </a:prstGeom>
        </p:spPr>
      </p:pic>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429001"/>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428999"/>
            <a:ext cx="425790" cy="3429001"/>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EECE1061-F67C-5B42-833D-61FB1A261887}"/>
              </a:ext>
            </a:extLst>
          </p:cNvPr>
          <p:cNvPicPr>
            <a:picLocks noChangeAspect="1"/>
          </p:cNvPicPr>
          <p:nvPr userDrawn="1"/>
        </p:nvPicPr>
        <p:blipFill>
          <a:blip r:embed="rId3"/>
          <a:srcRect/>
          <a:stretch/>
        </p:blipFill>
        <p:spPr>
          <a:xfrm>
            <a:off x="9911817" y="411313"/>
            <a:ext cx="1338160" cy="1531163"/>
          </a:xfrm>
          <a:prstGeom prst="rect">
            <a:avLst/>
          </a:prstGeom>
        </p:spPr>
      </p:pic>
    </p:spTree>
    <p:extLst>
      <p:ext uri="{BB962C8B-B14F-4D97-AF65-F5344CB8AC3E}">
        <p14:creationId xmlns:p14="http://schemas.microsoft.com/office/powerpoint/2010/main" val="14462806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Template 3">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18E5027-280D-9740-92DB-3C0E9EDD67EF}"/>
              </a:ext>
            </a:extLst>
          </p:cNvPr>
          <p:cNvSpPr/>
          <p:nvPr userDrawn="1"/>
        </p:nvSpPr>
        <p:spPr>
          <a:xfrm>
            <a:off x="0" y="0"/>
            <a:ext cx="11757596" cy="6858000"/>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294185"/>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294185"/>
            <a:ext cx="425790" cy="3563816"/>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pic>
        <p:nvPicPr>
          <p:cNvPr id="5" name="Picture 4">
            <a:extLst>
              <a:ext uri="{FF2B5EF4-FFF2-40B4-BE49-F238E27FC236}">
                <a16:creationId xmlns:a16="http://schemas.microsoft.com/office/drawing/2014/main" id="{498D3151-C00F-FA49-808F-049849E2F186}"/>
              </a:ext>
            </a:extLst>
          </p:cNvPr>
          <p:cNvPicPr>
            <a:picLocks noChangeAspect="1"/>
          </p:cNvPicPr>
          <p:nvPr userDrawn="1"/>
        </p:nvPicPr>
        <p:blipFill>
          <a:blip r:embed="rId2"/>
          <a:srcRect/>
          <a:stretch/>
        </p:blipFill>
        <p:spPr>
          <a:xfrm>
            <a:off x="9173308" y="488593"/>
            <a:ext cx="2132468" cy="1146793"/>
          </a:xfrm>
          <a:prstGeom prst="rect">
            <a:avLst/>
          </a:prstGeom>
        </p:spPr>
      </p:pic>
      <p:sp>
        <p:nvSpPr>
          <p:cNvPr id="31" name="Title 1">
            <a:extLst>
              <a:ext uri="{FF2B5EF4-FFF2-40B4-BE49-F238E27FC236}">
                <a16:creationId xmlns:a16="http://schemas.microsoft.com/office/drawing/2014/main" id="{27F7499E-5474-9540-8925-868E26D8CF50}"/>
              </a:ext>
            </a:extLst>
          </p:cNvPr>
          <p:cNvSpPr>
            <a:spLocks noGrp="1"/>
          </p:cNvSpPr>
          <p:nvPr>
            <p:ph type="title" hasCustomPrompt="1"/>
          </p:nvPr>
        </p:nvSpPr>
        <p:spPr>
          <a:xfrm>
            <a:off x="651454" y="5035080"/>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005B5E"/>
                </a:solidFill>
                <a:latin typeface="Arial" panose="020B0604020202020204" pitchFamily="34" charset="0"/>
                <a:cs typeface="Arial" panose="020B0604020202020204" pitchFamily="34" charset="0"/>
              </a:defRPr>
            </a:lvl1pPr>
          </a:lstStyle>
          <a:p>
            <a:r>
              <a:rPr lang="en-GB"/>
              <a:t>Thank You</a:t>
            </a:r>
            <a:endParaRPr lang="en-US"/>
          </a:p>
        </p:txBody>
      </p:sp>
      <p:sp>
        <p:nvSpPr>
          <p:cNvPr id="36" name="Text Placeholder 2">
            <a:extLst>
              <a:ext uri="{FF2B5EF4-FFF2-40B4-BE49-F238E27FC236}">
                <a16:creationId xmlns:a16="http://schemas.microsoft.com/office/drawing/2014/main" id="{1010D776-7F4A-D645-B6FB-054CEE95211B}"/>
              </a:ext>
            </a:extLst>
          </p:cNvPr>
          <p:cNvSpPr>
            <a:spLocks noGrp="1"/>
          </p:cNvSpPr>
          <p:nvPr>
            <p:ph type="body" idx="1" hasCustomPrompt="1"/>
          </p:nvPr>
        </p:nvSpPr>
        <p:spPr>
          <a:xfrm>
            <a:off x="651454" y="5797063"/>
            <a:ext cx="5315592" cy="216876"/>
          </a:xfrm>
        </p:spPr>
        <p:txBody>
          <a:bodyPr lIns="0" tIns="0" rIns="0" bIns="0">
            <a:normAutofit/>
          </a:bodyPr>
          <a:lstStyle>
            <a:lvl1pPr marL="0" indent="0">
              <a:spcBef>
                <a:spcPts val="0"/>
              </a:spcBef>
              <a:buNone/>
              <a:defRPr sz="1000">
                <a:solidFill>
                  <a:srgbClr val="005B5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Galway City  |  Mayo  |  Connemara  |  </a:t>
            </a:r>
            <a:r>
              <a:rPr lang="en-GB" err="1"/>
              <a:t>Mountbellew</a:t>
            </a:r>
            <a:r>
              <a:rPr lang="en-GB"/>
              <a:t>  |  Letterkenny  |  </a:t>
            </a:r>
            <a:r>
              <a:rPr lang="en-GB" err="1"/>
              <a:t>Killybegs</a:t>
            </a:r>
            <a:r>
              <a:rPr lang="en-GB"/>
              <a:t>  |  Sligo</a:t>
            </a:r>
          </a:p>
        </p:txBody>
      </p:sp>
    </p:spTree>
    <p:extLst>
      <p:ext uri="{BB962C8B-B14F-4D97-AF65-F5344CB8AC3E}">
        <p14:creationId xmlns:p14="http://schemas.microsoft.com/office/powerpoint/2010/main" val="11248410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Template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18E5027-280D-9740-92DB-3C0E9EDD67EF}"/>
              </a:ext>
            </a:extLst>
          </p:cNvPr>
          <p:cNvSpPr/>
          <p:nvPr userDrawn="1"/>
        </p:nvSpPr>
        <p:spPr>
          <a:xfrm>
            <a:off x="0" y="0"/>
            <a:ext cx="11757596" cy="6858000"/>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294185"/>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294185"/>
            <a:ext cx="425790" cy="3563816"/>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pic>
        <p:nvPicPr>
          <p:cNvPr id="5" name="Picture 4">
            <a:extLst>
              <a:ext uri="{FF2B5EF4-FFF2-40B4-BE49-F238E27FC236}">
                <a16:creationId xmlns:a16="http://schemas.microsoft.com/office/drawing/2014/main" id="{498D3151-C00F-FA49-808F-049849E2F186}"/>
              </a:ext>
            </a:extLst>
          </p:cNvPr>
          <p:cNvPicPr>
            <a:picLocks noChangeAspect="1"/>
          </p:cNvPicPr>
          <p:nvPr userDrawn="1"/>
        </p:nvPicPr>
        <p:blipFill>
          <a:blip r:embed="rId2"/>
          <a:srcRect/>
          <a:stretch/>
        </p:blipFill>
        <p:spPr>
          <a:xfrm>
            <a:off x="9173309" y="488593"/>
            <a:ext cx="2132466" cy="1146793"/>
          </a:xfrm>
          <a:prstGeom prst="rect">
            <a:avLst/>
          </a:prstGeom>
        </p:spPr>
      </p:pic>
      <p:sp>
        <p:nvSpPr>
          <p:cNvPr id="31" name="Title 1">
            <a:extLst>
              <a:ext uri="{FF2B5EF4-FFF2-40B4-BE49-F238E27FC236}">
                <a16:creationId xmlns:a16="http://schemas.microsoft.com/office/drawing/2014/main" id="{27F7499E-5474-9540-8925-868E26D8CF50}"/>
              </a:ext>
            </a:extLst>
          </p:cNvPr>
          <p:cNvSpPr>
            <a:spLocks noGrp="1"/>
          </p:cNvSpPr>
          <p:nvPr>
            <p:ph type="title" hasCustomPrompt="1"/>
          </p:nvPr>
        </p:nvSpPr>
        <p:spPr>
          <a:xfrm>
            <a:off x="651454" y="5035080"/>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FF791E"/>
                </a:solidFill>
                <a:latin typeface="Arial" panose="020B0604020202020204" pitchFamily="34" charset="0"/>
                <a:cs typeface="Arial" panose="020B0604020202020204" pitchFamily="34" charset="0"/>
              </a:defRPr>
            </a:lvl1pPr>
          </a:lstStyle>
          <a:p>
            <a:r>
              <a:rPr lang="en-GB"/>
              <a:t>Thank You</a:t>
            </a:r>
            <a:endParaRPr lang="en-US"/>
          </a:p>
        </p:txBody>
      </p:sp>
      <p:sp>
        <p:nvSpPr>
          <p:cNvPr id="36" name="Text Placeholder 2">
            <a:extLst>
              <a:ext uri="{FF2B5EF4-FFF2-40B4-BE49-F238E27FC236}">
                <a16:creationId xmlns:a16="http://schemas.microsoft.com/office/drawing/2014/main" id="{1010D776-7F4A-D645-B6FB-054CEE95211B}"/>
              </a:ext>
            </a:extLst>
          </p:cNvPr>
          <p:cNvSpPr>
            <a:spLocks noGrp="1"/>
          </p:cNvSpPr>
          <p:nvPr>
            <p:ph type="body" idx="1" hasCustomPrompt="1"/>
          </p:nvPr>
        </p:nvSpPr>
        <p:spPr>
          <a:xfrm>
            <a:off x="651454" y="5797063"/>
            <a:ext cx="5315592" cy="216876"/>
          </a:xfrm>
        </p:spPr>
        <p:txBody>
          <a:bodyPr lIns="0" tIns="0" rIns="0" bIns="0">
            <a:normAutofit/>
          </a:bodyPr>
          <a:lstStyle>
            <a:lvl1pPr marL="0" indent="0">
              <a:spcBef>
                <a:spcPts val="0"/>
              </a:spcBef>
              <a:buNone/>
              <a:defRPr sz="1000">
                <a:solidFill>
                  <a:srgbClr val="FF791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Galway City  |  Mayo  |  Connemara  |  </a:t>
            </a:r>
            <a:r>
              <a:rPr lang="en-GB" err="1"/>
              <a:t>Mountbellew</a:t>
            </a:r>
            <a:r>
              <a:rPr lang="en-GB"/>
              <a:t>  |  Letterkenny  |  </a:t>
            </a:r>
            <a:r>
              <a:rPr lang="en-GB" err="1"/>
              <a:t>Killybegs</a:t>
            </a:r>
            <a:r>
              <a:rPr lang="en-GB"/>
              <a:t>  |  Sligo</a:t>
            </a:r>
          </a:p>
        </p:txBody>
      </p:sp>
    </p:spTree>
    <p:extLst>
      <p:ext uri="{BB962C8B-B14F-4D97-AF65-F5344CB8AC3E}">
        <p14:creationId xmlns:p14="http://schemas.microsoft.com/office/powerpoint/2010/main" val="36329343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Template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18E5027-280D-9740-92DB-3C0E9EDD67EF}"/>
              </a:ext>
            </a:extLst>
          </p:cNvPr>
          <p:cNvSpPr/>
          <p:nvPr userDrawn="1"/>
        </p:nvSpPr>
        <p:spPr>
          <a:xfrm>
            <a:off x="0" y="0"/>
            <a:ext cx="11757596" cy="6858000"/>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294185"/>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294185"/>
            <a:ext cx="425790" cy="3563816"/>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pic>
        <p:nvPicPr>
          <p:cNvPr id="5" name="Picture 4">
            <a:extLst>
              <a:ext uri="{FF2B5EF4-FFF2-40B4-BE49-F238E27FC236}">
                <a16:creationId xmlns:a16="http://schemas.microsoft.com/office/drawing/2014/main" id="{498D3151-C00F-FA49-808F-049849E2F186}"/>
              </a:ext>
            </a:extLst>
          </p:cNvPr>
          <p:cNvPicPr>
            <a:picLocks noChangeAspect="1"/>
          </p:cNvPicPr>
          <p:nvPr userDrawn="1"/>
        </p:nvPicPr>
        <p:blipFill>
          <a:blip r:embed="rId2"/>
          <a:srcRect/>
          <a:stretch/>
        </p:blipFill>
        <p:spPr>
          <a:xfrm>
            <a:off x="9173309" y="488593"/>
            <a:ext cx="2132466" cy="1146792"/>
          </a:xfrm>
          <a:prstGeom prst="rect">
            <a:avLst/>
          </a:prstGeom>
        </p:spPr>
      </p:pic>
      <p:sp>
        <p:nvSpPr>
          <p:cNvPr id="31" name="Title 1">
            <a:extLst>
              <a:ext uri="{FF2B5EF4-FFF2-40B4-BE49-F238E27FC236}">
                <a16:creationId xmlns:a16="http://schemas.microsoft.com/office/drawing/2014/main" id="{27F7499E-5474-9540-8925-868E26D8CF50}"/>
              </a:ext>
            </a:extLst>
          </p:cNvPr>
          <p:cNvSpPr>
            <a:spLocks noGrp="1"/>
          </p:cNvSpPr>
          <p:nvPr>
            <p:ph type="title" hasCustomPrompt="1"/>
          </p:nvPr>
        </p:nvSpPr>
        <p:spPr>
          <a:xfrm>
            <a:off x="651454" y="5035080"/>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001A79"/>
                </a:solidFill>
                <a:latin typeface="Arial" panose="020B0604020202020204" pitchFamily="34" charset="0"/>
                <a:cs typeface="Arial" panose="020B0604020202020204" pitchFamily="34" charset="0"/>
              </a:defRPr>
            </a:lvl1pPr>
          </a:lstStyle>
          <a:p>
            <a:r>
              <a:rPr lang="en-GB"/>
              <a:t>Thank You</a:t>
            </a:r>
            <a:endParaRPr lang="en-US"/>
          </a:p>
        </p:txBody>
      </p:sp>
      <p:sp>
        <p:nvSpPr>
          <p:cNvPr id="36" name="Text Placeholder 2">
            <a:extLst>
              <a:ext uri="{FF2B5EF4-FFF2-40B4-BE49-F238E27FC236}">
                <a16:creationId xmlns:a16="http://schemas.microsoft.com/office/drawing/2014/main" id="{1010D776-7F4A-D645-B6FB-054CEE95211B}"/>
              </a:ext>
            </a:extLst>
          </p:cNvPr>
          <p:cNvSpPr>
            <a:spLocks noGrp="1"/>
          </p:cNvSpPr>
          <p:nvPr>
            <p:ph type="body" idx="1" hasCustomPrompt="1"/>
          </p:nvPr>
        </p:nvSpPr>
        <p:spPr>
          <a:xfrm>
            <a:off x="651454" y="5797063"/>
            <a:ext cx="5315592" cy="216876"/>
          </a:xfrm>
        </p:spPr>
        <p:txBody>
          <a:bodyPr lIns="0" tIns="0" rIns="0" bIns="0">
            <a:normAutofit/>
          </a:bodyPr>
          <a:lstStyle>
            <a:lvl1pPr marL="0" indent="0">
              <a:spcBef>
                <a:spcPts val="0"/>
              </a:spcBef>
              <a:buNone/>
              <a:defRPr sz="1000">
                <a:solidFill>
                  <a:srgbClr val="001A7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Galway City  |  Mayo  |  Connemara  |  </a:t>
            </a:r>
            <a:r>
              <a:rPr lang="en-GB" err="1"/>
              <a:t>Mountbellew</a:t>
            </a:r>
            <a:r>
              <a:rPr lang="en-GB"/>
              <a:t>  |  Letterkenny  |  </a:t>
            </a:r>
            <a:r>
              <a:rPr lang="en-GB" err="1"/>
              <a:t>Killybegs</a:t>
            </a:r>
            <a:r>
              <a:rPr lang="en-GB"/>
              <a:t>  |  Sligo</a:t>
            </a:r>
          </a:p>
        </p:txBody>
      </p:sp>
    </p:spTree>
    <p:extLst>
      <p:ext uri="{BB962C8B-B14F-4D97-AF65-F5344CB8AC3E}">
        <p14:creationId xmlns:p14="http://schemas.microsoft.com/office/powerpoint/2010/main" val="29487253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Template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18E5027-280D-9740-92DB-3C0E9EDD67EF}"/>
              </a:ext>
            </a:extLst>
          </p:cNvPr>
          <p:cNvSpPr/>
          <p:nvPr userDrawn="1"/>
        </p:nvSpPr>
        <p:spPr>
          <a:xfrm>
            <a:off x="0" y="0"/>
            <a:ext cx="11757596" cy="6858000"/>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294185"/>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791E"/>
              </a:solidFill>
            </a:endParaRPr>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294185"/>
            <a:ext cx="425790" cy="3563816"/>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B9CB"/>
              </a:solidFill>
              <a:highlight>
                <a:srgbClr val="ACF5BD"/>
              </a:highlight>
            </a:endParaRPr>
          </a:p>
        </p:txBody>
      </p:sp>
      <p:pic>
        <p:nvPicPr>
          <p:cNvPr id="5" name="Picture 4">
            <a:extLst>
              <a:ext uri="{FF2B5EF4-FFF2-40B4-BE49-F238E27FC236}">
                <a16:creationId xmlns:a16="http://schemas.microsoft.com/office/drawing/2014/main" id="{498D3151-C00F-FA49-808F-049849E2F186}"/>
              </a:ext>
            </a:extLst>
          </p:cNvPr>
          <p:cNvPicPr>
            <a:picLocks noChangeAspect="1"/>
          </p:cNvPicPr>
          <p:nvPr userDrawn="1"/>
        </p:nvPicPr>
        <p:blipFill>
          <a:blip r:embed="rId2"/>
          <a:srcRect/>
          <a:stretch/>
        </p:blipFill>
        <p:spPr>
          <a:xfrm>
            <a:off x="9173310" y="488593"/>
            <a:ext cx="2132464" cy="1146792"/>
          </a:xfrm>
          <a:prstGeom prst="rect">
            <a:avLst/>
          </a:prstGeom>
        </p:spPr>
      </p:pic>
      <p:sp>
        <p:nvSpPr>
          <p:cNvPr id="31" name="Title 1">
            <a:extLst>
              <a:ext uri="{FF2B5EF4-FFF2-40B4-BE49-F238E27FC236}">
                <a16:creationId xmlns:a16="http://schemas.microsoft.com/office/drawing/2014/main" id="{27F7499E-5474-9540-8925-868E26D8CF50}"/>
              </a:ext>
            </a:extLst>
          </p:cNvPr>
          <p:cNvSpPr>
            <a:spLocks noGrp="1"/>
          </p:cNvSpPr>
          <p:nvPr>
            <p:ph type="title" hasCustomPrompt="1"/>
          </p:nvPr>
        </p:nvSpPr>
        <p:spPr>
          <a:xfrm>
            <a:off x="651454" y="5035080"/>
            <a:ext cx="4586177" cy="627321"/>
          </a:xfrm>
        </p:spPr>
        <p:txBody>
          <a:bodyPr wrap="square" lIns="0" tIns="0" rIns="0" bIns="0" anchor="t" anchorCtr="0">
            <a:normAutofit/>
          </a:bodyPr>
          <a:lstStyle>
            <a:lvl1pPr>
              <a:lnSpc>
                <a:spcPct val="100000"/>
              </a:lnSpc>
              <a:spcBef>
                <a:spcPts val="0"/>
              </a:spcBef>
              <a:spcAft>
                <a:spcPts val="0"/>
              </a:spcAft>
              <a:defRPr sz="3800" u="none" spc="-150">
                <a:solidFill>
                  <a:srgbClr val="7BB9CB"/>
                </a:solidFill>
                <a:latin typeface="Arial" panose="020B0604020202020204" pitchFamily="34" charset="0"/>
                <a:cs typeface="Arial" panose="020B0604020202020204" pitchFamily="34" charset="0"/>
              </a:defRPr>
            </a:lvl1pPr>
          </a:lstStyle>
          <a:p>
            <a:r>
              <a:rPr lang="en-GB"/>
              <a:t>Thank You</a:t>
            </a:r>
            <a:endParaRPr lang="en-US"/>
          </a:p>
        </p:txBody>
      </p:sp>
      <p:sp>
        <p:nvSpPr>
          <p:cNvPr id="36" name="Text Placeholder 2">
            <a:extLst>
              <a:ext uri="{FF2B5EF4-FFF2-40B4-BE49-F238E27FC236}">
                <a16:creationId xmlns:a16="http://schemas.microsoft.com/office/drawing/2014/main" id="{1010D776-7F4A-D645-B6FB-054CEE95211B}"/>
              </a:ext>
            </a:extLst>
          </p:cNvPr>
          <p:cNvSpPr>
            <a:spLocks noGrp="1"/>
          </p:cNvSpPr>
          <p:nvPr>
            <p:ph type="body" idx="1" hasCustomPrompt="1"/>
          </p:nvPr>
        </p:nvSpPr>
        <p:spPr>
          <a:xfrm>
            <a:off x="651454" y="5797063"/>
            <a:ext cx="5315592" cy="216876"/>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Galway City  |  Mayo  |  Connemara  |  </a:t>
            </a:r>
            <a:r>
              <a:rPr lang="en-GB" err="1"/>
              <a:t>Mountbellew</a:t>
            </a:r>
            <a:r>
              <a:rPr lang="en-GB"/>
              <a:t>  |  Letterkenny  |  </a:t>
            </a:r>
            <a:r>
              <a:rPr lang="en-GB" err="1"/>
              <a:t>Killybegs</a:t>
            </a:r>
            <a:r>
              <a:rPr lang="en-GB"/>
              <a:t>  |  Sligo</a:t>
            </a:r>
          </a:p>
        </p:txBody>
      </p:sp>
    </p:spTree>
    <p:extLst>
      <p:ext uri="{BB962C8B-B14F-4D97-AF65-F5344CB8AC3E}">
        <p14:creationId xmlns:p14="http://schemas.microsoft.com/office/powerpoint/2010/main" val="11225107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EB74C-0F7A-5CCC-E0B3-6D2C28F2C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112B5A-5E0B-686C-971C-4B6260BCD9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D458D5-378F-61AC-96AD-8D088D4EEB11}"/>
              </a:ext>
            </a:extLst>
          </p:cNvPr>
          <p:cNvSpPr>
            <a:spLocks noGrp="1"/>
          </p:cNvSpPr>
          <p:nvPr>
            <p:ph type="dt" sz="half" idx="10"/>
          </p:nvPr>
        </p:nvSpPr>
        <p:spPr/>
        <p:txBody>
          <a:bodyPr/>
          <a:lstStyle/>
          <a:p>
            <a:fld id="{86357503-3A87-4042-A81B-AC04669F1A60}" type="datetimeFigureOut">
              <a:rPr lang="en-US" smtClean="0"/>
              <a:t>3/20/2023</a:t>
            </a:fld>
            <a:endParaRPr lang="en-US"/>
          </a:p>
        </p:txBody>
      </p:sp>
      <p:sp>
        <p:nvSpPr>
          <p:cNvPr id="5" name="Footer Placeholder 4">
            <a:extLst>
              <a:ext uri="{FF2B5EF4-FFF2-40B4-BE49-F238E27FC236}">
                <a16:creationId xmlns:a16="http://schemas.microsoft.com/office/drawing/2014/main" id="{058E3A8C-0453-2EE5-CAC4-6F203A390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C4A26-F292-776E-9D66-8EBB7118E70B}"/>
              </a:ext>
            </a:extLst>
          </p:cNvPr>
          <p:cNvSpPr>
            <a:spLocks noGrp="1"/>
          </p:cNvSpPr>
          <p:nvPr>
            <p:ph type="sldNum" sz="quarter" idx="12"/>
          </p:nvPr>
        </p:nvSpPr>
        <p:spPr/>
        <p:txBody>
          <a:bodyPr/>
          <a:lstStyle/>
          <a:p>
            <a:fld id="{9C0CA777-8800-9443-8004-CC136FAF2E1A}" type="slidenum">
              <a:rPr lang="en-US" smtClean="0"/>
              <a:t>‹#›</a:t>
            </a:fld>
            <a:endParaRPr lang="en-US"/>
          </a:p>
        </p:txBody>
      </p:sp>
    </p:spTree>
    <p:extLst>
      <p:ext uri="{BB962C8B-B14F-4D97-AF65-F5344CB8AC3E}">
        <p14:creationId xmlns:p14="http://schemas.microsoft.com/office/powerpoint/2010/main" val="40197328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emplate 4">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6770748" y="5046650"/>
            <a:ext cx="4634746" cy="1040043"/>
          </a:xfrm>
        </p:spPr>
        <p:txBody>
          <a:bodyPr wrap="square" lIns="0" tIns="0" rIns="0" bIns="0" anchor="t" anchorCtr="0">
            <a:normAutofit/>
          </a:bodyPr>
          <a:lstStyle>
            <a:lvl1pPr>
              <a:defRPr sz="3300">
                <a:solidFill>
                  <a:schemeClr val="bg1"/>
                </a:solidFill>
                <a:latin typeface="Arial" panose="020B0604020202020204" pitchFamily="34" charset="0"/>
                <a:cs typeface="Arial" panose="020B0604020202020204" pitchFamily="34" charset="0"/>
              </a:defRPr>
            </a:lvl1pPr>
          </a:lstStyle>
          <a:p>
            <a:r>
              <a:rPr lang="en-GB"/>
              <a:t>PowerPoint Template Cover Slide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pic>
        <p:nvPicPr>
          <p:cNvPr id="55" name="Picture 54">
            <a:extLst>
              <a:ext uri="{FF2B5EF4-FFF2-40B4-BE49-F238E27FC236}">
                <a16:creationId xmlns:a16="http://schemas.microsoft.com/office/drawing/2014/main" id="{92447711-DD5C-804E-8DEA-D5F984998798}"/>
              </a:ext>
            </a:extLst>
          </p:cNvPr>
          <p:cNvPicPr>
            <a:picLocks noChangeAspect="1"/>
          </p:cNvPicPr>
          <p:nvPr userDrawn="1"/>
        </p:nvPicPr>
        <p:blipFill>
          <a:blip r:embed="rId2"/>
          <a:srcRect/>
          <a:stretch/>
        </p:blipFill>
        <p:spPr>
          <a:xfrm>
            <a:off x="-59586" y="-49313"/>
            <a:ext cx="6379073" cy="6991464"/>
          </a:xfrm>
          <a:prstGeom prst="rect">
            <a:avLst/>
          </a:prstGeom>
        </p:spPr>
      </p:pic>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429001"/>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428999"/>
            <a:ext cx="425790" cy="3429001"/>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EECE1061-F67C-5B42-833D-61FB1A261887}"/>
              </a:ext>
            </a:extLst>
          </p:cNvPr>
          <p:cNvPicPr>
            <a:picLocks noChangeAspect="1"/>
          </p:cNvPicPr>
          <p:nvPr userDrawn="1"/>
        </p:nvPicPr>
        <p:blipFill>
          <a:blip r:embed="rId3"/>
          <a:srcRect/>
          <a:stretch/>
        </p:blipFill>
        <p:spPr>
          <a:xfrm>
            <a:off x="9911817" y="411313"/>
            <a:ext cx="1338159" cy="1531163"/>
          </a:xfrm>
          <a:prstGeom prst="rect">
            <a:avLst/>
          </a:prstGeom>
        </p:spPr>
      </p:pic>
    </p:spTree>
    <p:extLst>
      <p:ext uri="{BB962C8B-B14F-4D97-AF65-F5344CB8AC3E}">
        <p14:creationId xmlns:p14="http://schemas.microsoft.com/office/powerpoint/2010/main" val="21597693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Template 5">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6770748" y="5046650"/>
            <a:ext cx="4634746" cy="1040043"/>
          </a:xfrm>
        </p:spPr>
        <p:txBody>
          <a:bodyPr wrap="square" lIns="0" tIns="0" rIns="0" bIns="0" anchor="t" anchorCtr="0">
            <a:normAutofit/>
          </a:bodyPr>
          <a:lstStyle>
            <a:lvl1pPr>
              <a:defRPr sz="3300">
                <a:solidFill>
                  <a:schemeClr val="bg1"/>
                </a:solidFill>
                <a:latin typeface="Arial" panose="020B0604020202020204" pitchFamily="34" charset="0"/>
                <a:cs typeface="Arial" panose="020B0604020202020204" pitchFamily="34" charset="0"/>
              </a:defRPr>
            </a:lvl1pPr>
          </a:lstStyle>
          <a:p>
            <a:r>
              <a:rPr lang="en-GB"/>
              <a:t>PowerPoint Template Cover Slide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pic>
        <p:nvPicPr>
          <p:cNvPr id="55" name="Picture 54">
            <a:extLst>
              <a:ext uri="{FF2B5EF4-FFF2-40B4-BE49-F238E27FC236}">
                <a16:creationId xmlns:a16="http://schemas.microsoft.com/office/drawing/2014/main" id="{92447711-DD5C-804E-8DEA-D5F984998798}"/>
              </a:ext>
            </a:extLst>
          </p:cNvPr>
          <p:cNvPicPr>
            <a:picLocks noChangeAspect="1"/>
          </p:cNvPicPr>
          <p:nvPr userDrawn="1"/>
        </p:nvPicPr>
        <p:blipFill>
          <a:blip r:embed="rId2"/>
          <a:srcRect/>
          <a:stretch/>
        </p:blipFill>
        <p:spPr>
          <a:xfrm>
            <a:off x="-59586" y="-49313"/>
            <a:ext cx="6379072" cy="6991464"/>
          </a:xfrm>
          <a:prstGeom prst="rect">
            <a:avLst/>
          </a:prstGeom>
        </p:spPr>
      </p:pic>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429001"/>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428999"/>
            <a:ext cx="425790" cy="3429001"/>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EECE1061-F67C-5B42-833D-61FB1A261887}"/>
              </a:ext>
            </a:extLst>
          </p:cNvPr>
          <p:cNvPicPr>
            <a:picLocks noChangeAspect="1"/>
          </p:cNvPicPr>
          <p:nvPr userDrawn="1"/>
        </p:nvPicPr>
        <p:blipFill>
          <a:blip r:embed="rId3"/>
          <a:srcRect/>
          <a:stretch/>
        </p:blipFill>
        <p:spPr>
          <a:xfrm>
            <a:off x="9911817" y="411313"/>
            <a:ext cx="1338159" cy="1531162"/>
          </a:xfrm>
          <a:prstGeom prst="rect">
            <a:avLst/>
          </a:prstGeom>
        </p:spPr>
      </p:pic>
    </p:spTree>
    <p:extLst>
      <p:ext uri="{BB962C8B-B14F-4D97-AF65-F5344CB8AC3E}">
        <p14:creationId xmlns:p14="http://schemas.microsoft.com/office/powerpoint/2010/main" val="8650535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Template 6">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6770748" y="5046650"/>
            <a:ext cx="4634746" cy="1040043"/>
          </a:xfrm>
        </p:spPr>
        <p:txBody>
          <a:bodyPr wrap="square" lIns="0" tIns="0" rIns="0" bIns="0" anchor="t" anchorCtr="0">
            <a:normAutofit/>
          </a:bodyPr>
          <a:lstStyle>
            <a:lvl1pPr>
              <a:defRPr sz="3300">
                <a:solidFill>
                  <a:schemeClr val="bg1"/>
                </a:solidFill>
                <a:latin typeface="Arial" panose="020B0604020202020204" pitchFamily="34" charset="0"/>
                <a:cs typeface="Arial" panose="020B0604020202020204" pitchFamily="34" charset="0"/>
              </a:defRPr>
            </a:lvl1pPr>
          </a:lstStyle>
          <a:p>
            <a:r>
              <a:rPr lang="en-GB"/>
              <a:t>PowerPoint Template Cover Slide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pic>
        <p:nvPicPr>
          <p:cNvPr id="55" name="Picture 54">
            <a:extLst>
              <a:ext uri="{FF2B5EF4-FFF2-40B4-BE49-F238E27FC236}">
                <a16:creationId xmlns:a16="http://schemas.microsoft.com/office/drawing/2014/main" id="{92447711-DD5C-804E-8DEA-D5F984998798}"/>
              </a:ext>
            </a:extLst>
          </p:cNvPr>
          <p:cNvPicPr>
            <a:picLocks noChangeAspect="1"/>
          </p:cNvPicPr>
          <p:nvPr userDrawn="1"/>
        </p:nvPicPr>
        <p:blipFill>
          <a:blip r:embed="rId2"/>
          <a:srcRect/>
          <a:stretch/>
        </p:blipFill>
        <p:spPr>
          <a:xfrm>
            <a:off x="-59586" y="-49312"/>
            <a:ext cx="6379072" cy="6991462"/>
          </a:xfrm>
          <a:prstGeom prst="rect">
            <a:avLst/>
          </a:prstGeom>
        </p:spPr>
      </p:pic>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3429001"/>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3428999"/>
            <a:ext cx="425790" cy="3429001"/>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EECE1061-F67C-5B42-833D-61FB1A261887}"/>
              </a:ext>
            </a:extLst>
          </p:cNvPr>
          <p:cNvPicPr>
            <a:picLocks noChangeAspect="1"/>
          </p:cNvPicPr>
          <p:nvPr userDrawn="1"/>
        </p:nvPicPr>
        <p:blipFill>
          <a:blip r:embed="rId3"/>
          <a:srcRect/>
          <a:stretch/>
        </p:blipFill>
        <p:spPr>
          <a:xfrm>
            <a:off x="9911817" y="411313"/>
            <a:ext cx="1338158" cy="1531162"/>
          </a:xfrm>
          <a:prstGeom prst="rect">
            <a:avLst/>
          </a:prstGeom>
        </p:spPr>
      </p:pic>
    </p:spTree>
    <p:extLst>
      <p:ext uri="{BB962C8B-B14F-4D97-AF65-F5344CB8AC3E}">
        <p14:creationId xmlns:p14="http://schemas.microsoft.com/office/powerpoint/2010/main" val="37118470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Template 1">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2317411" y="2017264"/>
            <a:ext cx="9088083" cy="4069429"/>
          </a:xfrm>
        </p:spPr>
        <p:txBody>
          <a:bodyPr wrap="square" lIns="0" tIns="0" rIns="0" bIns="0" anchor="t" anchorCtr="0">
            <a:normAutofit/>
          </a:bodyPr>
          <a:lstStyle>
            <a:lvl1pPr>
              <a:lnSpc>
                <a:spcPct val="150000"/>
              </a:lnSpc>
              <a:spcBef>
                <a:spcPts val="0"/>
              </a:spcBef>
              <a:spcAft>
                <a:spcPts val="0"/>
              </a:spcAft>
              <a:defRPr sz="3300" u="none" spc="-150">
                <a:solidFill>
                  <a:schemeClr val="bg1"/>
                </a:solidFill>
                <a:latin typeface="Arial" panose="020B0604020202020204" pitchFamily="34" charset="0"/>
                <a:cs typeface="Arial" panose="020B0604020202020204" pitchFamily="34" charset="0"/>
              </a:defRPr>
            </a:lvl1pPr>
          </a:lstStyle>
          <a:p>
            <a:r>
              <a:rPr lang="en-GB"/>
              <a:t>1. Section One Title</a:t>
            </a:r>
            <a:br>
              <a:rPr lang="en-GB"/>
            </a:br>
            <a:r>
              <a:rPr lang="en-GB"/>
              <a:t>2. Section Two Title</a:t>
            </a:r>
            <a:br>
              <a:rPr lang="en-GB"/>
            </a:br>
            <a:r>
              <a:rPr lang="en-GB"/>
              <a:t>3. Section Three Title</a:t>
            </a:r>
            <a:br>
              <a:rPr lang="en-GB"/>
            </a:br>
            <a:r>
              <a:rPr lang="en-GB"/>
              <a:t>4. Section Four Title</a:t>
            </a:r>
            <a:br>
              <a:rPr lang="en-GB"/>
            </a:br>
            <a:r>
              <a:rPr lang="en-GB"/>
              <a:t>5. Section Five Title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6"/>
            <a:ext cx="7049956" cy="166991"/>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descr="A picture containing icon&#10;&#10;Description automatically generated">
            <a:extLst>
              <a:ext uri="{FF2B5EF4-FFF2-40B4-BE49-F238E27FC236}">
                <a16:creationId xmlns:a16="http://schemas.microsoft.com/office/drawing/2014/main" id="{BABD9D0C-2660-C947-B18C-BC53A45374E1}"/>
              </a:ext>
            </a:extLst>
          </p:cNvPr>
          <p:cNvPicPr>
            <a:picLocks noChangeAspect="1"/>
          </p:cNvPicPr>
          <p:nvPr userDrawn="1"/>
        </p:nvPicPr>
        <p:blipFill>
          <a:blip r:embed="rId2"/>
          <a:stretch>
            <a:fillRect/>
          </a:stretch>
        </p:blipFill>
        <p:spPr>
          <a:xfrm>
            <a:off x="11833440" y="427819"/>
            <a:ext cx="294296" cy="322548"/>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cxnSp>
        <p:nvCxnSpPr>
          <p:cNvPr id="6" name="Straight Connector 5">
            <a:extLst>
              <a:ext uri="{FF2B5EF4-FFF2-40B4-BE49-F238E27FC236}">
                <a16:creationId xmlns:a16="http://schemas.microsoft.com/office/drawing/2014/main" id="{978CC404-F1A9-674C-885A-C74BD012CF07}"/>
              </a:ext>
            </a:extLst>
          </p:cNvPr>
          <p:cNvCxnSpPr/>
          <p:nvPr userDrawn="1"/>
        </p:nvCxnSpPr>
        <p:spPr>
          <a:xfrm>
            <a:off x="2750180" y="2701319"/>
            <a:ext cx="6910351" cy="0"/>
          </a:xfrm>
          <a:prstGeom prst="line">
            <a:avLst/>
          </a:prstGeom>
          <a:ln>
            <a:solidFill>
              <a:srgbClr val="FF791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4D31ECD-E107-1E49-A68D-F6C84E5736F7}"/>
              </a:ext>
            </a:extLst>
          </p:cNvPr>
          <p:cNvCxnSpPr/>
          <p:nvPr userDrawn="1"/>
        </p:nvCxnSpPr>
        <p:spPr>
          <a:xfrm>
            <a:off x="2750180" y="3449940"/>
            <a:ext cx="6910351" cy="0"/>
          </a:xfrm>
          <a:prstGeom prst="line">
            <a:avLst/>
          </a:prstGeom>
          <a:ln>
            <a:solidFill>
              <a:srgbClr val="FF791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8E28EF-0B39-244A-B2C0-002E73765E6C}"/>
              </a:ext>
            </a:extLst>
          </p:cNvPr>
          <p:cNvCxnSpPr/>
          <p:nvPr userDrawn="1"/>
        </p:nvCxnSpPr>
        <p:spPr>
          <a:xfrm>
            <a:off x="2750180" y="4209613"/>
            <a:ext cx="6910351" cy="0"/>
          </a:xfrm>
          <a:prstGeom prst="line">
            <a:avLst/>
          </a:prstGeom>
          <a:ln>
            <a:solidFill>
              <a:srgbClr val="FF791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F57B40D-4CF0-7749-9710-216AB3BBF499}"/>
              </a:ext>
            </a:extLst>
          </p:cNvPr>
          <p:cNvCxnSpPr/>
          <p:nvPr userDrawn="1"/>
        </p:nvCxnSpPr>
        <p:spPr>
          <a:xfrm>
            <a:off x="2750180" y="4963470"/>
            <a:ext cx="6910351" cy="0"/>
          </a:xfrm>
          <a:prstGeom prst="line">
            <a:avLst/>
          </a:prstGeom>
          <a:ln>
            <a:solidFill>
              <a:srgbClr val="FF791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22BDE61-1798-DC4F-A069-2740A53097C2}"/>
              </a:ext>
            </a:extLst>
          </p:cNvPr>
          <p:cNvCxnSpPr/>
          <p:nvPr userDrawn="1"/>
        </p:nvCxnSpPr>
        <p:spPr>
          <a:xfrm>
            <a:off x="2750180" y="5717326"/>
            <a:ext cx="6910351" cy="0"/>
          </a:xfrm>
          <a:prstGeom prst="line">
            <a:avLst/>
          </a:prstGeom>
          <a:ln>
            <a:solidFill>
              <a:srgbClr val="FF79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8611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Template 2">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2317411" y="2017264"/>
            <a:ext cx="9088083" cy="4069429"/>
          </a:xfrm>
        </p:spPr>
        <p:txBody>
          <a:bodyPr wrap="square" lIns="0" tIns="0" rIns="0" bIns="0" anchor="t" anchorCtr="0">
            <a:normAutofit/>
          </a:bodyPr>
          <a:lstStyle>
            <a:lvl1pPr>
              <a:lnSpc>
                <a:spcPct val="150000"/>
              </a:lnSpc>
              <a:spcBef>
                <a:spcPts val="0"/>
              </a:spcBef>
              <a:spcAft>
                <a:spcPts val="0"/>
              </a:spcAft>
              <a:defRPr sz="3300" u="none" spc="-150">
                <a:solidFill>
                  <a:schemeClr val="bg1"/>
                </a:solidFill>
                <a:latin typeface="Arial" panose="020B0604020202020204" pitchFamily="34" charset="0"/>
                <a:cs typeface="Arial" panose="020B0604020202020204" pitchFamily="34" charset="0"/>
              </a:defRPr>
            </a:lvl1pPr>
          </a:lstStyle>
          <a:p>
            <a:r>
              <a:rPr lang="en-GB"/>
              <a:t>1. Section One Title</a:t>
            </a:r>
            <a:br>
              <a:rPr lang="en-GB"/>
            </a:br>
            <a:r>
              <a:rPr lang="en-GB"/>
              <a:t>2. Section Two Title</a:t>
            </a:r>
            <a:br>
              <a:rPr lang="en-GB"/>
            </a:br>
            <a:r>
              <a:rPr lang="en-GB"/>
              <a:t>3. Section Three Title</a:t>
            </a:r>
            <a:br>
              <a:rPr lang="en-GB"/>
            </a:br>
            <a:r>
              <a:rPr lang="en-GB"/>
              <a:t>4. Section Four Title</a:t>
            </a:r>
            <a:br>
              <a:rPr lang="en-GB"/>
            </a:br>
            <a:r>
              <a:rPr lang="en-GB"/>
              <a:t>5. Section Five Title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6"/>
            <a:ext cx="7049956" cy="166991"/>
          </a:xfrm>
        </p:spPr>
        <p:txBody>
          <a:bodyPr lIns="0" tIns="0" rIns="0" bIns="0">
            <a:normAutofit/>
          </a:bodyPr>
          <a:lstStyle>
            <a:lvl1pPr marL="0" indent="0">
              <a:spcBef>
                <a:spcPts val="0"/>
              </a:spcBef>
              <a:buNone/>
              <a:defRPr sz="1000">
                <a:solidFill>
                  <a:srgbClr val="005B5E"/>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8"/>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rgbClr val="7BB9CB"/>
                </a:solidFill>
                <a:latin typeface="Arial" panose="020B0604020202020204" pitchFamily="34" charset="0"/>
                <a:cs typeface="Arial" panose="020B0604020202020204" pitchFamily="34" charset="0"/>
              </a:rPr>
              <a:t>Atlantic Technological University</a:t>
            </a:r>
          </a:p>
        </p:txBody>
      </p:sp>
      <p:cxnSp>
        <p:nvCxnSpPr>
          <p:cNvPr id="6" name="Straight Connector 5">
            <a:extLst>
              <a:ext uri="{FF2B5EF4-FFF2-40B4-BE49-F238E27FC236}">
                <a16:creationId xmlns:a16="http://schemas.microsoft.com/office/drawing/2014/main" id="{978CC404-F1A9-674C-885A-C74BD012CF07}"/>
              </a:ext>
            </a:extLst>
          </p:cNvPr>
          <p:cNvCxnSpPr/>
          <p:nvPr userDrawn="1"/>
        </p:nvCxnSpPr>
        <p:spPr>
          <a:xfrm>
            <a:off x="2750180" y="2701319"/>
            <a:ext cx="6910351" cy="0"/>
          </a:xfrm>
          <a:prstGeom prst="line">
            <a:avLst/>
          </a:prstGeom>
          <a:ln>
            <a:solidFill>
              <a:srgbClr val="005B5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4D31ECD-E107-1E49-A68D-F6C84E5736F7}"/>
              </a:ext>
            </a:extLst>
          </p:cNvPr>
          <p:cNvCxnSpPr/>
          <p:nvPr userDrawn="1"/>
        </p:nvCxnSpPr>
        <p:spPr>
          <a:xfrm>
            <a:off x="2750180" y="3449940"/>
            <a:ext cx="6910351" cy="0"/>
          </a:xfrm>
          <a:prstGeom prst="line">
            <a:avLst/>
          </a:prstGeom>
          <a:ln>
            <a:solidFill>
              <a:srgbClr val="005B5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8E28EF-0B39-244A-B2C0-002E73765E6C}"/>
              </a:ext>
            </a:extLst>
          </p:cNvPr>
          <p:cNvCxnSpPr/>
          <p:nvPr userDrawn="1"/>
        </p:nvCxnSpPr>
        <p:spPr>
          <a:xfrm>
            <a:off x="2750180" y="4209613"/>
            <a:ext cx="6910351" cy="0"/>
          </a:xfrm>
          <a:prstGeom prst="line">
            <a:avLst/>
          </a:prstGeom>
          <a:ln>
            <a:solidFill>
              <a:srgbClr val="005B5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F57B40D-4CF0-7749-9710-216AB3BBF499}"/>
              </a:ext>
            </a:extLst>
          </p:cNvPr>
          <p:cNvCxnSpPr/>
          <p:nvPr userDrawn="1"/>
        </p:nvCxnSpPr>
        <p:spPr>
          <a:xfrm>
            <a:off x="2750180" y="4963470"/>
            <a:ext cx="6910351" cy="0"/>
          </a:xfrm>
          <a:prstGeom prst="line">
            <a:avLst/>
          </a:prstGeom>
          <a:ln>
            <a:solidFill>
              <a:srgbClr val="005B5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22BDE61-1798-DC4F-A069-2740A53097C2}"/>
              </a:ext>
            </a:extLst>
          </p:cNvPr>
          <p:cNvCxnSpPr/>
          <p:nvPr userDrawn="1"/>
        </p:nvCxnSpPr>
        <p:spPr>
          <a:xfrm>
            <a:off x="2750180" y="5717326"/>
            <a:ext cx="6910351" cy="0"/>
          </a:xfrm>
          <a:prstGeom prst="line">
            <a:avLst/>
          </a:prstGeom>
          <a:ln>
            <a:solidFill>
              <a:srgbClr val="005B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5066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Template 3">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AD6DD7E-4ACA-3A41-BA28-4BDD551A3C28}"/>
              </a:ext>
            </a:extLst>
          </p:cNvPr>
          <p:cNvSpPr/>
          <p:nvPr userDrawn="1"/>
        </p:nvSpPr>
        <p:spPr>
          <a:xfrm>
            <a:off x="0" y="-1"/>
            <a:ext cx="12191999" cy="6858001"/>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5B5E"/>
              </a:highlight>
            </a:endParaRPr>
          </a:p>
        </p:txBody>
      </p:sp>
      <p:sp>
        <p:nvSpPr>
          <p:cNvPr id="7" name="Title 1">
            <a:extLst>
              <a:ext uri="{FF2B5EF4-FFF2-40B4-BE49-F238E27FC236}">
                <a16:creationId xmlns:a16="http://schemas.microsoft.com/office/drawing/2014/main" id="{7F1AE525-2BA9-AD48-8BEE-A39C851467D5}"/>
              </a:ext>
            </a:extLst>
          </p:cNvPr>
          <p:cNvSpPr>
            <a:spLocks noGrp="1"/>
          </p:cNvSpPr>
          <p:nvPr>
            <p:ph type="title" hasCustomPrompt="1"/>
          </p:nvPr>
        </p:nvSpPr>
        <p:spPr>
          <a:xfrm>
            <a:off x="2317411" y="2017264"/>
            <a:ext cx="9088083" cy="4069429"/>
          </a:xfrm>
        </p:spPr>
        <p:txBody>
          <a:bodyPr wrap="square" lIns="0" tIns="0" rIns="0" bIns="0" anchor="t" anchorCtr="0">
            <a:normAutofit/>
          </a:bodyPr>
          <a:lstStyle>
            <a:lvl1pPr>
              <a:lnSpc>
                <a:spcPct val="150000"/>
              </a:lnSpc>
              <a:spcBef>
                <a:spcPts val="0"/>
              </a:spcBef>
              <a:spcAft>
                <a:spcPts val="0"/>
              </a:spcAft>
              <a:defRPr sz="3300" u="none" spc="-150">
                <a:solidFill>
                  <a:schemeClr val="bg1"/>
                </a:solidFill>
                <a:latin typeface="Arial" panose="020B0604020202020204" pitchFamily="34" charset="0"/>
                <a:cs typeface="Arial" panose="020B0604020202020204" pitchFamily="34" charset="0"/>
              </a:defRPr>
            </a:lvl1pPr>
          </a:lstStyle>
          <a:p>
            <a:r>
              <a:rPr lang="en-GB"/>
              <a:t>1. Section One Title</a:t>
            </a:r>
            <a:br>
              <a:rPr lang="en-GB"/>
            </a:br>
            <a:r>
              <a:rPr lang="en-GB"/>
              <a:t>2. Section Two Title</a:t>
            </a:r>
            <a:br>
              <a:rPr lang="en-GB"/>
            </a:br>
            <a:r>
              <a:rPr lang="en-GB"/>
              <a:t>3. Section Three Title</a:t>
            </a:r>
            <a:br>
              <a:rPr lang="en-GB"/>
            </a:br>
            <a:r>
              <a:rPr lang="en-GB"/>
              <a:t>4. Section Four Title</a:t>
            </a:r>
            <a:br>
              <a:rPr lang="en-GB"/>
            </a:br>
            <a:r>
              <a:rPr lang="en-GB"/>
              <a:t>5. Section Five Title</a:t>
            </a:r>
            <a:endParaRPr lang="en-US"/>
          </a:p>
        </p:txBody>
      </p:sp>
      <p:sp>
        <p:nvSpPr>
          <p:cNvPr id="10" name="Rectangle 9">
            <a:extLst>
              <a:ext uri="{FF2B5EF4-FFF2-40B4-BE49-F238E27FC236}">
                <a16:creationId xmlns:a16="http://schemas.microsoft.com/office/drawing/2014/main" id="{E7E2E411-A629-5341-99C2-7F17B6908437}"/>
              </a:ext>
            </a:extLst>
          </p:cNvPr>
          <p:cNvSpPr/>
          <p:nvPr userDrawn="1"/>
        </p:nvSpPr>
        <p:spPr>
          <a:xfrm>
            <a:off x="12251585" y="1"/>
            <a:ext cx="295633" cy="1354412"/>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E8723B-22D8-9343-A0D8-51036E751EF5}"/>
              </a:ext>
            </a:extLst>
          </p:cNvPr>
          <p:cNvSpPr/>
          <p:nvPr userDrawn="1"/>
        </p:nvSpPr>
        <p:spPr>
          <a:xfrm>
            <a:off x="12251585" y="1354413"/>
            <a:ext cx="295633" cy="1354412"/>
          </a:xfrm>
          <a:prstGeom prst="rect">
            <a:avLst/>
          </a:prstGeom>
          <a:solidFill>
            <a:srgbClr val="FF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A29E75-4F23-C84C-8B0F-712785B7ECDC}"/>
              </a:ext>
            </a:extLst>
          </p:cNvPr>
          <p:cNvSpPr/>
          <p:nvPr userDrawn="1"/>
        </p:nvSpPr>
        <p:spPr>
          <a:xfrm>
            <a:off x="12251585" y="2708825"/>
            <a:ext cx="295633" cy="1354412"/>
          </a:xfrm>
          <a:prstGeom prst="rect">
            <a:avLst/>
          </a:prstGeom>
          <a:solidFill>
            <a:srgbClr val="005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468A2B-020F-5345-94D8-391787EDF10F}"/>
              </a:ext>
            </a:extLst>
          </p:cNvPr>
          <p:cNvSpPr/>
          <p:nvPr userDrawn="1"/>
        </p:nvSpPr>
        <p:spPr>
          <a:xfrm>
            <a:off x="12251585" y="4063237"/>
            <a:ext cx="295633" cy="1354412"/>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64289A-9A5E-4948-BB14-F29AC9262BF5}"/>
              </a:ext>
            </a:extLst>
          </p:cNvPr>
          <p:cNvSpPr/>
          <p:nvPr userDrawn="1"/>
        </p:nvSpPr>
        <p:spPr>
          <a:xfrm>
            <a:off x="12547218" y="2"/>
            <a:ext cx="295633" cy="1354412"/>
          </a:xfrm>
          <a:prstGeom prst="rect">
            <a:avLst/>
          </a:prstGeom>
          <a:solidFill>
            <a:srgbClr val="001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0617C8-523B-E248-8023-1D2D396D90E8}"/>
              </a:ext>
            </a:extLst>
          </p:cNvPr>
          <p:cNvSpPr/>
          <p:nvPr userDrawn="1"/>
        </p:nvSpPr>
        <p:spPr>
          <a:xfrm>
            <a:off x="12547218" y="1354414"/>
            <a:ext cx="295633" cy="1354412"/>
          </a:xfrm>
          <a:prstGeom prst="rect">
            <a:avLst/>
          </a:prstGeom>
          <a:solidFill>
            <a:srgbClr val="4D0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FEA1AD-5B46-B548-9EC4-2F882DFE0016}"/>
              </a:ext>
            </a:extLst>
          </p:cNvPr>
          <p:cNvSpPr/>
          <p:nvPr userDrawn="1"/>
        </p:nvSpPr>
        <p:spPr>
          <a:xfrm>
            <a:off x="12547218" y="2708826"/>
            <a:ext cx="295633" cy="1354412"/>
          </a:xfrm>
          <a:prstGeom prst="rect">
            <a:avLst/>
          </a:prstGeom>
          <a:solidFill>
            <a:srgbClr val="C8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9E1777-A501-164C-BAAD-53E6E7D1D8B9}"/>
              </a:ext>
            </a:extLst>
          </p:cNvPr>
          <p:cNvSpPr/>
          <p:nvPr userDrawn="1"/>
        </p:nvSpPr>
        <p:spPr>
          <a:xfrm>
            <a:off x="12547218" y="4063238"/>
            <a:ext cx="295633" cy="1354412"/>
          </a:xfrm>
          <a:prstGeom prst="rect">
            <a:avLst/>
          </a:prstGeom>
          <a:solidFill>
            <a:srgbClr val="ACF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068D89-3B48-094F-BFEB-627CE3966E9A}"/>
              </a:ext>
            </a:extLst>
          </p:cNvPr>
          <p:cNvSpPr/>
          <p:nvPr userDrawn="1"/>
        </p:nvSpPr>
        <p:spPr>
          <a:xfrm>
            <a:off x="12547218" y="5417649"/>
            <a:ext cx="295633" cy="1440351"/>
          </a:xfrm>
          <a:prstGeom prst="rect">
            <a:avLst/>
          </a:prstGeom>
          <a:solidFill>
            <a:srgbClr val="F8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8A17C84-B298-E649-83B8-67D256B415F8}"/>
              </a:ext>
            </a:extLst>
          </p:cNvPr>
          <p:cNvSpPr>
            <a:spLocks noGrp="1"/>
          </p:cNvSpPr>
          <p:nvPr>
            <p:ph type="body" idx="10" hasCustomPrompt="1"/>
          </p:nvPr>
        </p:nvSpPr>
        <p:spPr>
          <a:xfrm rot="5400000">
            <a:off x="11984384" y="562833"/>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G=26  B=121</a:t>
            </a:r>
          </a:p>
        </p:txBody>
      </p:sp>
      <p:sp>
        <p:nvSpPr>
          <p:cNvPr id="44" name="Text Placeholder 2">
            <a:extLst>
              <a:ext uri="{FF2B5EF4-FFF2-40B4-BE49-F238E27FC236}">
                <a16:creationId xmlns:a16="http://schemas.microsoft.com/office/drawing/2014/main" id="{7FD997BC-CD51-1346-9FF4-98A2EB6E7478}"/>
              </a:ext>
            </a:extLst>
          </p:cNvPr>
          <p:cNvSpPr>
            <a:spLocks noGrp="1"/>
          </p:cNvSpPr>
          <p:nvPr>
            <p:ph type="body" idx="11" hasCustomPrompt="1"/>
          </p:nvPr>
        </p:nvSpPr>
        <p:spPr>
          <a:xfrm rot="5400000">
            <a:off x="11984383" y="1917244"/>
            <a:ext cx="1354413" cy="228748"/>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R=77  G=8  B=87</a:t>
            </a:r>
          </a:p>
        </p:txBody>
      </p:sp>
      <p:sp>
        <p:nvSpPr>
          <p:cNvPr id="45" name="Text Placeholder 2">
            <a:extLst>
              <a:ext uri="{FF2B5EF4-FFF2-40B4-BE49-F238E27FC236}">
                <a16:creationId xmlns:a16="http://schemas.microsoft.com/office/drawing/2014/main" id="{27CBAC8C-5C6B-164D-A91C-D41ADD9DA8B4}"/>
              </a:ext>
            </a:extLst>
          </p:cNvPr>
          <p:cNvSpPr>
            <a:spLocks noGrp="1"/>
          </p:cNvSpPr>
          <p:nvPr>
            <p:ph type="body" idx="12" hasCustomPrompt="1"/>
          </p:nvPr>
        </p:nvSpPr>
        <p:spPr>
          <a:xfrm rot="5400000">
            <a:off x="11984383" y="327165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R=200  G=190  B=191</a:t>
            </a:r>
          </a:p>
        </p:txBody>
      </p:sp>
      <p:sp>
        <p:nvSpPr>
          <p:cNvPr id="46" name="Text Placeholder 2">
            <a:extLst>
              <a:ext uri="{FF2B5EF4-FFF2-40B4-BE49-F238E27FC236}">
                <a16:creationId xmlns:a16="http://schemas.microsoft.com/office/drawing/2014/main" id="{D1C3EA83-38C5-6548-90D4-E777BC4D44F9}"/>
              </a:ext>
            </a:extLst>
          </p:cNvPr>
          <p:cNvSpPr>
            <a:spLocks noGrp="1"/>
          </p:cNvSpPr>
          <p:nvPr>
            <p:ph type="body" idx="13" hasCustomPrompt="1"/>
          </p:nvPr>
        </p:nvSpPr>
        <p:spPr>
          <a:xfrm rot="5400000">
            <a:off x="11984383" y="4626067"/>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R=172  G=245  B=189</a:t>
            </a:r>
          </a:p>
        </p:txBody>
      </p:sp>
      <p:sp>
        <p:nvSpPr>
          <p:cNvPr id="47" name="Text Placeholder 2">
            <a:extLst>
              <a:ext uri="{FF2B5EF4-FFF2-40B4-BE49-F238E27FC236}">
                <a16:creationId xmlns:a16="http://schemas.microsoft.com/office/drawing/2014/main" id="{174F9172-3E71-5848-9101-3C609C45B602}"/>
              </a:ext>
            </a:extLst>
          </p:cNvPr>
          <p:cNvSpPr>
            <a:spLocks noGrp="1"/>
          </p:cNvSpPr>
          <p:nvPr>
            <p:ph type="body" idx="14" hasCustomPrompt="1"/>
          </p:nvPr>
        </p:nvSpPr>
        <p:spPr>
          <a:xfrm rot="5400000">
            <a:off x="11984382" y="6023449"/>
            <a:ext cx="1354413" cy="228748"/>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R=248  G=255  B=142</a:t>
            </a:r>
          </a:p>
        </p:txBody>
      </p:sp>
      <p:sp>
        <p:nvSpPr>
          <p:cNvPr id="48" name="Text Placeholder 2">
            <a:extLst>
              <a:ext uri="{FF2B5EF4-FFF2-40B4-BE49-F238E27FC236}">
                <a16:creationId xmlns:a16="http://schemas.microsoft.com/office/drawing/2014/main" id="{E177306F-FF6E-2F43-AAEA-F7B3749240C2}"/>
              </a:ext>
            </a:extLst>
          </p:cNvPr>
          <p:cNvSpPr>
            <a:spLocks noGrp="1"/>
          </p:cNvSpPr>
          <p:nvPr>
            <p:ph type="body" idx="15" hasCustomPrompt="1"/>
          </p:nvPr>
        </p:nvSpPr>
        <p:spPr>
          <a:xfrm rot="5400000">
            <a:off x="11674999" y="576584"/>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G=121  B=30</a:t>
            </a:r>
          </a:p>
        </p:txBody>
      </p:sp>
      <p:sp>
        <p:nvSpPr>
          <p:cNvPr id="50" name="Text Placeholder 2">
            <a:extLst>
              <a:ext uri="{FF2B5EF4-FFF2-40B4-BE49-F238E27FC236}">
                <a16:creationId xmlns:a16="http://schemas.microsoft.com/office/drawing/2014/main" id="{BCD63476-7991-EE45-BE19-5C05BE119A46}"/>
              </a:ext>
            </a:extLst>
          </p:cNvPr>
          <p:cNvSpPr>
            <a:spLocks noGrp="1"/>
          </p:cNvSpPr>
          <p:nvPr>
            <p:ph type="body" idx="16" hasCustomPrompt="1"/>
          </p:nvPr>
        </p:nvSpPr>
        <p:spPr>
          <a:xfrm rot="5400000">
            <a:off x="11668764" y="1930995"/>
            <a:ext cx="1354413" cy="201243"/>
          </a:xfrm>
        </p:spPr>
        <p:txBody>
          <a:bodyPr lIns="0" tIns="0" rIns="0" bIns="0">
            <a:normAutofit/>
          </a:bodyPr>
          <a:lstStyle>
            <a:lvl1pPr marL="0" indent="0" algn="ctr">
              <a:spcBef>
                <a:spcPts val="0"/>
              </a:spcBef>
              <a:buNone/>
              <a:defRPr sz="900" b="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R=255  G=232  B=212</a:t>
            </a:r>
          </a:p>
        </p:txBody>
      </p:sp>
      <p:sp>
        <p:nvSpPr>
          <p:cNvPr id="51" name="Text Placeholder 2">
            <a:extLst>
              <a:ext uri="{FF2B5EF4-FFF2-40B4-BE49-F238E27FC236}">
                <a16:creationId xmlns:a16="http://schemas.microsoft.com/office/drawing/2014/main" id="{F9B8D787-6492-A24C-855B-06D1B7B6D508}"/>
              </a:ext>
            </a:extLst>
          </p:cNvPr>
          <p:cNvSpPr>
            <a:spLocks noGrp="1"/>
          </p:cNvSpPr>
          <p:nvPr>
            <p:ph type="body" idx="17" hasCustomPrompt="1"/>
          </p:nvPr>
        </p:nvSpPr>
        <p:spPr>
          <a:xfrm rot="5400000">
            <a:off x="11674999" y="3285407"/>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R=0  G=91  B=94</a:t>
            </a:r>
          </a:p>
        </p:txBody>
      </p:sp>
      <p:sp>
        <p:nvSpPr>
          <p:cNvPr id="52" name="Text Placeholder 2">
            <a:extLst>
              <a:ext uri="{FF2B5EF4-FFF2-40B4-BE49-F238E27FC236}">
                <a16:creationId xmlns:a16="http://schemas.microsoft.com/office/drawing/2014/main" id="{BFD153B2-8809-544A-B73F-865500A245DF}"/>
              </a:ext>
            </a:extLst>
          </p:cNvPr>
          <p:cNvSpPr>
            <a:spLocks noGrp="1"/>
          </p:cNvSpPr>
          <p:nvPr>
            <p:ph type="body" idx="18" hasCustomPrompt="1"/>
          </p:nvPr>
        </p:nvSpPr>
        <p:spPr>
          <a:xfrm rot="5400000">
            <a:off x="11668764" y="4639816"/>
            <a:ext cx="1354413" cy="201243"/>
          </a:xfrm>
        </p:spPr>
        <p:txBody>
          <a:bodyPr lIns="0" tIns="0" rIns="0" bIns="0">
            <a:normAutofit/>
          </a:bodyPr>
          <a:lstStyle>
            <a:lvl1pPr marL="0" indent="0" algn="ctr">
              <a:spcBef>
                <a:spcPts val="0"/>
              </a:spcBef>
              <a:buNone/>
              <a:defRPr sz="900" b="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R=123  G=185  B=203</a:t>
            </a:r>
          </a:p>
        </p:txBody>
      </p:sp>
      <p:sp>
        <p:nvSpPr>
          <p:cNvPr id="56" name="Rectangle 55">
            <a:extLst>
              <a:ext uri="{FF2B5EF4-FFF2-40B4-BE49-F238E27FC236}">
                <a16:creationId xmlns:a16="http://schemas.microsoft.com/office/drawing/2014/main" id="{471E7265-6347-5148-B88E-B4DDFE6378F0}"/>
              </a:ext>
            </a:extLst>
          </p:cNvPr>
          <p:cNvSpPr/>
          <p:nvPr userDrawn="1"/>
        </p:nvSpPr>
        <p:spPr>
          <a:xfrm>
            <a:off x="11760713" y="-1"/>
            <a:ext cx="425790" cy="1172667"/>
          </a:xfrm>
          <a:prstGeom prst="rect">
            <a:avLst/>
          </a:prstGeom>
          <a:solidFill>
            <a:srgbClr val="FF7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8E0A4AB-3C57-5B4B-AB4A-BABE8BC79CC1}"/>
              </a:ext>
            </a:extLst>
          </p:cNvPr>
          <p:cNvSpPr/>
          <p:nvPr userDrawn="1"/>
        </p:nvSpPr>
        <p:spPr>
          <a:xfrm>
            <a:off x="11760713" y="1172667"/>
            <a:ext cx="425790" cy="5685334"/>
          </a:xfrm>
          <a:prstGeom prst="rect">
            <a:avLst/>
          </a:prstGeom>
          <a:solidFill>
            <a:srgbClr val="7B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F56AAC5F-9E53-7241-8D1D-64B68FC46F76}"/>
              </a:ext>
            </a:extLst>
          </p:cNvPr>
          <p:cNvSpPr>
            <a:spLocks noGrp="1"/>
          </p:cNvSpPr>
          <p:nvPr>
            <p:ph type="body" idx="1" hasCustomPrompt="1"/>
          </p:nvPr>
        </p:nvSpPr>
        <p:spPr>
          <a:xfrm>
            <a:off x="565392" y="604316"/>
            <a:ext cx="7049956" cy="166991"/>
          </a:xfrm>
        </p:spPr>
        <p:txBody>
          <a:bodyPr lIns="0" tIns="0" rIns="0" bIns="0">
            <a:normAutofit/>
          </a:bodyPr>
          <a:lstStyle>
            <a:lvl1pPr marL="0" indent="0">
              <a:spcBef>
                <a:spcPts val="0"/>
              </a:spcBef>
              <a:buNone/>
              <a:defRPr sz="1000">
                <a:solidFill>
                  <a:srgbClr val="7BB9C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Section Title</a:t>
            </a:r>
          </a:p>
        </p:txBody>
      </p:sp>
      <p:pic>
        <p:nvPicPr>
          <p:cNvPr id="3" name="Picture 2">
            <a:extLst>
              <a:ext uri="{FF2B5EF4-FFF2-40B4-BE49-F238E27FC236}">
                <a16:creationId xmlns:a16="http://schemas.microsoft.com/office/drawing/2014/main" id="{BABD9D0C-2660-C947-B18C-BC53A45374E1}"/>
              </a:ext>
            </a:extLst>
          </p:cNvPr>
          <p:cNvPicPr>
            <a:picLocks noChangeAspect="1"/>
          </p:cNvPicPr>
          <p:nvPr userDrawn="1"/>
        </p:nvPicPr>
        <p:blipFill>
          <a:blip r:embed="rId2"/>
          <a:srcRect/>
          <a:stretch/>
        </p:blipFill>
        <p:spPr>
          <a:xfrm>
            <a:off x="11833440" y="427819"/>
            <a:ext cx="294295" cy="322548"/>
          </a:xfrm>
          <a:prstGeom prst="rect">
            <a:avLst/>
          </a:prstGeom>
        </p:spPr>
      </p:pic>
      <p:sp>
        <p:nvSpPr>
          <p:cNvPr id="4" name="TextBox 3">
            <a:extLst>
              <a:ext uri="{FF2B5EF4-FFF2-40B4-BE49-F238E27FC236}">
                <a16:creationId xmlns:a16="http://schemas.microsoft.com/office/drawing/2014/main" id="{4A4B70E5-05B6-B349-926B-C80E5122BE17}"/>
              </a:ext>
            </a:extLst>
          </p:cNvPr>
          <p:cNvSpPr txBox="1"/>
          <p:nvPr userDrawn="1"/>
        </p:nvSpPr>
        <p:spPr>
          <a:xfrm rot="5400000">
            <a:off x="10816940" y="3106488"/>
            <a:ext cx="2328984" cy="169277"/>
          </a:xfrm>
          <a:prstGeom prst="rect">
            <a:avLst/>
          </a:prstGeom>
          <a:noFill/>
        </p:spPr>
        <p:txBody>
          <a:bodyPr wrap="square" lIns="0" tIns="0" rIns="0" bIns="0" rtlCol="0">
            <a:spAutoFit/>
          </a:bodyPr>
          <a:lstStyle/>
          <a:p>
            <a:r>
              <a:rPr lang="en-US" sz="1100" b="1">
                <a:solidFill>
                  <a:schemeClr val="bg1"/>
                </a:solidFill>
                <a:latin typeface="Arial" panose="020B0604020202020204" pitchFamily="34" charset="0"/>
                <a:cs typeface="Arial" panose="020B0604020202020204" pitchFamily="34" charset="0"/>
              </a:rPr>
              <a:t>Atlantic Technological University</a:t>
            </a:r>
          </a:p>
        </p:txBody>
      </p:sp>
      <p:cxnSp>
        <p:nvCxnSpPr>
          <p:cNvPr id="6" name="Straight Connector 5">
            <a:extLst>
              <a:ext uri="{FF2B5EF4-FFF2-40B4-BE49-F238E27FC236}">
                <a16:creationId xmlns:a16="http://schemas.microsoft.com/office/drawing/2014/main" id="{978CC404-F1A9-674C-885A-C74BD012CF07}"/>
              </a:ext>
            </a:extLst>
          </p:cNvPr>
          <p:cNvCxnSpPr/>
          <p:nvPr userDrawn="1"/>
        </p:nvCxnSpPr>
        <p:spPr>
          <a:xfrm>
            <a:off x="2750180" y="2701319"/>
            <a:ext cx="6910351" cy="0"/>
          </a:xfrm>
          <a:prstGeom prst="line">
            <a:avLst/>
          </a:prstGeom>
          <a:ln>
            <a:solidFill>
              <a:srgbClr val="7BB9CB"/>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4D31ECD-E107-1E49-A68D-F6C84E5736F7}"/>
              </a:ext>
            </a:extLst>
          </p:cNvPr>
          <p:cNvCxnSpPr/>
          <p:nvPr userDrawn="1"/>
        </p:nvCxnSpPr>
        <p:spPr>
          <a:xfrm>
            <a:off x="2750180" y="3449940"/>
            <a:ext cx="6910351" cy="0"/>
          </a:xfrm>
          <a:prstGeom prst="line">
            <a:avLst/>
          </a:prstGeom>
          <a:ln>
            <a:solidFill>
              <a:srgbClr val="7BB9C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8E28EF-0B39-244A-B2C0-002E73765E6C}"/>
              </a:ext>
            </a:extLst>
          </p:cNvPr>
          <p:cNvCxnSpPr/>
          <p:nvPr userDrawn="1"/>
        </p:nvCxnSpPr>
        <p:spPr>
          <a:xfrm>
            <a:off x="2750180" y="4209613"/>
            <a:ext cx="6910351" cy="0"/>
          </a:xfrm>
          <a:prstGeom prst="line">
            <a:avLst/>
          </a:prstGeom>
          <a:ln>
            <a:solidFill>
              <a:srgbClr val="7BB9CB"/>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F57B40D-4CF0-7749-9710-216AB3BBF499}"/>
              </a:ext>
            </a:extLst>
          </p:cNvPr>
          <p:cNvCxnSpPr/>
          <p:nvPr userDrawn="1"/>
        </p:nvCxnSpPr>
        <p:spPr>
          <a:xfrm>
            <a:off x="2750180" y="4963470"/>
            <a:ext cx="6910351" cy="0"/>
          </a:xfrm>
          <a:prstGeom prst="line">
            <a:avLst/>
          </a:prstGeom>
          <a:ln>
            <a:solidFill>
              <a:srgbClr val="7BB9CB"/>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22BDE61-1798-DC4F-A069-2740A53097C2}"/>
              </a:ext>
            </a:extLst>
          </p:cNvPr>
          <p:cNvCxnSpPr/>
          <p:nvPr userDrawn="1"/>
        </p:nvCxnSpPr>
        <p:spPr>
          <a:xfrm>
            <a:off x="2750180" y="5717326"/>
            <a:ext cx="6910351" cy="0"/>
          </a:xfrm>
          <a:prstGeom prst="line">
            <a:avLst/>
          </a:prstGeom>
          <a:ln>
            <a:solidFill>
              <a:srgbClr val="7BB9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3238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4ABF38-DA5A-D347-A148-C44CAE559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20EA475-38F4-5545-A062-A347C38E89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17D687B-FC81-7E44-94FB-1E4E13EE2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D1E78-81D4-B94E-B52E-D499FAE80EB0}" type="datetimeFigureOut">
              <a:rPr lang="en-US" smtClean="0"/>
              <a:t>3/20/2023</a:t>
            </a:fld>
            <a:endParaRPr lang="en-US"/>
          </a:p>
        </p:txBody>
      </p:sp>
      <p:sp>
        <p:nvSpPr>
          <p:cNvPr id="5" name="Footer Placeholder 4">
            <a:extLst>
              <a:ext uri="{FF2B5EF4-FFF2-40B4-BE49-F238E27FC236}">
                <a16:creationId xmlns:a16="http://schemas.microsoft.com/office/drawing/2014/main" id="{1BA094AF-E6B8-D542-B554-B9BB5331F2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AAEF49-CFC8-3F47-AE35-D1C2A05672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AD4D7-D00C-724C-8A2F-2511BCCFC573}" type="slidenum">
              <a:rPr lang="en-US" smtClean="0"/>
              <a:t>‹#›</a:t>
            </a:fld>
            <a:endParaRPr lang="en-US"/>
          </a:p>
        </p:txBody>
      </p:sp>
    </p:spTree>
    <p:extLst>
      <p:ext uri="{BB962C8B-B14F-4D97-AF65-F5344CB8AC3E}">
        <p14:creationId xmlns:p14="http://schemas.microsoft.com/office/powerpoint/2010/main" val="1784947365"/>
      </p:ext>
    </p:extLst>
  </p:cSld>
  <p:clrMap bg1="lt1" tx1="dk1" bg2="lt2" tx2="dk2" accent1="accent1" accent2="accent2" accent3="accent3" accent4="accent4" accent5="accent5" accent6="accent6" hlink="hlink" folHlink="folHlink"/>
  <p:sldLayoutIdLst>
    <p:sldLayoutId id="2147483706"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98" r:id="rId28"/>
    <p:sldLayoutId id="2147483699" r:id="rId29"/>
    <p:sldLayoutId id="2147483700" r:id="rId30"/>
    <p:sldLayoutId id="2147483701" r:id="rId31"/>
    <p:sldLayoutId id="2147483702" r:id="rId32"/>
    <p:sldLayoutId id="214748370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17E03-AB3F-F941-BAA6-88BD7607B0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B9E644A-0AAD-4E4F-9221-F6F5B6558E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0D75E6-6DAF-994D-A12D-DAB7BCC3E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357503-3A87-4042-A81B-AC04669F1A60}" type="datetimeFigureOut">
              <a:rPr lang="en-US" smtClean="0"/>
              <a:t>3/20/2023</a:t>
            </a:fld>
            <a:endParaRPr lang="en-US"/>
          </a:p>
        </p:txBody>
      </p:sp>
      <p:sp>
        <p:nvSpPr>
          <p:cNvPr id="5" name="Footer Placeholder 4">
            <a:extLst>
              <a:ext uri="{FF2B5EF4-FFF2-40B4-BE49-F238E27FC236}">
                <a16:creationId xmlns:a16="http://schemas.microsoft.com/office/drawing/2014/main" id="{3C616EFF-7577-5742-8FBB-FD0F245052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442C3E-8768-5345-8D34-FDA6D057EE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CA777-8800-9443-8004-CC136FAF2E1A}" type="slidenum">
              <a:rPr lang="en-US" smtClean="0"/>
              <a:t>‹#›</a:t>
            </a:fld>
            <a:endParaRPr lang="en-US"/>
          </a:p>
        </p:txBody>
      </p:sp>
    </p:spTree>
    <p:extLst>
      <p:ext uri="{BB962C8B-B14F-4D97-AF65-F5344CB8AC3E}">
        <p14:creationId xmlns:p14="http://schemas.microsoft.com/office/powerpoint/2010/main" val="3758214807"/>
      </p:ext>
    </p:extLst>
  </p:cSld>
  <p:clrMap bg1="lt1" tx1="dk1" bg2="lt2" tx2="dk2" accent1="accent1" accent2="accent2" accent3="accent3" accent4="accent4" accent5="accent5" accent6="accent6" hlink="hlink" folHlink="folHlink"/>
  <p:sldLayoutIdLst>
    <p:sldLayoutId id="214748370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customXml" Target="../ink/ink5.xml"/><Relationship Id="rId18" Type="http://schemas.openxmlformats.org/officeDocument/2006/relationships/image" Target="../media/image52.png"/><Relationship Id="rId26" Type="http://schemas.openxmlformats.org/officeDocument/2006/relationships/image" Target="../media/image56.png"/><Relationship Id="rId3" Type="http://schemas.openxmlformats.org/officeDocument/2006/relationships/image" Target="../media/image44.png"/><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49.png"/><Relationship Id="rId17" Type="http://schemas.openxmlformats.org/officeDocument/2006/relationships/customXml" Target="../ink/ink7.xml"/><Relationship Id="rId25" Type="http://schemas.openxmlformats.org/officeDocument/2006/relationships/customXml" Target="../ink/ink11.xml"/><Relationship Id="rId2" Type="http://schemas.openxmlformats.org/officeDocument/2006/relationships/notesSlide" Target="../notesSlides/notesSlide17.xml"/><Relationship Id="rId16" Type="http://schemas.openxmlformats.org/officeDocument/2006/relationships/image" Target="../media/image51.png"/><Relationship Id="rId20" Type="http://schemas.openxmlformats.org/officeDocument/2006/relationships/image" Target="../media/image53.png"/><Relationship Id="rId1" Type="http://schemas.openxmlformats.org/officeDocument/2006/relationships/slideLayout" Target="../slideLayouts/slideLayout11.xml"/><Relationship Id="rId6" Type="http://schemas.openxmlformats.org/officeDocument/2006/relationships/image" Target="../media/image46.png"/><Relationship Id="rId11" Type="http://schemas.openxmlformats.org/officeDocument/2006/relationships/customXml" Target="../ink/ink4.xml"/><Relationship Id="rId24" Type="http://schemas.openxmlformats.org/officeDocument/2006/relationships/image" Target="../media/image55.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10" Type="http://schemas.openxmlformats.org/officeDocument/2006/relationships/image" Target="../media/image48.png"/><Relationship Id="rId19" Type="http://schemas.openxmlformats.org/officeDocument/2006/relationships/customXml" Target="../ink/ink8.xml"/><Relationship Id="rId4" Type="http://schemas.openxmlformats.org/officeDocument/2006/relationships/image" Target="../media/image45.png"/><Relationship Id="rId9" Type="http://schemas.openxmlformats.org/officeDocument/2006/relationships/customXml" Target="../ink/ink3.xml"/><Relationship Id="rId14" Type="http://schemas.openxmlformats.org/officeDocument/2006/relationships/image" Target="../media/image50.png"/><Relationship Id="rId22"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1.xml"/><Relationship Id="rId1" Type="http://schemas.openxmlformats.org/officeDocument/2006/relationships/tags" Target="../tags/tag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1.xml"/><Relationship Id="rId1" Type="http://schemas.openxmlformats.org/officeDocument/2006/relationships/tags" Target="../tags/tag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1.xml"/><Relationship Id="rId1" Type="http://schemas.openxmlformats.org/officeDocument/2006/relationships/tags" Target="../tags/tag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22.xml"/><Relationship Id="rId7" Type="http://schemas.openxmlformats.org/officeDocument/2006/relationships/image" Target="../media/image63.png"/><Relationship Id="rId2" Type="http://schemas.openxmlformats.org/officeDocument/2006/relationships/slideLayout" Target="../slideLayouts/slideLayout41.xml"/><Relationship Id="rId1" Type="http://schemas.openxmlformats.org/officeDocument/2006/relationships/tags" Target="../tags/tag5.xml"/><Relationship Id="rId6" Type="http://schemas.openxmlformats.org/officeDocument/2006/relationships/image" Target="../media/image62.pn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1.xml"/><Relationship Id="rId1" Type="http://schemas.openxmlformats.org/officeDocument/2006/relationships/tags" Target="../tags/tag6.xml"/><Relationship Id="rId5" Type="http://schemas.openxmlformats.org/officeDocument/2006/relationships/image" Target="../media/image61.sv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1.xml"/><Relationship Id="rId1" Type="http://schemas.openxmlformats.org/officeDocument/2006/relationships/tags" Target="../tags/tag7.xml"/><Relationship Id="rId5" Type="http://schemas.openxmlformats.org/officeDocument/2006/relationships/image" Target="../media/image61.sv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1.xml"/><Relationship Id="rId1" Type="http://schemas.openxmlformats.org/officeDocument/2006/relationships/tags" Target="../tags/tag8.xml"/><Relationship Id="rId5" Type="http://schemas.openxmlformats.org/officeDocument/2006/relationships/image" Target="../media/image61.sv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1.svg"/><Relationship Id="rId2" Type="http://schemas.openxmlformats.org/officeDocument/2006/relationships/slideLayout" Target="../slideLayouts/slideLayout41.xml"/><Relationship Id="rId1" Type="http://schemas.openxmlformats.org/officeDocument/2006/relationships/tags" Target="../tags/tag9.xml"/><Relationship Id="rId6" Type="http://schemas.openxmlformats.org/officeDocument/2006/relationships/image" Target="../media/image60.png"/><Relationship Id="rId5" Type="http://schemas.openxmlformats.org/officeDocument/2006/relationships/image" Target="../media/image67.png"/><Relationship Id="rId4" Type="http://schemas.openxmlformats.org/officeDocument/2006/relationships/hyperlink" Target="https://rise.articulate.com/share/GELJjyTrAA-IoVvCtqulvjkymqTYuyff#/"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1.xml"/><Relationship Id="rId1" Type="http://schemas.openxmlformats.org/officeDocument/2006/relationships/tags" Target="../tags/tag10.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33.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8" Type="http://schemas.openxmlformats.org/officeDocument/2006/relationships/hyperlink" Target="https://ieeexplore-ieee-org.ezproxy.library.itsligo.ie/search/searchresult.jsp?searchWithin=%22First%20Name%22:%22Stephan%20G.%22&amp;searchWithin=%22Last%20Name%22:%22West%22&amp;newsearch=true&amp;sortType=newest" TargetMode="External"/><Relationship Id="rId3" Type="http://schemas.openxmlformats.org/officeDocument/2006/relationships/hyperlink" Target="https://ieeexplore-ieee-org.ezproxy.library.itsligo.ie/search/searchresult.jsp?searchWithin=%22First%20Name%22:%22Lei%22&amp;searchWithin=%22Last%20Name%22:%22Ding%22&amp;newsearch=true&amp;sortType=newest" TargetMode="External"/><Relationship Id="rId7" Type="http://schemas.openxmlformats.org/officeDocument/2006/relationships/hyperlink" Target="https://ieeexplore-ieee-org.ezproxy.library.itsligo.ie/search/searchresult.jsp?searchWithin=%22First%20Name%22:%22Han%22&amp;searchWithin=%22Last%20Name%22:%22Yuan%22&amp;newsearch=true&amp;sortType=newest" TargetMode="External"/><Relationship Id="rId2" Type="http://schemas.openxmlformats.org/officeDocument/2006/relationships/hyperlink" Target="http://www.cast.org/our-work/publications/2018/udl-learning-brain-neuroscience.html" TargetMode="External"/><Relationship Id="rId1" Type="http://schemas.openxmlformats.org/officeDocument/2006/relationships/slideLayout" Target="../slideLayouts/slideLayout33.xml"/><Relationship Id="rId6" Type="http://schemas.openxmlformats.org/officeDocument/2006/relationships/hyperlink" Target="https://ieeexplore-ieee-org.ezproxy.library.itsligo.ie/search/searchresult.jsp?searchWithin=%22First%20Name%22:%22Randa%20L.%22&amp;searchWithin=%22Last%20Name%22:%22Shehab%22&amp;newsearch=true&amp;sortType=newest" TargetMode="External"/><Relationship Id="rId5" Type="http://schemas.openxmlformats.org/officeDocument/2006/relationships/hyperlink" Target="https://ieeexplore-ieee-org.ezproxy.library.itsligo.ie/search/searchresult.jsp?searchWithin=%22First%20Name%22:%22Josiah%22&amp;searchWithin=%22Last%20Name%22:%22Rippetoe%22&amp;newsearch=true&amp;sortType=newest" TargetMode="External"/><Relationship Id="rId4" Type="http://schemas.openxmlformats.org/officeDocument/2006/relationships/hyperlink" Target="https://ieeexplore-ieee-org.ezproxy.library.itsligo.ie/search/searchresult.jsp?searchWithin=%22First%20Name%22:%22Ziho%22&amp;searchWithin=%22Last%20Name%22:%22Kang%22&amp;newsearch=true&amp;sortType=newest" TargetMode="External"/><Relationship Id="rId9" Type="http://schemas.openxmlformats.org/officeDocument/2006/relationships/hyperlink" Target="http://www.ahead.ie/"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mailto:Maureen.haran@atu.ie"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hyperlink" Target="https://www.itsligo.ie/courses/postgraduate-certificate-in-universal-design-for-learning-online-2/" TargetMode="Externa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E4FF5E-0BEB-6645-B3A2-005B6CA3ABA1}"/>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9580FAB4-42D9-B941-AF5D-0FF2A1F9CFEC}"/>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1E67A351-3040-714E-9C5D-E1799B1D8FF5}"/>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1E4A5153-756A-1447-AEE0-7B73DC77A18E}"/>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38F9A4C7-5E85-2043-A134-C2D16E40AC50}"/>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27E29912-09FB-3145-A51D-C7430BD1847C}"/>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C2387DE0-451D-A047-9473-BA497EAD9E60}"/>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BEEA40A5-32B4-4043-A85D-EC409D3E40B5}"/>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8D40703F-BF49-CF4C-A69D-75000F0E29F5}"/>
              </a:ext>
            </a:extLst>
          </p:cNvPr>
          <p:cNvSpPr>
            <a:spLocks noGrp="1"/>
          </p:cNvSpPr>
          <p:nvPr>
            <p:ph type="body" idx="18"/>
          </p:nvPr>
        </p:nvSpPr>
        <p:spPr/>
        <p:txBody>
          <a:bodyPr/>
          <a:lstStyle/>
          <a:p>
            <a:endParaRPr lang="en-US"/>
          </a:p>
        </p:txBody>
      </p:sp>
      <p:sp>
        <p:nvSpPr>
          <p:cNvPr id="14" name="TextBox 13">
            <a:extLst>
              <a:ext uri="{FF2B5EF4-FFF2-40B4-BE49-F238E27FC236}">
                <a16:creationId xmlns:a16="http://schemas.microsoft.com/office/drawing/2014/main" id="{9658FF9E-16A8-9EFD-A587-88DA6F1C971B}"/>
              </a:ext>
              <a:ext uri="{C183D7F6-B498-43B3-948B-1728B52AA6E4}">
                <adec:decorative xmlns:adec="http://schemas.microsoft.com/office/drawing/2017/decorative" val="1"/>
              </a:ext>
            </a:extLst>
          </p:cNvPr>
          <p:cNvSpPr txBox="1"/>
          <p:nvPr/>
        </p:nvSpPr>
        <p:spPr>
          <a:xfrm>
            <a:off x="9696450" y="354039"/>
            <a:ext cx="1665514" cy="1754326"/>
          </a:xfrm>
          <a:prstGeom prst="rect">
            <a:avLst/>
          </a:prstGeom>
          <a:solidFill>
            <a:srgbClr val="001A79"/>
          </a:solidFill>
        </p:spPr>
        <p:txBody>
          <a:bodyPr wrap="square" rtlCol="0">
            <a:spAutoFit/>
          </a:bodyPr>
          <a:lstStyle/>
          <a:p>
            <a:endParaRPr lang="en-GB" sz="3600" b="1">
              <a:solidFill>
                <a:srgbClr val="001A79"/>
              </a:solidFill>
            </a:endParaRPr>
          </a:p>
          <a:p>
            <a:endParaRPr lang="en-GB" sz="3600" b="1">
              <a:solidFill>
                <a:srgbClr val="001A79"/>
              </a:solidFill>
            </a:endParaRPr>
          </a:p>
          <a:p>
            <a:endParaRPr lang="en-GB" sz="3600" b="1">
              <a:solidFill>
                <a:srgbClr val="001A79"/>
              </a:solidFill>
            </a:endParaRPr>
          </a:p>
        </p:txBody>
      </p:sp>
      <p:sp>
        <p:nvSpPr>
          <p:cNvPr id="13" name="Title 12">
            <a:extLst>
              <a:ext uri="{FF2B5EF4-FFF2-40B4-BE49-F238E27FC236}">
                <a16:creationId xmlns:a16="http://schemas.microsoft.com/office/drawing/2014/main" id="{0FFAC9F8-2647-4F16-9DA9-FCDED04C4ED7}"/>
              </a:ext>
            </a:extLst>
          </p:cNvPr>
          <p:cNvSpPr txBox="1">
            <a:spLocks noGrp="1"/>
          </p:cNvSpPr>
          <p:nvPr>
            <p:ph type="title" idx="4294967295"/>
          </p:nvPr>
        </p:nvSpPr>
        <p:spPr>
          <a:xfrm>
            <a:off x="5446184" y="631620"/>
            <a:ext cx="6474098" cy="44165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4400" b="1" i="0" u="none" strike="noStrike" kern="0" cap="none" spc="0" normalizeH="0" baseline="0" noProof="0" dirty="0">
                <a:ln>
                  <a:noFill/>
                </a:ln>
                <a:solidFill>
                  <a:srgbClr val="FF791E"/>
                </a:solidFill>
                <a:effectLst/>
                <a:uLnTx/>
                <a:uFillTx/>
                <a:latin typeface="+mj-lt"/>
                <a:ea typeface="Times New Roman" panose="02020603050405020304" pitchFamily="18" charset="0"/>
                <a:cs typeface="Times New Roman" panose="02020603050405020304" pitchFamily="18" charset="0"/>
              </a:rPr>
              <a:t>UDL Curriculum Design Workshop Series: </a:t>
            </a:r>
            <a:r>
              <a:rPr kumimoji="0" lang="en-GB" sz="3600" b="1" i="0" u="none" strike="noStrike" kern="0" cap="none" spc="0" normalizeH="0" baseline="0" noProof="0" dirty="0">
                <a:ln>
                  <a:noFill/>
                </a:ln>
                <a:solidFill>
                  <a:schemeClr val="bg1"/>
                </a:solidFill>
                <a:effectLst/>
                <a:uLnTx/>
                <a:uFillTx/>
                <a:latin typeface="+mj-lt"/>
                <a:ea typeface="Times New Roman" panose="02020603050405020304" pitchFamily="18" charset="0"/>
                <a:cs typeface="Times New Roman" panose="02020603050405020304" pitchFamily="18" charset="0"/>
              </a:rPr>
              <a:t>Creating an </a:t>
            </a:r>
            <a:r>
              <a:rPr kumimoji="0" lang="en-GB" sz="3600" b="1" i="1" u="none" strike="noStrike" kern="0" cap="none" spc="0" normalizeH="0" baseline="0" noProof="0" dirty="0">
                <a:ln>
                  <a:noFill/>
                </a:ln>
                <a:solidFill>
                  <a:schemeClr val="bg1"/>
                </a:solidFill>
                <a:effectLst/>
                <a:uLnTx/>
                <a:uFillTx/>
                <a:latin typeface="+mj-lt"/>
                <a:ea typeface="Times New Roman" panose="02020603050405020304" pitchFamily="18" charset="0"/>
                <a:cs typeface="Times New Roman" panose="02020603050405020304" pitchFamily="18" charset="0"/>
              </a:rPr>
              <a:t>inclusive learning recipe</a:t>
            </a:r>
            <a:r>
              <a:rPr kumimoji="0" lang="en-GB" sz="3600" b="1" i="0" u="none" strike="noStrike" kern="0" cap="none" spc="0" normalizeH="0" baseline="0" noProof="0" dirty="0">
                <a:ln>
                  <a:noFill/>
                </a:ln>
                <a:solidFill>
                  <a:schemeClr val="bg1"/>
                </a:solidFill>
                <a:effectLst/>
                <a:uLnTx/>
                <a:uFillTx/>
                <a:latin typeface="+mj-lt"/>
                <a:ea typeface="Times New Roman" panose="02020603050405020304" pitchFamily="18" charset="0"/>
                <a:cs typeface="Times New Roman" panose="02020603050405020304" pitchFamily="18" charset="0"/>
              </a:rPr>
              <a:t> one class at a time! </a:t>
            </a:r>
          </a:p>
          <a:p>
            <a:pPr marL="0" marR="0" lvl="0" indent="0" algn="l" defTabSz="914400" rtl="0" eaLnBrk="1" fontAlgn="auto" latinLnBrk="0" hangingPunct="1">
              <a:lnSpc>
                <a:spcPct val="100000"/>
              </a:lnSpc>
              <a:spcBef>
                <a:spcPts val="200"/>
              </a:spcBef>
              <a:spcAft>
                <a:spcPts val="0"/>
              </a:spcAft>
              <a:buClrTx/>
              <a:buSzTx/>
              <a:buFontTx/>
              <a:buNone/>
              <a:tabLst/>
              <a:defRPr/>
            </a:pPr>
            <a:endParaRPr kumimoji="0" lang="en-GB" sz="3600" b="1" i="0" u="none" strike="noStrike" kern="1200" cap="none" spc="0" normalizeH="0" baseline="0" noProof="0" dirty="0">
              <a:ln>
                <a:noFill/>
              </a:ln>
              <a:solidFill>
                <a:schemeClr val="bg1"/>
              </a:solidFill>
              <a:effectLst/>
              <a:uLnTx/>
              <a:uFillTx/>
              <a:latin typeface="+mj-lt"/>
              <a:ea typeface="Times New Roman" panose="02020603050405020304" pitchFamily="18" charset="0"/>
              <a:cs typeface="Times New Roman" panose="02020603050405020304" pitchFamily="18" charset="0"/>
            </a:endParaRPr>
          </a:p>
          <a:p>
            <a:pPr>
              <a:lnSpc>
                <a:spcPct val="100000"/>
              </a:lnSpc>
              <a:spcBef>
                <a:spcPts val="200"/>
              </a:spcBef>
              <a:defRPr/>
            </a:pPr>
            <a:r>
              <a:rPr kumimoji="0" lang="en-GB" sz="2000" b="1" i="0" u="none" strike="noStrike" kern="1200" cap="none" spc="0" normalizeH="0" baseline="0" noProof="0" dirty="0">
                <a:ln>
                  <a:noFill/>
                </a:ln>
                <a:solidFill>
                  <a:schemeClr val="bg1"/>
                </a:solidFill>
                <a:effectLst/>
                <a:uLnTx/>
                <a:uFillTx/>
                <a:latin typeface="+mj-lt"/>
                <a:ea typeface="Times New Roman" panose="02020603050405020304" pitchFamily="18" charset="0"/>
                <a:cs typeface="Times New Roman"/>
              </a:rPr>
              <a:t>Dr Niamh Plunkett, Head of Teaching &amp; Learning (ATU) Sligo</a:t>
            </a:r>
            <a:r>
              <a:rPr lang="en-GB" sz="2000" b="1" dirty="0">
                <a:solidFill>
                  <a:schemeClr val="bg1"/>
                </a:solidFill>
                <a:ea typeface="Times New Roman" panose="02020603050405020304" pitchFamily="18" charset="0"/>
                <a:cs typeface="Times New Roman"/>
              </a:rPr>
              <a:t>     </a:t>
            </a:r>
            <a:br>
              <a:rPr lang="en-GB" sz="2000" b="1" dirty="0">
                <a:ea typeface="Times New Roman" panose="02020603050405020304" pitchFamily="18" charset="0"/>
                <a:cs typeface="Times New Roman"/>
              </a:rPr>
            </a:br>
            <a:r>
              <a:rPr kumimoji="0" lang="en-GB" sz="2000" b="1" i="0" u="none" strike="noStrike" kern="1200" cap="none" spc="0" normalizeH="0" baseline="0" noProof="0" dirty="0">
                <a:ln>
                  <a:noFill/>
                </a:ln>
                <a:solidFill>
                  <a:schemeClr val="bg1"/>
                </a:solidFill>
                <a:effectLst/>
                <a:uLnTx/>
                <a:uFillTx/>
                <a:latin typeface="+mj-lt"/>
                <a:ea typeface="Times New Roman" panose="02020603050405020304" pitchFamily="18" charset="0"/>
                <a:cs typeface="Times New Roman"/>
              </a:rPr>
              <a:t>Maureen Haran, PhD(c) SFHEA, Lecturer</a:t>
            </a:r>
            <a:r>
              <a:rPr lang="en-GB" sz="2000" b="1" dirty="0">
                <a:solidFill>
                  <a:schemeClr val="bg1"/>
                </a:solidFill>
                <a:ea typeface="Times New Roman" panose="02020603050405020304" pitchFamily="18" charset="0"/>
                <a:cs typeface="Times New Roman"/>
              </a:rPr>
              <a:t> </a:t>
            </a:r>
            <a:r>
              <a:rPr kumimoji="0" lang="en-GB" sz="2000" b="1" i="0" u="none" strike="noStrike" kern="1200" cap="none" spc="0" normalizeH="0" baseline="0" noProof="0" dirty="0">
                <a:ln>
                  <a:noFill/>
                </a:ln>
                <a:solidFill>
                  <a:schemeClr val="bg1"/>
                </a:solidFill>
                <a:effectLst/>
                <a:uLnTx/>
                <a:uFillTx/>
                <a:latin typeface="+mj-lt"/>
                <a:ea typeface="Times New Roman" panose="02020603050405020304" pitchFamily="18" charset="0"/>
                <a:cs typeface="Times New Roman"/>
              </a:rPr>
              <a:t> (ATU)</a:t>
            </a:r>
            <a:r>
              <a:rPr lang="en-GB" sz="2000" b="1" dirty="0">
                <a:solidFill>
                  <a:schemeClr val="bg1"/>
                </a:solidFill>
                <a:ea typeface="Times New Roman" panose="02020603050405020304" pitchFamily="18" charset="0"/>
                <a:cs typeface="Times New Roman"/>
              </a:rPr>
              <a:t> </a:t>
            </a:r>
            <a:endParaRPr lang="en-GB" sz="2000" b="1" i="0" u="none" strike="noStrike" kern="1200" cap="none" spc="0" normalizeH="0" baseline="0" noProof="0" dirty="0">
              <a:ln>
                <a:noFill/>
              </a:ln>
              <a:solidFill>
                <a:schemeClr val="bg1"/>
              </a:solidFill>
              <a:effectLst/>
              <a:uLnTx/>
              <a:uFillTx/>
              <a:latin typeface="+mj-lt"/>
              <a:ea typeface="Times New Roman" panose="02020603050405020304" pitchFamily="18" charset="0"/>
              <a:cs typeface="Times New Roman" panose="02020603050405020304" pitchFamily="18" charset="0"/>
            </a:endParaRPr>
          </a:p>
          <a:p>
            <a:pPr>
              <a:lnSpc>
                <a:spcPct val="100000"/>
              </a:lnSpc>
              <a:spcBef>
                <a:spcPts val="200"/>
              </a:spcBef>
              <a:defRPr/>
            </a:pPr>
            <a:r>
              <a:rPr kumimoji="0" lang="en-GB" sz="2000" b="1" i="0" u="none" strike="noStrike" kern="1200" cap="none" spc="0" normalizeH="0" baseline="0" noProof="0" dirty="0">
                <a:ln>
                  <a:noFill/>
                </a:ln>
                <a:solidFill>
                  <a:schemeClr val="bg1"/>
                </a:solidFill>
                <a:effectLst/>
                <a:uLnTx/>
                <a:uFillTx/>
                <a:latin typeface="+mj-lt"/>
                <a:ea typeface="Times New Roman" panose="02020603050405020304" pitchFamily="18" charset="0"/>
                <a:cs typeface="Times New Roman"/>
              </a:rPr>
              <a:t>Siobhan Wynne, </a:t>
            </a:r>
            <a:r>
              <a:rPr lang="en-GB" sz="2000" b="1" dirty="0">
                <a:solidFill>
                  <a:schemeClr val="bg1"/>
                </a:solidFill>
                <a:ea typeface="Times New Roman" panose="02020603050405020304" pitchFamily="18" charset="0"/>
                <a:cs typeface="Times New Roman"/>
              </a:rPr>
              <a:t>BA MBS FCII, Development Manager, Insurance</a:t>
            </a:r>
            <a:r>
              <a:rPr kumimoji="0" lang="en-GB" sz="2000" b="1" i="0" u="none" strike="noStrike" kern="1200" cap="none" spc="0" normalizeH="0" baseline="0" noProof="0" dirty="0">
                <a:ln>
                  <a:noFill/>
                </a:ln>
                <a:solidFill>
                  <a:schemeClr val="bg1"/>
                </a:solidFill>
                <a:effectLst/>
                <a:uLnTx/>
                <a:uFillTx/>
                <a:latin typeface="+mj-lt"/>
                <a:ea typeface="Times New Roman" panose="02020603050405020304" pitchFamily="18" charset="0"/>
                <a:cs typeface="Times New Roman"/>
              </a:rPr>
              <a:t> Institute </a:t>
            </a:r>
            <a:r>
              <a:rPr lang="en-GB" sz="2000" b="1" dirty="0">
                <a:solidFill>
                  <a:schemeClr val="bg1"/>
                </a:solidFill>
                <a:ea typeface="Times New Roman" panose="02020603050405020304" pitchFamily="18" charset="0"/>
                <a:cs typeface="Times New Roman"/>
              </a:rPr>
              <a:t>of Ireland     </a:t>
            </a:r>
            <a:endParaRPr lang="en-GB" sz="2000" b="1" i="0" u="none" strike="noStrike" kern="1200" cap="none" spc="0" normalizeH="0" baseline="0" noProof="0" dirty="0">
              <a:ln>
                <a:noFill/>
              </a:ln>
              <a:solidFill>
                <a:schemeClr val="bg1"/>
              </a:solidFill>
              <a:effectLst/>
              <a:uLnTx/>
              <a:uFillTx/>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8705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62638263-9DED-DDFC-0AD1-64FC9DBA3AA5}"/>
              </a:ext>
            </a:extLst>
          </p:cNvPr>
          <p:cNvSpPr>
            <a:spLocks noGrp="1"/>
          </p:cNvSpPr>
          <p:nvPr>
            <p:ph type="title"/>
          </p:nvPr>
        </p:nvSpPr>
        <p:spPr/>
        <p:txBody>
          <a:bodyPr/>
          <a:lstStyle/>
          <a:p>
            <a:r>
              <a:rPr lang="en-GB" dirty="0" err="1"/>
              <a:t>Vevox</a:t>
            </a:r>
            <a:r>
              <a:rPr lang="en-GB" dirty="0"/>
              <a:t> Poll</a:t>
            </a:r>
            <a:r>
              <a:rPr lang="en-GB" baseline="0" dirty="0"/>
              <a:t> on Curriculum development </a:t>
            </a:r>
            <a:r>
              <a:rPr lang="en-GB" baseline="0" dirty="0" err="1"/>
              <a:t>knowedge</a:t>
            </a:r>
            <a:endParaRPr lang="en-GB" dirty="0"/>
          </a:p>
        </p:txBody>
      </p:sp>
      <p:sp>
        <p:nvSpPr>
          <p:cNvPr id="3" name="Text Placeholder 2">
            <a:extLst>
              <a:ext uri="{FF2B5EF4-FFF2-40B4-BE49-F238E27FC236}">
                <a16:creationId xmlns:a16="http://schemas.microsoft.com/office/drawing/2014/main" id="{B2B14AB2-9A37-1D15-9710-C7091D12A5BB}"/>
              </a:ext>
            </a:extLst>
          </p:cNvPr>
          <p:cNvSpPr>
            <a:spLocks noGrp="1"/>
          </p:cNvSpPr>
          <p:nvPr>
            <p:ph type="body" idx="10"/>
          </p:nvPr>
        </p:nvSpPr>
        <p:spPr/>
        <p:txBody>
          <a:bodyPr/>
          <a:lstStyle/>
          <a:p>
            <a:endParaRPr lang="en-GB"/>
          </a:p>
        </p:txBody>
      </p:sp>
      <p:sp>
        <p:nvSpPr>
          <p:cNvPr id="4" name="Text Placeholder 3">
            <a:extLst>
              <a:ext uri="{FF2B5EF4-FFF2-40B4-BE49-F238E27FC236}">
                <a16:creationId xmlns:a16="http://schemas.microsoft.com/office/drawing/2014/main" id="{183CE522-921F-896F-4C8A-9D3102C8BEC9}"/>
              </a:ext>
            </a:extLst>
          </p:cNvPr>
          <p:cNvSpPr>
            <a:spLocks noGrp="1"/>
          </p:cNvSpPr>
          <p:nvPr>
            <p:ph type="body" idx="11"/>
          </p:nvPr>
        </p:nvSpPr>
        <p:spPr/>
        <p:txBody>
          <a:bodyPr/>
          <a:lstStyle/>
          <a:p>
            <a:endParaRPr lang="en-GB"/>
          </a:p>
        </p:txBody>
      </p:sp>
      <p:sp>
        <p:nvSpPr>
          <p:cNvPr id="5" name="Text Placeholder 4">
            <a:extLst>
              <a:ext uri="{FF2B5EF4-FFF2-40B4-BE49-F238E27FC236}">
                <a16:creationId xmlns:a16="http://schemas.microsoft.com/office/drawing/2014/main" id="{AC78A539-16A8-30F9-EB73-CF8B699E3504}"/>
              </a:ext>
            </a:extLst>
          </p:cNvPr>
          <p:cNvSpPr>
            <a:spLocks noGrp="1"/>
          </p:cNvSpPr>
          <p:nvPr>
            <p:ph type="body" idx="12"/>
          </p:nvPr>
        </p:nvSpPr>
        <p:spPr/>
        <p:txBody>
          <a:bodyPr/>
          <a:lstStyle/>
          <a:p>
            <a:endParaRPr lang="en-GB"/>
          </a:p>
        </p:txBody>
      </p:sp>
      <p:sp>
        <p:nvSpPr>
          <p:cNvPr id="6" name="Text Placeholder 5">
            <a:extLst>
              <a:ext uri="{FF2B5EF4-FFF2-40B4-BE49-F238E27FC236}">
                <a16:creationId xmlns:a16="http://schemas.microsoft.com/office/drawing/2014/main" id="{6FEF5554-9416-DB33-5264-8D244C71AF95}"/>
              </a:ext>
            </a:extLst>
          </p:cNvPr>
          <p:cNvSpPr>
            <a:spLocks noGrp="1"/>
          </p:cNvSpPr>
          <p:nvPr>
            <p:ph type="body" idx="13"/>
          </p:nvPr>
        </p:nvSpPr>
        <p:spPr/>
        <p:txBody>
          <a:bodyPr/>
          <a:lstStyle/>
          <a:p>
            <a:endParaRPr lang="en-GB"/>
          </a:p>
        </p:txBody>
      </p:sp>
      <p:sp>
        <p:nvSpPr>
          <p:cNvPr id="7" name="Text Placeholder 6">
            <a:extLst>
              <a:ext uri="{FF2B5EF4-FFF2-40B4-BE49-F238E27FC236}">
                <a16:creationId xmlns:a16="http://schemas.microsoft.com/office/drawing/2014/main" id="{9DBA8FF0-6FEA-7ADE-3F58-F88ACC3DAD66}"/>
              </a:ext>
            </a:extLst>
          </p:cNvPr>
          <p:cNvSpPr>
            <a:spLocks noGrp="1"/>
          </p:cNvSpPr>
          <p:nvPr>
            <p:ph type="body" idx="14"/>
          </p:nvPr>
        </p:nvSpPr>
        <p:spPr/>
        <p:txBody>
          <a:bodyPr/>
          <a:lstStyle/>
          <a:p>
            <a:endParaRPr lang="en-GB"/>
          </a:p>
        </p:txBody>
      </p:sp>
      <p:sp>
        <p:nvSpPr>
          <p:cNvPr id="8" name="Text Placeholder 7">
            <a:extLst>
              <a:ext uri="{FF2B5EF4-FFF2-40B4-BE49-F238E27FC236}">
                <a16:creationId xmlns:a16="http://schemas.microsoft.com/office/drawing/2014/main" id="{A931CD99-2FE6-B57E-1888-B46D562040A0}"/>
              </a:ext>
            </a:extLst>
          </p:cNvPr>
          <p:cNvSpPr>
            <a:spLocks noGrp="1"/>
          </p:cNvSpPr>
          <p:nvPr>
            <p:ph type="body" idx="15"/>
          </p:nvPr>
        </p:nvSpPr>
        <p:spPr/>
        <p:txBody>
          <a:bodyPr/>
          <a:lstStyle/>
          <a:p>
            <a:endParaRPr lang="en-GB"/>
          </a:p>
        </p:txBody>
      </p:sp>
      <p:sp>
        <p:nvSpPr>
          <p:cNvPr id="9" name="Text Placeholder 8">
            <a:extLst>
              <a:ext uri="{FF2B5EF4-FFF2-40B4-BE49-F238E27FC236}">
                <a16:creationId xmlns:a16="http://schemas.microsoft.com/office/drawing/2014/main" id="{ED7351E6-2DA3-3A5E-91C8-3CB27708081B}"/>
              </a:ext>
            </a:extLst>
          </p:cNvPr>
          <p:cNvSpPr>
            <a:spLocks noGrp="1"/>
          </p:cNvSpPr>
          <p:nvPr>
            <p:ph type="body" idx="16"/>
          </p:nvPr>
        </p:nvSpPr>
        <p:spPr/>
        <p:txBody>
          <a:bodyPr/>
          <a:lstStyle/>
          <a:p>
            <a:endParaRPr lang="en-GB"/>
          </a:p>
        </p:txBody>
      </p:sp>
      <p:sp>
        <p:nvSpPr>
          <p:cNvPr id="10" name="Text Placeholder 9">
            <a:extLst>
              <a:ext uri="{FF2B5EF4-FFF2-40B4-BE49-F238E27FC236}">
                <a16:creationId xmlns:a16="http://schemas.microsoft.com/office/drawing/2014/main" id="{1F6AB6F7-B56E-973B-F94C-6D94B435CCD0}"/>
              </a:ext>
            </a:extLst>
          </p:cNvPr>
          <p:cNvSpPr>
            <a:spLocks noGrp="1"/>
          </p:cNvSpPr>
          <p:nvPr>
            <p:ph type="body" idx="17"/>
          </p:nvPr>
        </p:nvSpPr>
        <p:spPr/>
        <p:txBody>
          <a:bodyPr/>
          <a:lstStyle/>
          <a:p>
            <a:endParaRPr lang="en-GB"/>
          </a:p>
        </p:txBody>
      </p:sp>
      <p:sp>
        <p:nvSpPr>
          <p:cNvPr id="11" name="Text Placeholder 10">
            <a:extLst>
              <a:ext uri="{FF2B5EF4-FFF2-40B4-BE49-F238E27FC236}">
                <a16:creationId xmlns:a16="http://schemas.microsoft.com/office/drawing/2014/main" id="{44D12800-91F7-F4AE-A3FE-B2B52D099D7E}"/>
              </a:ext>
            </a:extLst>
          </p:cNvPr>
          <p:cNvSpPr>
            <a:spLocks noGrp="1"/>
          </p:cNvSpPr>
          <p:nvPr>
            <p:ph type="body" idx="18"/>
          </p:nvPr>
        </p:nvSpPr>
        <p:spPr/>
        <p:txBody>
          <a:bodyPr/>
          <a:lstStyle/>
          <a:p>
            <a:endParaRPr lang="en-GB"/>
          </a:p>
        </p:txBody>
      </p:sp>
      <p:pic>
        <p:nvPicPr>
          <p:cNvPr id="19" name="Picture 18" descr="Screenshot image of Vevox poll asking the audiences level of curriculum development knowledge">
            <a:extLst>
              <a:ext uri="{FF2B5EF4-FFF2-40B4-BE49-F238E27FC236}">
                <a16:creationId xmlns:a16="http://schemas.microsoft.com/office/drawing/2014/main" id="{E98DFCA0-3ED5-A1EA-C49F-3CBF34BD909D}"/>
              </a:ext>
            </a:extLst>
          </p:cNvPr>
          <p:cNvPicPr>
            <a:picLocks noChangeAspect="1"/>
          </p:cNvPicPr>
          <p:nvPr/>
        </p:nvPicPr>
        <p:blipFill>
          <a:blip r:embed="rId3"/>
          <a:stretch>
            <a:fillRect/>
          </a:stretch>
        </p:blipFill>
        <p:spPr>
          <a:xfrm>
            <a:off x="0" y="0"/>
            <a:ext cx="11849100" cy="6858000"/>
          </a:xfrm>
          <a:prstGeom prst="rect">
            <a:avLst/>
          </a:prstGeom>
        </p:spPr>
      </p:pic>
    </p:spTree>
    <p:extLst>
      <p:ext uri="{BB962C8B-B14F-4D97-AF65-F5344CB8AC3E}">
        <p14:creationId xmlns:p14="http://schemas.microsoft.com/office/powerpoint/2010/main" val="1791157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CDF923-4FF9-5047-8E71-8308F5D14103}"/>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C8CAB812-5B27-5048-A01E-52B9665D39EF}"/>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33AB1E04-FA92-DD45-AE57-1B623D708CCE}"/>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EBE58676-D066-B649-B7C9-7030942702F5}"/>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631AE352-17D6-A947-87CF-FD22CA8D91B4}"/>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651B57AD-7A51-7F4A-AF21-02DA043987FD}"/>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907A0229-B480-6A45-843C-3E47875DD5E1}"/>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C2C81187-A3D6-1F47-973E-93406D74EF25}"/>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95465B11-7964-2743-B8E3-254211742E52}"/>
              </a:ext>
            </a:extLst>
          </p:cNvPr>
          <p:cNvSpPr>
            <a:spLocks noGrp="1"/>
          </p:cNvSpPr>
          <p:nvPr>
            <p:ph type="body" idx="18"/>
          </p:nvPr>
        </p:nvSpPr>
        <p:spPr/>
        <p:txBody>
          <a:bodyPr/>
          <a:lstStyle/>
          <a:p>
            <a:endParaRPr lang="en-US"/>
          </a:p>
        </p:txBody>
      </p:sp>
      <p:sp>
        <p:nvSpPr>
          <p:cNvPr id="2" name="Pentagon 4">
            <a:extLst>
              <a:ext uri="{FF2B5EF4-FFF2-40B4-BE49-F238E27FC236}">
                <a16:creationId xmlns:a16="http://schemas.microsoft.com/office/drawing/2014/main" id="{3FDF547B-8597-725D-B66E-EED3F46BB8CF}"/>
              </a:ext>
            </a:extLst>
          </p:cNvPr>
          <p:cNvSpPr>
            <a:spLocks noGrp="1"/>
          </p:cNvSpPr>
          <p:nvPr>
            <p:ph type="title" idx="4294967295"/>
          </p:nvPr>
        </p:nvSpPr>
        <p:spPr>
          <a:xfrm>
            <a:off x="213360" y="424217"/>
            <a:ext cx="11277599" cy="892778"/>
          </a:xfrm>
          <a:prstGeom prst="homePlate">
            <a:avLst/>
          </a:prstGeom>
          <a:solidFill>
            <a:srgbClr val="005B5E"/>
          </a:solidFill>
          <a:ln w="57150" cap="flat" cmpd="sng" algn="ctr">
            <a:solidFill>
              <a:schemeClr val="bg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4000" b="0" i="0" u="none" strike="noStrike" kern="1200" cap="none" spc="0" normalizeH="0" baseline="0" noProof="0" dirty="0">
                <a:ln>
                  <a:noFill/>
                </a:ln>
                <a:solidFill>
                  <a:schemeClr val="lt1"/>
                </a:solidFill>
                <a:effectLst/>
                <a:uLnTx/>
                <a:uFillTx/>
                <a:latin typeface="+mn-lt"/>
                <a:ea typeface="+mn-ea"/>
                <a:cs typeface="+mn-cs"/>
              </a:rPr>
              <a:t>Scientific neuro-science (3) Principles</a:t>
            </a:r>
          </a:p>
        </p:txBody>
      </p:sp>
      <p:sp>
        <p:nvSpPr>
          <p:cNvPr id="12" name="TextBox 11">
            <a:extLst>
              <a:ext uri="{FF2B5EF4-FFF2-40B4-BE49-F238E27FC236}">
                <a16:creationId xmlns:a16="http://schemas.microsoft.com/office/drawing/2014/main" id="{FCAF87F2-A9BA-BE5B-F9B0-BC25BE3C78FB}"/>
              </a:ext>
            </a:extLst>
          </p:cNvPr>
          <p:cNvSpPr txBox="1"/>
          <p:nvPr/>
        </p:nvSpPr>
        <p:spPr>
          <a:xfrm>
            <a:off x="2708076" y="1509789"/>
            <a:ext cx="7155920" cy="646331"/>
          </a:xfrm>
          <a:prstGeom prst="rect">
            <a:avLst/>
          </a:prstGeom>
          <a:noFill/>
        </p:spPr>
        <p:txBody>
          <a:bodyPr wrap="square" rtlCol="0">
            <a:spAutoFit/>
          </a:bodyPr>
          <a:lstStyle/>
          <a:p>
            <a:r>
              <a:rPr lang="en-IE" sz="3600" b="1">
                <a:solidFill>
                  <a:srgbClr val="005B5E"/>
                </a:solidFill>
              </a:rPr>
              <a:t>Learning Networks of the Brain</a:t>
            </a:r>
          </a:p>
        </p:txBody>
      </p:sp>
      <p:pic>
        <p:nvPicPr>
          <p:cNvPr id="13" name="Picture 12" descr="Neuro-education networks brain image.">
            <a:extLst>
              <a:ext uri="{FF2B5EF4-FFF2-40B4-BE49-F238E27FC236}">
                <a16:creationId xmlns:a16="http://schemas.microsoft.com/office/drawing/2014/main" id="{7AB250AD-4BE5-F607-F9EB-1EFC6273855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068913" y="2186729"/>
            <a:ext cx="5323840" cy="4247054"/>
          </a:xfrm>
          <a:prstGeom prst="rect">
            <a:avLst/>
          </a:prstGeom>
          <a:solidFill>
            <a:schemeClr val="accent3">
              <a:lumMod val="60000"/>
              <a:lumOff val="40000"/>
            </a:schemeClr>
          </a:solidFill>
        </p:spPr>
      </p:pic>
      <p:sp>
        <p:nvSpPr>
          <p:cNvPr id="27" name="CuadroTexto 26">
            <a:extLst>
              <a:ext uri="{FF2B5EF4-FFF2-40B4-BE49-F238E27FC236}">
                <a16:creationId xmlns:a16="http://schemas.microsoft.com/office/drawing/2014/main" id="{8C8221F9-0D45-49B4-997F-7C6A9EF2F71A}"/>
              </a:ext>
            </a:extLst>
          </p:cNvPr>
          <p:cNvSpPr txBox="1"/>
          <p:nvPr/>
        </p:nvSpPr>
        <p:spPr>
          <a:xfrm>
            <a:off x="5344513" y="4264754"/>
            <a:ext cx="242374" cy="369332"/>
          </a:xfrm>
          <a:prstGeom prst="rect">
            <a:avLst/>
          </a:prstGeom>
          <a:noFill/>
        </p:spPr>
        <p:txBody>
          <a:bodyPr wrap="none" rtlCol="0" anchor="ctr" anchorCtr="1">
            <a:spAutoFit/>
          </a:bodyPr>
          <a:lstStyle/>
          <a:p>
            <a:pPr algn="ctr"/>
            <a:r>
              <a:rPr lang="en-GB">
                <a:solidFill>
                  <a:srgbClr val="FFFC00"/>
                </a:solidFill>
              </a:rPr>
              <a:t>.</a:t>
            </a:r>
          </a:p>
        </p:txBody>
      </p:sp>
    </p:spTree>
    <p:extLst>
      <p:ext uri="{BB962C8B-B14F-4D97-AF65-F5344CB8AC3E}">
        <p14:creationId xmlns:p14="http://schemas.microsoft.com/office/powerpoint/2010/main" val="119413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F65375-7407-C340-BA2E-AE581449E4EE}"/>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F7EECAD6-A7D5-B044-9F0C-4541939E0FA7}"/>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566FF63D-F957-A04F-B3E3-98E5FE4DCA0A}"/>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6F53D5D8-AD88-064D-8363-EA20FA4E927D}"/>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CFE4C337-D774-794A-AAD8-A323D97F8499}"/>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320644E7-3771-C44D-B7DA-B33DF73B1C42}"/>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EED75506-AE19-C049-ACE5-A6C713342CC1}"/>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40185264-C0E0-D84D-BD34-5163880450EF}"/>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298EC768-A938-334A-ADA2-B970B3C1D10E}"/>
              </a:ext>
            </a:extLst>
          </p:cNvPr>
          <p:cNvSpPr>
            <a:spLocks noGrp="1"/>
          </p:cNvSpPr>
          <p:nvPr>
            <p:ph type="body" idx="18"/>
          </p:nvPr>
        </p:nvSpPr>
        <p:spPr/>
        <p:txBody>
          <a:bodyPr/>
          <a:lstStyle/>
          <a:p>
            <a:endParaRPr lang="en-US"/>
          </a:p>
        </p:txBody>
      </p:sp>
      <p:pic>
        <p:nvPicPr>
          <p:cNvPr id="2" name="Picture 1" descr="CAST UDL Guidelines">
            <a:extLst>
              <a:ext uri="{FF2B5EF4-FFF2-40B4-BE49-F238E27FC236}">
                <a16:creationId xmlns:a16="http://schemas.microsoft.com/office/drawing/2014/main" id="{38A67540-4B79-306A-86B4-F22DD37295E0}"/>
              </a:ext>
            </a:extLst>
          </p:cNvPr>
          <p:cNvPicPr>
            <a:picLocks noChangeAspect="1"/>
          </p:cNvPicPr>
          <p:nvPr/>
        </p:nvPicPr>
        <p:blipFill rotWithShape="1">
          <a:blip r:embed="rId3"/>
          <a:srcRect l="3159" t="1702" r="3159" b="4242"/>
          <a:stretch/>
        </p:blipFill>
        <p:spPr>
          <a:xfrm>
            <a:off x="3391462" y="114704"/>
            <a:ext cx="7076133" cy="6743296"/>
          </a:xfrm>
          <a:prstGeom prst="rect">
            <a:avLst/>
          </a:prstGeom>
        </p:spPr>
      </p:pic>
      <p:sp>
        <p:nvSpPr>
          <p:cNvPr id="14" name="Title 13">
            <a:extLst>
              <a:ext uri="{FF2B5EF4-FFF2-40B4-BE49-F238E27FC236}">
                <a16:creationId xmlns:a16="http://schemas.microsoft.com/office/drawing/2014/main" id="{A7159D97-0B00-213C-0A8B-A5262214D516}"/>
              </a:ext>
            </a:extLst>
          </p:cNvPr>
          <p:cNvSpPr>
            <a:spLocks noGrp="1"/>
          </p:cNvSpPr>
          <p:nvPr>
            <p:ph type="title"/>
          </p:nvPr>
        </p:nvSpPr>
        <p:spPr>
          <a:xfrm rot="19207593">
            <a:off x="-59611" y="1821519"/>
            <a:ext cx="3334167" cy="609601"/>
          </a:xfrm>
        </p:spPr>
        <p:txBody>
          <a:bodyPr vert="horz" wrap="square" lIns="0" tIns="0" rIns="0" bIns="0" rtlCol="0" anchor="b" anchorCtr="0">
            <a:normAutofit/>
          </a:bodyPr>
          <a:lstStyle/>
          <a:p>
            <a:r>
              <a:rPr lang="en-GB"/>
              <a:t>UDL Guidelines</a:t>
            </a:r>
          </a:p>
        </p:txBody>
      </p:sp>
    </p:spTree>
    <p:extLst>
      <p:ext uri="{BB962C8B-B14F-4D97-AF65-F5344CB8AC3E}">
        <p14:creationId xmlns:p14="http://schemas.microsoft.com/office/powerpoint/2010/main" val="2213794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F65375-7407-C340-BA2E-AE581449E4EE}"/>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F7EECAD6-A7D5-B044-9F0C-4541939E0FA7}"/>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566FF63D-F957-A04F-B3E3-98E5FE4DCA0A}"/>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6F53D5D8-AD88-064D-8363-EA20FA4E927D}"/>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CFE4C337-D774-794A-AAD8-A323D97F8499}"/>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320644E7-3771-C44D-B7DA-B33DF73B1C42}"/>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EED75506-AE19-C049-ACE5-A6C713342CC1}"/>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40185264-C0E0-D84D-BD34-5163880450EF}"/>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298EC768-A938-334A-ADA2-B970B3C1D10E}"/>
              </a:ext>
            </a:extLst>
          </p:cNvPr>
          <p:cNvSpPr>
            <a:spLocks noGrp="1"/>
          </p:cNvSpPr>
          <p:nvPr>
            <p:ph type="body" idx="18"/>
          </p:nvPr>
        </p:nvSpPr>
        <p:spPr/>
        <p:txBody>
          <a:bodyPr/>
          <a:lstStyle/>
          <a:p>
            <a:endParaRPr lang="en-US"/>
          </a:p>
        </p:txBody>
      </p:sp>
      <p:sp>
        <p:nvSpPr>
          <p:cNvPr id="2" name="Pentagon 4">
            <a:extLst>
              <a:ext uri="{FF2B5EF4-FFF2-40B4-BE49-F238E27FC236}">
                <a16:creationId xmlns:a16="http://schemas.microsoft.com/office/drawing/2014/main" id="{4DF5F48E-A8F2-BBFA-960F-F1EC9C222EE3}"/>
              </a:ext>
            </a:extLst>
          </p:cNvPr>
          <p:cNvSpPr>
            <a:spLocks noGrp="1"/>
          </p:cNvSpPr>
          <p:nvPr>
            <p:ph type="title" idx="4294967295"/>
          </p:nvPr>
        </p:nvSpPr>
        <p:spPr>
          <a:xfrm>
            <a:off x="2384860" y="192363"/>
            <a:ext cx="6979145" cy="730888"/>
          </a:xfrm>
          <a:prstGeom prst="homePlate">
            <a:avLst/>
          </a:prstGeom>
          <a:solidFill>
            <a:srgbClr val="005B5E"/>
          </a:solidFill>
          <a:ln w="57150" cap="flat" cmpd="sng" algn="ctr">
            <a:solidFill>
              <a:schemeClr val="bg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mn-lt"/>
                <a:ea typeface="+mn-ea"/>
                <a:cs typeface="+mn-cs"/>
              </a:rPr>
              <a:t>What is Biggs Constructive Alignment?</a:t>
            </a:r>
          </a:p>
        </p:txBody>
      </p:sp>
      <p:sp>
        <p:nvSpPr>
          <p:cNvPr id="12" name="Rectangle 11">
            <a:extLst>
              <a:ext uri="{FF2B5EF4-FFF2-40B4-BE49-F238E27FC236}">
                <a16:creationId xmlns:a16="http://schemas.microsoft.com/office/drawing/2014/main" id="{DDDC8F3C-9907-2DAC-8EE3-AB0376FAE816}"/>
              </a:ext>
            </a:extLst>
          </p:cNvPr>
          <p:cNvSpPr/>
          <p:nvPr/>
        </p:nvSpPr>
        <p:spPr>
          <a:xfrm>
            <a:off x="6413908" y="957574"/>
            <a:ext cx="5190688" cy="5018682"/>
          </a:xfrm>
          <a:prstGeom prst="rect">
            <a:avLst/>
          </a:prstGeom>
        </p:spPr>
        <p:txBody>
          <a:bodyPr wrap="square">
            <a:spAutoFit/>
          </a:bodyPr>
          <a:lstStyle/>
          <a:p>
            <a:pPr>
              <a:lnSpc>
                <a:spcPct val="150000"/>
              </a:lnSpc>
            </a:pPr>
            <a:r>
              <a:rPr lang="en-US" sz="2400" b="1">
                <a:solidFill>
                  <a:srgbClr val="005B5E"/>
                </a:solidFill>
                <a:latin typeface="arial" panose="020B0604020202020204" pitchFamily="34" charset="0"/>
              </a:rPr>
              <a:t>Constructive alignment</a:t>
            </a:r>
            <a:r>
              <a:rPr lang="en-US" sz="2400">
                <a:solidFill>
                  <a:srgbClr val="005B5E"/>
                </a:solidFill>
                <a:latin typeface="arial" panose="020B0604020202020204" pitchFamily="34" charset="0"/>
              </a:rPr>
              <a:t> was devised by Professor John B. </a:t>
            </a:r>
            <a:r>
              <a:rPr lang="en-US" sz="2400" b="1">
                <a:solidFill>
                  <a:srgbClr val="005B5E"/>
                </a:solidFill>
                <a:latin typeface="arial" panose="020B0604020202020204" pitchFamily="34" charset="0"/>
              </a:rPr>
              <a:t>Biggs</a:t>
            </a:r>
            <a:r>
              <a:rPr lang="en-US" sz="2400">
                <a:solidFill>
                  <a:srgbClr val="005B5E"/>
                </a:solidFill>
                <a:latin typeface="arial" panose="020B0604020202020204" pitchFamily="34" charset="0"/>
              </a:rPr>
              <a:t>, represents a marriage between a constructivist understanding of the nature of learning, and an </a:t>
            </a:r>
            <a:r>
              <a:rPr lang="en-US" sz="2400" b="1">
                <a:solidFill>
                  <a:srgbClr val="005B5E"/>
                </a:solidFill>
                <a:latin typeface="arial" panose="020B0604020202020204" pitchFamily="34" charset="0"/>
              </a:rPr>
              <a:t>aligned</a:t>
            </a:r>
            <a:r>
              <a:rPr lang="en-US" sz="2400">
                <a:solidFill>
                  <a:srgbClr val="005B5E"/>
                </a:solidFill>
                <a:latin typeface="arial" panose="020B0604020202020204" pitchFamily="34" charset="0"/>
              </a:rPr>
              <a:t> design for outcomes-based teaching education. ... Learner’s construct meaning from what they do to learn.</a:t>
            </a:r>
            <a:endParaRPr lang="en-IE" sz="2400">
              <a:solidFill>
                <a:srgbClr val="005B5E"/>
              </a:solidFill>
            </a:endParaRPr>
          </a:p>
        </p:txBody>
      </p:sp>
      <p:pic>
        <p:nvPicPr>
          <p:cNvPr id="13" name="Picture 2" descr="Image result for What are the principles of constructive alignment?">
            <a:extLst>
              <a:ext uri="{FF2B5EF4-FFF2-40B4-BE49-F238E27FC236}">
                <a16:creationId xmlns:a16="http://schemas.microsoft.com/office/drawing/2014/main" id="{D988668A-8FCE-CF45-FF68-399970E0D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65" y="1173044"/>
            <a:ext cx="6023643" cy="451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87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82FF638-0D98-3035-A6A6-E0CDB6F99422}"/>
              </a:ext>
            </a:extLst>
          </p:cNvPr>
          <p:cNvSpPr txBox="1">
            <a:spLocks noGrp="1"/>
          </p:cNvSpPr>
          <p:nvPr>
            <p:ph type="title" idx="4294967295"/>
          </p:nvPr>
        </p:nvSpPr>
        <p:spPr>
          <a:xfrm>
            <a:off x="2213114" y="1344021"/>
            <a:ext cx="5128591"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latin typeface="+mn-lt"/>
                <a:ea typeface="+mn-ea"/>
                <a:cs typeface="+mn-cs"/>
              </a:rPr>
              <a:t>Using Principles of Constructive Alignment</a:t>
            </a:r>
          </a:p>
        </p:txBody>
      </p:sp>
      <p:sp>
        <p:nvSpPr>
          <p:cNvPr id="3" name="Text Placeholder 2">
            <a:extLst>
              <a:ext uri="{FF2B5EF4-FFF2-40B4-BE49-F238E27FC236}">
                <a16:creationId xmlns:a16="http://schemas.microsoft.com/office/drawing/2014/main" id="{1DF65375-7407-C340-BA2E-AE581449E4EE}"/>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F7EECAD6-A7D5-B044-9F0C-4541939E0FA7}"/>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566FF63D-F957-A04F-B3E3-98E5FE4DCA0A}"/>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6F53D5D8-AD88-064D-8363-EA20FA4E927D}"/>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CFE4C337-D774-794A-AAD8-A323D97F8499}"/>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320644E7-3771-C44D-B7DA-B33DF73B1C42}"/>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EED75506-AE19-C049-ACE5-A6C713342CC1}"/>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40185264-C0E0-D84D-BD34-5163880450EF}"/>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298EC768-A938-334A-ADA2-B970B3C1D10E}"/>
              </a:ext>
            </a:extLst>
          </p:cNvPr>
          <p:cNvSpPr>
            <a:spLocks noGrp="1"/>
          </p:cNvSpPr>
          <p:nvPr>
            <p:ph type="body" idx="18"/>
          </p:nvPr>
        </p:nvSpPr>
        <p:spPr/>
        <p:txBody>
          <a:bodyPr/>
          <a:lstStyle/>
          <a:p>
            <a:endParaRPr lang="en-US"/>
          </a:p>
        </p:txBody>
      </p:sp>
      <p:pic>
        <p:nvPicPr>
          <p:cNvPr id="2" name="Picture 1" descr="Principles of Constructive Alignment image">
            <a:extLst>
              <a:ext uri="{FF2B5EF4-FFF2-40B4-BE49-F238E27FC236}">
                <a16:creationId xmlns:a16="http://schemas.microsoft.com/office/drawing/2014/main" id="{DD1B230F-5BFE-C56C-7457-65DD2464C77A}"/>
              </a:ext>
            </a:extLst>
          </p:cNvPr>
          <p:cNvPicPr>
            <a:picLocks noChangeAspect="1"/>
          </p:cNvPicPr>
          <p:nvPr/>
        </p:nvPicPr>
        <p:blipFill rotWithShape="1">
          <a:blip r:embed="rId3"/>
          <a:srcRect t="14287" b="13333"/>
          <a:stretch/>
        </p:blipFill>
        <p:spPr>
          <a:xfrm>
            <a:off x="1045759" y="593248"/>
            <a:ext cx="9790404" cy="5314791"/>
          </a:xfrm>
          <a:prstGeom prst="rect">
            <a:avLst/>
          </a:prstGeom>
        </p:spPr>
      </p:pic>
      <p:pic>
        <p:nvPicPr>
          <p:cNvPr id="12" name="Picture 11">
            <a:extLst>
              <a:ext uri="{FF2B5EF4-FFF2-40B4-BE49-F238E27FC236}">
                <a16:creationId xmlns:a16="http://schemas.microsoft.com/office/drawing/2014/main" id="{A7810D51-008F-E299-3F37-0C0006BBC50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205" y="336021"/>
            <a:ext cx="1534158" cy="1008000"/>
          </a:xfrm>
          <a:prstGeom prst="rect">
            <a:avLst/>
          </a:prstGeom>
        </p:spPr>
      </p:pic>
    </p:spTree>
    <p:extLst>
      <p:ext uri="{BB962C8B-B14F-4D97-AF65-F5344CB8AC3E}">
        <p14:creationId xmlns:p14="http://schemas.microsoft.com/office/powerpoint/2010/main" val="539996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79,266 Student Clipart Illustrations &amp; Clip Art - iStock ...">
            <a:extLst>
              <a:ext uri="{FF2B5EF4-FFF2-40B4-BE49-F238E27FC236}">
                <a16:creationId xmlns:a16="http://schemas.microsoft.com/office/drawing/2014/main" id="{F3A26E38-F31E-9204-6AD7-0A8DBE6FE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8138" y="1718223"/>
            <a:ext cx="5829300" cy="4419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45CDF923-4FF9-5047-8E71-8308F5D14103}"/>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C8CAB812-5B27-5048-A01E-52B9665D39EF}"/>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33AB1E04-FA92-DD45-AE57-1B623D708CCE}"/>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EBE58676-D066-B649-B7C9-7030942702F5}"/>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631AE352-17D6-A947-87CF-FD22CA8D91B4}"/>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651B57AD-7A51-7F4A-AF21-02DA043987FD}"/>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907A0229-B480-6A45-843C-3E47875DD5E1}"/>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C2C81187-A3D6-1F47-973E-93406D74EF25}"/>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95465B11-7964-2743-B8E3-254211742E52}"/>
              </a:ext>
            </a:extLst>
          </p:cNvPr>
          <p:cNvSpPr>
            <a:spLocks noGrp="1"/>
          </p:cNvSpPr>
          <p:nvPr>
            <p:ph type="body" idx="18"/>
          </p:nvPr>
        </p:nvSpPr>
        <p:spPr/>
        <p:txBody>
          <a:bodyPr/>
          <a:lstStyle/>
          <a:p>
            <a:endParaRPr lang="en-US"/>
          </a:p>
        </p:txBody>
      </p:sp>
      <p:sp>
        <p:nvSpPr>
          <p:cNvPr id="14" name="Title 13">
            <a:extLst>
              <a:ext uri="{FF2B5EF4-FFF2-40B4-BE49-F238E27FC236}">
                <a16:creationId xmlns:a16="http://schemas.microsoft.com/office/drawing/2014/main" id="{9E51F15C-58E7-1E1E-3AFA-0A07B35AFE83}"/>
              </a:ext>
            </a:extLst>
          </p:cNvPr>
          <p:cNvSpPr>
            <a:spLocks noGrp="1"/>
          </p:cNvSpPr>
          <p:nvPr>
            <p:ph type="title" idx="4294967295"/>
          </p:nvPr>
        </p:nvSpPr>
        <p:spPr>
          <a:xfrm rot="21308471">
            <a:off x="542297" y="335970"/>
            <a:ext cx="3294038" cy="2720899"/>
          </a:xfrm>
          <a:prstGeom prst="cloudCallout">
            <a:avLst>
              <a:gd name="adj1" fmla="val 33625"/>
              <a:gd name="adj2" fmla="val 66497"/>
            </a:avLst>
          </a:prstGeom>
          <a:solidFill>
            <a:srgbClr val="001A79"/>
          </a:solidFill>
          <a:ln w="1270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FE8D4"/>
                </a:solidFill>
                <a:effectLst/>
                <a:uLnTx/>
                <a:uFillTx/>
                <a:latin typeface="+mn-lt"/>
                <a:ea typeface="+mn-ea"/>
                <a:cs typeface="+mn-cs"/>
              </a:rPr>
              <a:t>Time for some fun..</a:t>
            </a:r>
          </a:p>
        </p:txBody>
      </p:sp>
    </p:spTree>
    <p:extLst>
      <p:ext uri="{BB962C8B-B14F-4D97-AF65-F5344CB8AC3E}">
        <p14:creationId xmlns:p14="http://schemas.microsoft.com/office/powerpoint/2010/main" val="3230102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ample Watermark - PNG All">
            <a:extLst>
              <a:ext uri="{FF2B5EF4-FFF2-40B4-BE49-F238E27FC236}">
                <a16:creationId xmlns:a16="http://schemas.microsoft.com/office/drawing/2014/main" id="{34E205C6-EEE5-9E91-BEDC-9E5DB47EB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086" y="266704"/>
            <a:ext cx="8969827" cy="6489534"/>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9F09AD2F-ECC2-A14D-B7F3-54C9CAD5B97E}"/>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9D218B52-80AA-484D-BBA8-661BBC2A1EF2}"/>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63A58436-22EE-3C4E-864F-0E8CCFE3FF8F}"/>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5006907B-B8E3-1447-82C3-9BA1A13D24CF}"/>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D92B7A8C-584F-234C-9FAC-80CB5AFE3C64}"/>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623A42E6-C5B4-5547-B3D8-CAD8E7560C58}"/>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2DD5A614-B508-BC42-95AD-D4D6EAEE2255}"/>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73814834-D661-B443-BAFA-447E14B2A776}"/>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FED8108F-1288-0A4B-9BC9-A8B789548F90}"/>
              </a:ext>
            </a:extLst>
          </p:cNvPr>
          <p:cNvSpPr>
            <a:spLocks noGrp="1"/>
          </p:cNvSpPr>
          <p:nvPr>
            <p:ph type="body" idx="18"/>
          </p:nvPr>
        </p:nvSpPr>
        <p:spPr/>
        <p:txBody>
          <a:bodyPr/>
          <a:lstStyle/>
          <a:p>
            <a:endParaRPr lang="en-US"/>
          </a:p>
        </p:txBody>
      </p:sp>
      <p:sp>
        <p:nvSpPr>
          <p:cNvPr id="2" name="TextBox 1">
            <a:extLst>
              <a:ext uri="{FF2B5EF4-FFF2-40B4-BE49-F238E27FC236}">
                <a16:creationId xmlns:a16="http://schemas.microsoft.com/office/drawing/2014/main" id="{89531711-3AF7-278E-286F-79C9EE06C5A7}"/>
              </a:ext>
            </a:extLst>
          </p:cNvPr>
          <p:cNvSpPr txBox="1"/>
          <p:nvPr/>
        </p:nvSpPr>
        <p:spPr>
          <a:xfrm>
            <a:off x="1463921" y="289265"/>
            <a:ext cx="10074669" cy="2985433"/>
          </a:xfrm>
          <a:prstGeom prst="rect">
            <a:avLst/>
          </a:prstGeom>
          <a:noFill/>
          <a:ln w="76200">
            <a:solidFill>
              <a:srgbClr val="7BB9CB"/>
            </a:solidFill>
            <a:prstDash val="sysDot"/>
          </a:ln>
        </p:spPr>
        <p:txBody>
          <a:bodyPr wrap="square" rtlCol="0">
            <a:spAutoFit/>
          </a:bodyPr>
          <a:lstStyle/>
          <a:p>
            <a:r>
              <a:rPr lang="en-GB" sz="2400" b="1">
                <a:solidFill>
                  <a:srgbClr val="001A79"/>
                </a:solidFill>
              </a:rPr>
              <a:t>Work with a colleague to write 3 Learning outcomes/ objectives on a simple concept </a:t>
            </a:r>
            <a:r>
              <a:rPr lang="en-GB" sz="2400" b="1">
                <a:solidFill>
                  <a:srgbClr val="005B5E"/>
                </a:solidFill>
              </a:rPr>
              <a:t>(baking an apple tart)</a:t>
            </a:r>
          </a:p>
          <a:p>
            <a:endParaRPr lang="en-GB" sz="2000" b="1">
              <a:solidFill>
                <a:srgbClr val="005B5E"/>
              </a:solidFill>
            </a:endParaRPr>
          </a:p>
          <a:p>
            <a:r>
              <a:rPr lang="en-GB" sz="2000" b="1">
                <a:solidFill>
                  <a:srgbClr val="001A79"/>
                </a:solidFill>
              </a:rPr>
              <a:t>Discuss your specific learning task: </a:t>
            </a:r>
          </a:p>
          <a:p>
            <a:pPr marL="457200" indent="-457200">
              <a:buAutoNum type="alphaLcParenBoth"/>
            </a:pPr>
            <a:r>
              <a:rPr lang="en-GB" sz="2000">
                <a:solidFill>
                  <a:srgbClr val="001A79"/>
                </a:solidFill>
              </a:rPr>
              <a:t>identify what others should learn as result of undertaking a training or class </a:t>
            </a:r>
          </a:p>
          <a:p>
            <a:pPr marL="457200" indent="-457200">
              <a:buAutoNum type="alphaLcParenBoth"/>
            </a:pPr>
            <a:r>
              <a:rPr lang="en-GB" sz="2000">
                <a:solidFill>
                  <a:srgbClr val="001A79"/>
                </a:solidFill>
              </a:rPr>
              <a:t>write these as Learning Outcomes/Objectives.</a:t>
            </a:r>
          </a:p>
          <a:p>
            <a:r>
              <a:rPr lang="en-GB" sz="2000">
                <a:solidFill>
                  <a:srgbClr val="001A79"/>
                </a:solidFill>
              </a:rPr>
              <a:t>(c)   decide what the assessment(s) for this will be and</a:t>
            </a:r>
          </a:p>
          <a:p>
            <a:r>
              <a:rPr lang="en-GB" sz="2000">
                <a:solidFill>
                  <a:srgbClr val="001A79"/>
                </a:solidFill>
              </a:rPr>
              <a:t>(d)   design the teaching and the learning activity.</a:t>
            </a:r>
          </a:p>
          <a:p>
            <a:pPr algn="ctr"/>
            <a:r>
              <a:rPr lang="en-GB" sz="2000">
                <a:solidFill>
                  <a:srgbClr val="001A79"/>
                </a:solidFill>
              </a:rPr>
              <a:t> </a:t>
            </a:r>
            <a:r>
              <a:rPr lang="en-GB" sz="2000" b="1">
                <a:solidFill>
                  <a:srgbClr val="001A79"/>
                </a:solidFill>
              </a:rPr>
              <a:t>Be prepared to share these in the large group!</a:t>
            </a:r>
          </a:p>
        </p:txBody>
      </p:sp>
      <p:sp>
        <p:nvSpPr>
          <p:cNvPr id="14" name="TextBox 13">
            <a:extLst>
              <a:ext uri="{FF2B5EF4-FFF2-40B4-BE49-F238E27FC236}">
                <a16:creationId xmlns:a16="http://schemas.microsoft.com/office/drawing/2014/main" id="{5412279C-0792-C53B-3FD0-9B5CCCFCC6EC}"/>
              </a:ext>
            </a:extLst>
          </p:cNvPr>
          <p:cNvSpPr txBox="1"/>
          <p:nvPr/>
        </p:nvSpPr>
        <p:spPr>
          <a:xfrm>
            <a:off x="1463920" y="3583303"/>
            <a:ext cx="10074669" cy="2862322"/>
          </a:xfrm>
          <a:prstGeom prst="rect">
            <a:avLst/>
          </a:prstGeom>
          <a:noFill/>
          <a:ln w="76200">
            <a:solidFill>
              <a:srgbClr val="7BB9CB"/>
            </a:solidFill>
            <a:prstDash val="sysDot"/>
          </a:ln>
        </p:spPr>
        <p:txBody>
          <a:bodyPr wrap="square" rtlCol="0">
            <a:spAutoFit/>
          </a:bodyPr>
          <a:lstStyle/>
          <a:p>
            <a:pPr marL="342900" indent="-342900">
              <a:buFont typeface="Arial" panose="020B0604020202020204" pitchFamily="34" charset="0"/>
              <a:buChar char="•"/>
            </a:pPr>
            <a:endParaRPr lang="en-GB" sz="2000">
              <a:solidFill>
                <a:srgbClr val="001A79"/>
              </a:solidFill>
            </a:endParaRPr>
          </a:p>
          <a:p>
            <a:pPr marL="342900" indent="-342900">
              <a:buFont typeface="Arial" panose="020B0604020202020204" pitchFamily="34" charset="0"/>
              <a:buChar char="•"/>
            </a:pPr>
            <a:r>
              <a:rPr lang="en-GB" sz="2000">
                <a:solidFill>
                  <a:srgbClr val="001A79"/>
                </a:solidFill>
              </a:rPr>
              <a:t>Keep your learning objectives concise. </a:t>
            </a:r>
          </a:p>
          <a:p>
            <a:pPr marL="342900" indent="-342900">
              <a:buFont typeface="Arial" panose="020B0604020202020204" pitchFamily="34" charset="0"/>
              <a:buChar char="•"/>
            </a:pPr>
            <a:r>
              <a:rPr lang="en-GB" sz="2000">
                <a:solidFill>
                  <a:srgbClr val="001A79"/>
                </a:solidFill>
              </a:rPr>
              <a:t>State the intended learning outcomes</a:t>
            </a:r>
          </a:p>
          <a:p>
            <a:pPr marL="342900" indent="-342900">
              <a:buFont typeface="Arial" panose="020B0604020202020204" pitchFamily="34" charset="0"/>
              <a:buChar char="•"/>
            </a:pPr>
            <a:r>
              <a:rPr lang="en-GB" sz="2000">
                <a:solidFill>
                  <a:srgbClr val="001A79"/>
                </a:solidFill>
              </a:rPr>
              <a:t>Choosing 1-2 teaching/learning activities likely to lead to help and encourage students to attain these objectives.</a:t>
            </a:r>
          </a:p>
          <a:p>
            <a:pPr marL="342900" indent="-342900">
              <a:buFont typeface="Arial" panose="020B0604020202020204" pitchFamily="34" charset="0"/>
              <a:buChar char="•"/>
            </a:pPr>
            <a:r>
              <a:rPr lang="en-GB" sz="2000">
                <a:solidFill>
                  <a:srgbClr val="001A79"/>
                </a:solidFill>
              </a:rPr>
              <a:t>Consider 1-2 assessment methods that reflect the learning outcomes using methods that enable students to demonstrate the intended learning and evaluating how well they match what was intended.</a:t>
            </a:r>
          </a:p>
          <a:p>
            <a:endParaRPr lang="en-GB" sz="2000">
              <a:solidFill>
                <a:srgbClr val="001A79"/>
              </a:solidFill>
            </a:endParaRPr>
          </a:p>
        </p:txBody>
      </p:sp>
      <p:sp>
        <p:nvSpPr>
          <p:cNvPr id="15" name="Title 14">
            <a:extLst>
              <a:ext uri="{FF2B5EF4-FFF2-40B4-BE49-F238E27FC236}">
                <a16:creationId xmlns:a16="http://schemas.microsoft.com/office/drawing/2014/main" id="{EAD055EE-BA1B-D44C-A936-25844F2CE772}"/>
              </a:ext>
            </a:extLst>
          </p:cNvPr>
          <p:cNvSpPr txBox="1">
            <a:spLocks noGrp="1"/>
          </p:cNvSpPr>
          <p:nvPr>
            <p:ph type="title" idx="4294967295"/>
          </p:nvPr>
        </p:nvSpPr>
        <p:spPr>
          <a:xfrm rot="16200000">
            <a:off x="-2053985" y="2800586"/>
            <a:ext cx="5607416" cy="584775"/>
          </a:xfrm>
          <a:prstGeom prst="rect">
            <a:avLst/>
          </a:prstGeom>
          <a:noFill/>
          <a:ln w="76200">
            <a:solidFill>
              <a:srgbClr val="7BB9CB"/>
            </a:solidFill>
            <a:prstDash val="sysDot"/>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1A79"/>
                </a:solidFill>
                <a:effectLst/>
                <a:uLnTx/>
                <a:uFillTx/>
                <a:latin typeface="+mn-lt"/>
                <a:ea typeface="+mn-ea"/>
                <a:cs typeface="+mn-cs"/>
              </a:rPr>
              <a:t>Constructive Alignment</a:t>
            </a:r>
          </a:p>
        </p:txBody>
      </p:sp>
    </p:spTree>
    <p:extLst>
      <p:ext uri="{BB962C8B-B14F-4D97-AF65-F5344CB8AC3E}">
        <p14:creationId xmlns:p14="http://schemas.microsoft.com/office/powerpoint/2010/main" val="2694700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D384016-4727-F23E-D7F6-1B13164FDFD4}"/>
              </a:ext>
            </a:extLst>
          </p:cNvPr>
          <p:cNvSpPr>
            <a:spLocks noGrp="1"/>
          </p:cNvSpPr>
          <p:nvPr>
            <p:ph type="title"/>
          </p:nvPr>
        </p:nvSpPr>
        <p:spPr>
          <a:xfrm>
            <a:off x="3560819" y="3036307"/>
            <a:ext cx="2376155" cy="785386"/>
          </a:xfrm>
        </p:spPr>
        <p:txBody>
          <a:bodyPr>
            <a:normAutofit/>
          </a:bodyPr>
          <a:lstStyle/>
          <a:p>
            <a:r>
              <a:rPr lang="en-GB" sz="1400"/>
              <a:t>Student examples of alignment</a:t>
            </a:r>
          </a:p>
        </p:txBody>
      </p:sp>
      <p:sp>
        <p:nvSpPr>
          <p:cNvPr id="3" name="Text Placeholder 2">
            <a:extLst>
              <a:ext uri="{FF2B5EF4-FFF2-40B4-BE49-F238E27FC236}">
                <a16:creationId xmlns:a16="http://schemas.microsoft.com/office/drawing/2014/main" id="{1DF65375-7407-C340-BA2E-AE581449E4EE}"/>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F7EECAD6-A7D5-B044-9F0C-4541939E0FA7}"/>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566FF63D-F957-A04F-B3E3-98E5FE4DCA0A}"/>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6F53D5D8-AD88-064D-8363-EA20FA4E927D}"/>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CFE4C337-D774-794A-AAD8-A323D97F8499}"/>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320644E7-3771-C44D-B7DA-B33DF73B1C42}"/>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EED75506-AE19-C049-ACE5-A6C713342CC1}"/>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40185264-C0E0-D84D-BD34-5163880450EF}"/>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298EC768-A938-334A-ADA2-B970B3C1D10E}"/>
              </a:ext>
            </a:extLst>
          </p:cNvPr>
          <p:cNvSpPr>
            <a:spLocks noGrp="1"/>
          </p:cNvSpPr>
          <p:nvPr>
            <p:ph type="body" idx="18"/>
          </p:nvPr>
        </p:nvSpPr>
        <p:spPr/>
        <p:txBody>
          <a:bodyPr/>
          <a:lstStyle/>
          <a:p>
            <a:endParaRPr lang="en-US"/>
          </a:p>
        </p:txBody>
      </p:sp>
      <p:pic>
        <p:nvPicPr>
          <p:cNvPr id="15" name="Picture 14" descr="Image of an example of a student activity.">
            <a:extLst>
              <a:ext uri="{FF2B5EF4-FFF2-40B4-BE49-F238E27FC236}">
                <a16:creationId xmlns:a16="http://schemas.microsoft.com/office/drawing/2014/main" id="{740E3AE4-B357-0B47-17D7-19674861ED9C}"/>
              </a:ext>
            </a:extLst>
          </p:cNvPr>
          <p:cNvPicPr>
            <a:picLocks noChangeAspect="1"/>
          </p:cNvPicPr>
          <p:nvPr/>
        </p:nvPicPr>
        <p:blipFill>
          <a:blip r:embed="rId3"/>
          <a:stretch>
            <a:fillRect/>
          </a:stretch>
        </p:blipFill>
        <p:spPr>
          <a:xfrm>
            <a:off x="324901" y="0"/>
            <a:ext cx="8081128" cy="6858000"/>
          </a:xfrm>
          <a:prstGeom prst="rect">
            <a:avLst/>
          </a:prstGeom>
        </p:spPr>
      </p:pic>
      <p:pic>
        <p:nvPicPr>
          <p:cNvPr id="13" name="Picture 2" descr="Best Apple Pie Recipe (My Favorite British Apple Pie) - Christina's Cucina">
            <a:extLst>
              <a:ext uri="{FF2B5EF4-FFF2-40B4-BE49-F238E27FC236}">
                <a16:creationId xmlns:a16="http://schemas.microsoft.com/office/drawing/2014/main" id="{6098F11E-245F-6957-9697-FE8708628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3410" y="210261"/>
            <a:ext cx="4192992" cy="2826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598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2C9B2D-472F-3E48-A4BD-561EA89153E6}"/>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67A9F5D2-E440-214E-A03B-F046522867FE}"/>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049C219E-5653-BA41-8A9A-29B09DBFF101}"/>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F69B0ED5-0CC5-A643-991D-4286AFC16EB1}"/>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9F76770B-3B39-5E4E-A48F-B33A6904EFB3}"/>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83EE9332-7C3B-B94C-9F8B-19AF0A59C9B4}"/>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66CBD311-249E-E14C-AE85-8A4E40A34CE1}"/>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B3274B4D-5661-E642-941F-846E9EFC597E}"/>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C47275F9-DA21-AC46-B0B9-4AB257E2B511}"/>
              </a:ext>
            </a:extLst>
          </p:cNvPr>
          <p:cNvSpPr>
            <a:spLocks noGrp="1"/>
          </p:cNvSpPr>
          <p:nvPr>
            <p:ph type="body" idx="18"/>
          </p:nvPr>
        </p:nvSpPr>
        <p:spPr/>
        <p:txBody>
          <a:bodyPr/>
          <a:lstStyle/>
          <a:p>
            <a:endParaRPr lang="en-US"/>
          </a:p>
        </p:txBody>
      </p:sp>
      <p:sp>
        <p:nvSpPr>
          <p:cNvPr id="18" name="Title 17">
            <a:extLst>
              <a:ext uri="{FF2B5EF4-FFF2-40B4-BE49-F238E27FC236}">
                <a16:creationId xmlns:a16="http://schemas.microsoft.com/office/drawing/2014/main" id="{E527DE54-A320-DB90-C68A-323295F254CC}"/>
              </a:ext>
            </a:extLst>
          </p:cNvPr>
          <p:cNvSpPr txBox="1">
            <a:spLocks noGrp="1"/>
          </p:cNvSpPr>
          <p:nvPr>
            <p:ph type="title" idx="4294967295"/>
          </p:nvPr>
        </p:nvSpPr>
        <p:spPr>
          <a:xfrm>
            <a:off x="812800" y="48345"/>
            <a:ext cx="1110996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srgbClr val="005B5E"/>
                </a:solidFill>
                <a:effectLst/>
                <a:uLnTx/>
                <a:uFillTx/>
                <a:latin typeface="Freestyle Script" panose="030804020302050B0404" pitchFamily="66" charset="0"/>
                <a:ea typeface="+mn-ea"/>
                <a:cs typeface="+mn-cs"/>
              </a:rPr>
              <a:t>How might the </a:t>
            </a:r>
            <a:r>
              <a:rPr kumimoji="0" lang="en-GB" sz="4800" b="1" i="0" u="none" strike="noStrike" kern="1200" cap="none" spc="0" normalizeH="0" baseline="0" noProof="0">
                <a:ln>
                  <a:noFill/>
                </a:ln>
                <a:solidFill>
                  <a:srgbClr val="FF791E"/>
                </a:solidFill>
                <a:effectLst/>
                <a:uLnTx/>
                <a:uFillTx/>
                <a:latin typeface="Freestyle Script" panose="030804020302050B0404" pitchFamily="66" charset="0"/>
                <a:ea typeface="+mn-ea"/>
                <a:cs typeface="+mn-cs"/>
              </a:rPr>
              <a:t>UDL</a:t>
            </a:r>
            <a:r>
              <a:rPr kumimoji="0" lang="en-GB" sz="4800" b="1" i="0" u="none" strike="noStrike" kern="1200" cap="none" spc="0" normalizeH="0" baseline="0" noProof="0">
                <a:ln>
                  <a:noFill/>
                </a:ln>
                <a:solidFill>
                  <a:srgbClr val="005B5E"/>
                </a:solidFill>
                <a:effectLst/>
                <a:uLnTx/>
                <a:uFillTx/>
                <a:latin typeface="Freestyle Script" panose="030804020302050B0404" pitchFamily="66" charset="0"/>
                <a:ea typeface="+mn-ea"/>
                <a:cs typeface="+mn-cs"/>
              </a:rPr>
              <a:t> Framework enhance this curricular design?</a:t>
            </a:r>
          </a:p>
        </p:txBody>
      </p:sp>
      <p:pic>
        <p:nvPicPr>
          <p:cNvPr id="14" name="Picture 13" descr="Image of the UDL accessibility goals captured from the AHEAD video">
            <a:extLst>
              <a:ext uri="{FF2B5EF4-FFF2-40B4-BE49-F238E27FC236}">
                <a16:creationId xmlns:a16="http://schemas.microsoft.com/office/drawing/2014/main" id="{C4CB5AFA-FB71-01E4-E755-9285334D1C8E}"/>
              </a:ext>
            </a:extLst>
          </p:cNvPr>
          <p:cNvPicPr>
            <a:picLocks noChangeAspect="1"/>
          </p:cNvPicPr>
          <p:nvPr/>
        </p:nvPicPr>
        <p:blipFill>
          <a:blip r:embed="rId3"/>
          <a:stretch>
            <a:fillRect/>
          </a:stretch>
        </p:blipFill>
        <p:spPr>
          <a:xfrm>
            <a:off x="1754036" y="1112647"/>
            <a:ext cx="9227487" cy="5259313"/>
          </a:xfrm>
          <a:prstGeom prst="rect">
            <a:avLst/>
          </a:prstGeom>
        </p:spPr>
      </p:pic>
      <p:pic>
        <p:nvPicPr>
          <p:cNvPr id="12" name="Picture 11" descr="Image naming the UDL framework goals in relation to accessibility.">
            <a:extLst>
              <a:ext uri="{FF2B5EF4-FFF2-40B4-BE49-F238E27FC236}">
                <a16:creationId xmlns:a16="http://schemas.microsoft.com/office/drawing/2014/main" id="{A3D7FA4A-1599-A73B-8445-75695BF61648}"/>
              </a:ext>
            </a:extLst>
          </p:cNvPr>
          <p:cNvPicPr>
            <a:picLocks noChangeAspect="1"/>
          </p:cNvPicPr>
          <p:nvPr/>
        </p:nvPicPr>
        <p:blipFill rotWithShape="1">
          <a:blip r:embed="rId4"/>
          <a:srcRect t="4323"/>
          <a:stretch/>
        </p:blipFill>
        <p:spPr>
          <a:xfrm>
            <a:off x="1773919" y="1104384"/>
            <a:ext cx="9536428" cy="5275837"/>
          </a:xfrm>
          <a:prstGeom prst="rect">
            <a:avLst/>
          </a:prstGeom>
        </p:spPr>
      </p:pic>
    </p:spTree>
    <p:extLst>
      <p:ext uri="{BB962C8B-B14F-4D97-AF65-F5344CB8AC3E}">
        <p14:creationId xmlns:p14="http://schemas.microsoft.com/office/powerpoint/2010/main" val="101213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80BDA24-6FDA-6C15-0CD7-88A333C43922}"/>
              </a:ext>
            </a:extLst>
          </p:cNvPr>
          <p:cNvSpPr txBox="1">
            <a:spLocks noGrp="1"/>
          </p:cNvSpPr>
          <p:nvPr>
            <p:ph type="title" idx="4294967295"/>
          </p:nvPr>
        </p:nvSpPr>
        <p:spPr>
          <a:xfrm>
            <a:off x="3210339" y="2672042"/>
            <a:ext cx="6420678"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latin typeface="+mn-lt"/>
                <a:ea typeface="+mn-ea"/>
                <a:cs typeface="+mn-cs"/>
              </a:rPr>
              <a:t>Student Example with UDL</a:t>
            </a:r>
          </a:p>
        </p:txBody>
      </p:sp>
      <p:pic>
        <p:nvPicPr>
          <p:cNvPr id="14" name="Picture 13" descr="Image of a student Example">
            <a:extLst>
              <a:ext uri="{FF2B5EF4-FFF2-40B4-BE49-F238E27FC236}">
                <a16:creationId xmlns:a16="http://schemas.microsoft.com/office/drawing/2014/main" id="{033AB004-1B45-B4EF-B52F-A5C6459C5E53}"/>
              </a:ext>
            </a:extLst>
          </p:cNvPr>
          <p:cNvPicPr>
            <a:picLocks noChangeAspect="1"/>
          </p:cNvPicPr>
          <p:nvPr/>
        </p:nvPicPr>
        <p:blipFill rotWithShape="1">
          <a:blip r:embed="rId3"/>
          <a:srcRect r="14168"/>
          <a:stretch/>
        </p:blipFill>
        <p:spPr>
          <a:xfrm>
            <a:off x="4744208" y="42972"/>
            <a:ext cx="6936163" cy="6815028"/>
          </a:xfrm>
          <a:prstGeom prst="rect">
            <a:avLst/>
          </a:prstGeom>
        </p:spPr>
      </p:pic>
      <p:sp>
        <p:nvSpPr>
          <p:cNvPr id="3" name="Text Placeholder 2">
            <a:extLst>
              <a:ext uri="{FF2B5EF4-FFF2-40B4-BE49-F238E27FC236}">
                <a16:creationId xmlns:a16="http://schemas.microsoft.com/office/drawing/2014/main" id="{1DF65375-7407-C340-BA2E-AE581449E4EE}"/>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F7EECAD6-A7D5-B044-9F0C-4541939E0FA7}"/>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566FF63D-F957-A04F-B3E3-98E5FE4DCA0A}"/>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6F53D5D8-AD88-064D-8363-EA20FA4E927D}"/>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CFE4C337-D774-794A-AAD8-A323D97F8499}"/>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320644E7-3771-C44D-B7DA-B33DF73B1C42}"/>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EED75506-AE19-C049-ACE5-A6C713342CC1}"/>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40185264-C0E0-D84D-BD34-5163880450EF}"/>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298EC768-A938-334A-ADA2-B970B3C1D10E}"/>
              </a:ext>
            </a:extLst>
          </p:cNvPr>
          <p:cNvSpPr>
            <a:spLocks noGrp="1"/>
          </p:cNvSpPr>
          <p:nvPr>
            <p:ph type="body" idx="18"/>
          </p:nvPr>
        </p:nvSpPr>
        <p:spPr/>
        <p:txBody>
          <a:bodyPr/>
          <a:lstStyle/>
          <a:p>
            <a:endParaRPr lang="en-US"/>
          </a:p>
        </p:txBody>
      </p:sp>
      <p:pic>
        <p:nvPicPr>
          <p:cNvPr id="12" name="Picture 11" descr="UDL CAST Guidelines image">
            <a:extLst>
              <a:ext uri="{FF2B5EF4-FFF2-40B4-BE49-F238E27FC236}">
                <a16:creationId xmlns:a16="http://schemas.microsoft.com/office/drawing/2014/main" id="{AEA9BC56-67C8-F37C-FE16-DD734E80BB16}"/>
              </a:ext>
            </a:extLst>
          </p:cNvPr>
          <p:cNvPicPr>
            <a:picLocks noChangeAspect="1"/>
          </p:cNvPicPr>
          <p:nvPr/>
        </p:nvPicPr>
        <p:blipFill>
          <a:blip r:embed="rId4"/>
          <a:stretch>
            <a:fillRect/>
          </a:stretch>
        </p:blipFill>
        <p:spPr>
          <a:xfrm>
            <a:off x="0" y="42972"/>
            <a:ext cx="5802086" cy="6858000"/>
          </a:xfrm>
          <a:prstGeom prst="rect">
            <a:avLst/>
          </a:prstGeom>
        </p:spPr>
      </p:pic>
    </p:spTree>
    <p:extLst>
      <p:ext uri="{BB962C8B-B14F-4D97-AF65-F5344CB8AC3E}">
        <p14:creationId xmlns:p14="http://schemas.microsoft.com/office/powerpoint/2010/main" val="4223592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5CD3E4F-68D6-9D86-3352-4F16D95AA6C8}"/>
              </a:ext>
            </a:extLst>
          </p:cNvPr>
          <p:cNvSpPr>
            <a:spLocks noGrp="1"/>
          </p:cNvSpPr>
          <p:nvPr>
            <p:ph type="title"/>
          </p:nvPr>
        </p:nvSpPr>
        <p:spPr>
          <a:xfrm>
            <a:off x="2264354" y="5146955"/>
            <a:ext cx="4586177" cy="627321"/>
          </a:xfrm>
        </p:spPr>
        <p:txBody>
          <a:bodyPr/>
          <a:lstStyle/>
          <a:p>
            <a:r>
              <a:rPr lang="en-GB" dirty="0"/>
              <a:t>ATU</a:t>
            </a:r>
            <a:r>
              <a:rPr lang="en-GB" baseline="0" dirty="0"/>
              <a:t> UDL Timeline</a:t>
            </a:r>
            <a:endParaRPr lang="en-GB" dirty="0"/>
          </a:p>
        </p:txBody>
      </p:sp>
      <p:sp>
        <p:nvSpPr>
          <p:cNvPr id="2" name="Text Placeholder 1">
            <a:extLst>
              <a:ext uri="{FF2B5EF4-FFF2-40B4-BE49-F238E27FC236}">
                <a16:creationId xmlns:a16="http://schemas.microsoft.com/office/drawing/2014/main" id="{9BF1170E-FA1B-DE44-B2D2-ED5781DA56A0}"/>
              </a:ext>
              <a:ext uri="{C183D7F6-B498-43B3-948B-1728B52AA6E4}">
                <adec:decorative xmlns:adec="http://schemas.microsoft.com/office/drawing/2017/decorative" val="1"/>
              </a:ext>
            </a:extLst>
          </p:cNvPr>
          <p:cNvSpPr>
            <a:spLocks noGrp="1"/>
          </p:cNvSpPr>
          <p:nvPr>
            <p:ph type="body" idx="10"/>
          </p:nvPr>
        </p:nvSpPr>
        <p:spPr/>
        <p:txBody>
          <a:bodyPr/>
          <a:lstStyle/>
          <a:p>
            <a:endParaRPr lang="en-US"/>
          </a:p>
        </p:txBody>
      </p:sp>
      <p:sp>
        <p:nvSpPr>
          <p:cNvPr id="3" name="Text Placeholder 2">
            <a:extLst>
              <a:ext uri="{FF2B5EF4-FFF2-40B4-BE49-F238E27FC236}">
                <a16:creationId xmlns:a16="http://schemas.microsoft.com/office/drawing/2014/main" id="{7B5D68A2-66BD-544B-B6E7-4BF1CE4F8344}"/>
              </a:ext>
              <a:ext uri="{C183D7F6-B498-43B3-948B-1728B52AA6E4}">
                <adec:decorative xmlns:adec="http://schemas.microsoft.com/office/drawing/2017/decorative" val="1"/>
              </a:ext>
            </a:extLst>
          </p:cNvPr>
          <p:cNvSpPr>
            <a:spLocks noGrp="1"/>
          </p:cNvSpPr>
          <p:nvPr>
            <p:ph type="body" idx="11"/>
          </p:nvPr>
        </p:nvSpPr>
        <p:spPr/>
        <p:txBody>
          <a:bodyPr/>
          <a:lstStyle/>
          <a:p>
            <a:endParaRPr lang="en-US"/>
          </a:p>
        </p:txBody>
      </p:sp>
      <p:sp>
        <p:nvSpPr>
          <p:cNvPr id="4" name="Text Placeholder 3">
            <a:extLst>
              <a:ext uri="{FF2B5EF4-FFF2-40B4-BE49-F238E27FC236}">
                <a16:creationId xmlns:a16="http://schemas.microsoft.com/office/drawing/2014/main" id="{01AE864F-86BB-2B4B-ADDB-BDF681149C3E}"/>
              </a:ext>
              <a:ext uri="{C183D7F6-B498-43B3-948B-1728B52AA6E4}">
                <adec:decorative xmlns:adec="http://schemas.microsoft.com/office/drawing/2017/decorative" val="1"/>
              </a:ext>
            </a:extLst>
          </p:cNvPr>
          <p:cNvSpPr>
            <a:spLocks noGrp="1"/>
          </p:cNvSpPr>
          <p:nvPr>
            <p:ph type="body" idx="12"/>
          </p:nvPr>
        </p:nvSpPr>
        <p:spPr/>
        <p:txBody>
          <a:bodyPr/>
          <a:lstStyle/>
          <a:p>
            <a:endParaRPr lang="en-US"/>
          </a:p>
        </p:txBody>
      </p:sp>
      <p:sp>
        <p:nvSpPr>
          <p:cNvPr id="5" name="Text Placeholder 4">
            <a:extLst>
              <a:ext uri="{FF2B5EF4-FFF2-40B4-BE49-F238E27FC236}">
                <a16:creationId xmlns:a16="http://schemas.microsoft.com/office/drawing/2014/main" id="{9C6F2932-90A1-5C48-B36D-F8E472ECB36F}"/>
              </a:ext>
              <a:ext uri="{C183D7F6-B498-43B3-948B-1728B52AA6E4}">
                <adec:decorative xmlns:adec="http://schemas.microsoft.com/office/drawing/2017/decorative" val="1"/>
              </a:ext>
            </a:extLst>
          </p:cNvPr>
          <p:cNvSpPr>
            <a:spLocks noGrp="1"/>
          </p:cNvSpPr>
          <p:nvPr>
            <p:ph type="body" idx="13"/>
          </p:nvPr>
        </p:nvSpPr>
        <p:spPr/>
        <p:txBody>
          <a:bodyPr/>
          <a:lstStyle/>
          <a:p>
            <a:endParaRPr lang="en-US"/>
          </a:p>
        </p:txBody>
      </p:sp>
      <p:sp>
        <p:nvSpPr>
          <p:cNvPr id="6" name="Text Placeholder 5">
            <a:extLst>
              <a:ext uri="{FF2B5EF4-FFF2-40B4-BE49-F238E27FC236}">
                <a16:creationId xmlns:a16="http://schemas.microsoft.com/office/drawing/2014/main" id="{778AB5AF-7273-4F4A-BDB3-5CD03DAB3C77}"/>
              </a:ext>
              <a:ext uri="{C183D7F6-B498-43B3-948B-1728B52AA6E4}">
                <adec:decorative xmlns:adec="http://schemas.microsoft.com/office/drawing/2017/decorative" val="1"/>
              </a:ext>
            </a:extLst>
          </p:cNvPr>
          <p:cNvSpPr>
            <a:spLocks noGrp="1"/>
          </p:cNvSpPr>
          <p:nvPr>
            <p:ph type="body" idx="14"/>
          </p:nvPr>
        </p:nvSpPr>
        <p:spPr/>
        <p:txBody>
          <a:bodyPr/>
          <a:lstStyle/>
          <a:p>
            <a:endParaRPr lang="en-US"/>
          </a:p>
        </p:txBody>
      </p:sp>
      <p:sp>
        <p:nvSpPr>
          <p:cNvPr id="7" name="Text Placeholder 6">
            <a:extLst>
              <a:ext uri="{FF2B5EF4-FFF2-40B4-BE49-F238E27FC236}">
                <a16:creationId xmlns:a16="http://schemas.microsoft.com/office/drawing/2014/main" id="{42222B5A-A3A4-7A40-BE45-AA1BF3CC41C3}"/>
              </a:ext>
              <a:ext uri="{C183D7F6-B498-43B3-948B-1728B52AA6E4}">
                <adec:decorative xmlns:adec="http://schemas.microsoft.com/office/drawing/2017/decorative" val="1"/>
              </a:ext>
            </a:extLst>
          </p:cNvPr>
          <p:cNvSpPr>
            <a:spLocks noGrp="1"/>
          </p:cNvSpPr>
          <p:nvPr>
            <p:ph type="body" idx="15"/>
          </p:nvPr>
        </p:nvSpPr>
        <p:spPr/>
        <p:txBody>
          <a:bodyPr/>
          <a:lstStyle/>
          <a:p>
            <a:endParaRPr lang="en-US"/>
          </a:p>
        </p:txBody>
      </p:sp>
      <p:sp>
        <p:nvSpPr>
          <p:cNvPr id="8" name="Text Placeholder 7">
            <a:extLst>
              <a:ext uri="{FF2B5EF4-FFF2-40B4-BE49-F238E27FC236}">
                <a16:creationId xmlns:a16="http://schemas.microsoft.com/office/drawing/2014/main" id="{9DA196D1-3FE7-3B4E-803E-20E36DB75276}"/>
              </a:ext>
              <a:ext uri="{C183D7F6-B498-43B3-948B-1728B52AA6E4}">
                <adec:decorative xmlns:adec="http://schemas.microsoft.com/office/drawing/2017/decorative" val="1"/>
              </a:ext>
            </a:extLst>
          </p:cNvPr>
          <p:cNvSpPr>
            <a:spLocks noGrp="1"/>
          </p:cNvSpPr>
          <p:nvPr>
            <p:ph type="body" idx="16"/>
          </p:nvPr>
        </p:nvSpPr>
        <p:spPr/>
        <p:txBody>
          <a:bodyPr/>
          <a:lstStyle/>
          <a:p>
            <a:endParaRPr lang="en-US"/>
          </a:p>
        </p:txBody>
      </p:sp>
      <p:sp>
        <p:nvSpPr>
          <p:cNvPr id="9" name="Text Placeholder 8">
            <a:extLst>
              <a:ext uri="{FF2B5EF4-FFF2-40B4-BE49-F238E27FC236}">
                <a16:creationId xmlns:a16="http://schemas.microsoft.com/office/drawing/2014/main" id="{1CB7DB0C-8569-7B47-89A3-94F36A31F6A8}"/>
              </a:ext>
              <a:ext uri="{C183D7F6-B498-43B3-948B-1728B52AA6E4}">
                <adec:decorative xmlns:adec="http://schemas.microsoft.com/office/drawing/2017/decorative" val="1"/>
              </a:ext>
            </a:extLst>
          </p:cNvPr>
          <p:cNvSpPr>
            <a:spLocks noGrp="1"/>
          </p:cNvSpPr>
          <p:nvPr>
            <p:ph type="body" idx="17"/>
          </p:nvPr>
        </p:nvSpPr>
        <p:spPr/>
        <p:txBody>
          <a:bodyPr/>
          <a:lstStyle/>
          <a:p>
            <a:endParaRPr lang="en-US"/>
          </a:p>
        </p:txBody>
      </p:sp>
      <p:sp>
        <p:nvSpPr>
          <p:cNvPr id="10" name="Text Placeholder 9">
            <a:extLst>
              <a:ext uri="{FF2B5EF4-FFF2-40B4-BE49-F238E27FC236}">
                <a16:creationId xmlns:a16="http://schemas.microsoft.com/office/drawing/2014/main" id="{36CD4742-CF49-4E48-B858-39959D91D80B}"/>
              </a:ext>
              <a:ext uri="{C183D7F6-B498-43B3-948B-1728B52AA6E4}">
                <adec:decorative xmlns:adec="http://schemas.microsoft.com/office/drawing/2017/decorative" val="1"/>
              </a:ext>
            </a:extLst>
          </p:cNvPr>
          <p:cNvSpPr>
            <a:spLocks noGrp="1"/>
          </p:cNvSpPr>
          <p:nvPr>
            <p:ph type="body" idx="18"/>
          </p:nvPr>
        </p:nvSpPr>
        <p:spPr/>
        <p:txBody>
          <a:bodyPr/>
          <a:lstStyle/>
          <a:p>
            <a:endParaRPr lang="en-US"/>
          </a:p>
        </p:txBody>
      </p:sp>
      <p:pic>
        <p:nvPicPr>
          <p:cNvPr id="11" name="Picture 11" descr="Timeline of UDL Development in ATU.">
            <a:extLst>
              <a:ext uri="{FF2B5EF4-FFF2-40B4-BE49-F238E27FC236}">
                <a16:creationId xmlns:a16="http://schemas.microsoft.com/office/drawing/2014/main" id="{17F86251-8861-033A-127F-3E0D56BB3284}"/>
              </a:ext>
            </a:extLst>
          </p:cNvPr>
          <p:cNvPicPr>
            <a:picLocks noChangeAspect="1"/>
          </p:cNvPicPr>
          <p:nvPr/>
        </p:nvPicPr>
        <p:blipFill>
          <a:blip r:embed="rId2"/>
          <a:stretch>
            <a:fillRect/>
          </a:stretch>
        </p:blipFill>
        <p:spPr>
          <a:xfrm>
            <a:off x="1446363" y="96300"/>
            <a:ext cx="9888746" cy="6569146"/>
          </a:xfrm>
          <a:prstGeom prst="rect">
            <a:avLst/>
          </a:prstGeom>
        </p:spPr>
      </p:pic>
    </p:spTree>
    <p:extLst>
      <p:ext uri="{BB962C8B-B14F-4D97-AF65-F5344CB8AC3E}">
        <p14:creationId xmlns:p14="http://schemas.microsoft.com/office/powerpoint/2010/main" val="12248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8CD7-3C49-F778-4C4D-494A0ABAC44C}"/>
              </a:ext>
            </a:extLst>
          </p:cNvPr>
          <p:cNvSpPr>
            <a:spLocks noGrp="1"/>
          </p:cNvSpPr>
          <p:nvPr>
            <p:ph type="title"/>
          </p:nvPr>
        </p:nvSpPr>
        <p:spPr/>
        <p:txBody>
          <a:bodyPr/>
          <a:lstStyle/>
          <a:p>
            <a:r>
              <a:rPr lang="en-GB" dirty="0"/>
              <a:t>Mind</a:t>
            </a:r>
            <a:r>
              <a:rPr lang="en-GB" baseline="0" dirty="0"/>
              <a:t> Map – Student Created</a:t>
            </a:r>
            <a:endParaRPr lang="en-GB" dirty="0"/>
          </a:p>
        </p:txBody>
      </p:sp>
      <p:sp>
        <p:nvSpPr>
          <p:cNvPr id="3" name="Text Placeholder 2">
            <a:extLst>
              <a:ext uri="{FF2B5EF4-FFF2-40B4-BE49-F238E27FC236}">
                <a16:creationId xmlns:a16="http://schemas.microsoft.com/office/drawing/2014/main" id="{E92C9B2D-472F-3E48-A4BD-561EA89153E6}"/>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67A9F5D2-E440-214E-A03B-F046522867FE}"/>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049C219E-5653-BA41-8A9A-29B09DBFF101}"/>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F69B0ED5-0CC5-A643-991D-4286AFC16EB1}"/>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9F76770B-3B39-5E4E-A48F-B33A6904EFB3}"/>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83EE9332-7C3B-B94C-9F8B-19AF0A59C9B4}"/>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66CBD311-249E-E14C-AE85-8A4E40A34CE1}"/>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B3274B4D-5661-E642-941F-846E9EFC597E}"/>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C47275F9-DA21-AC46-B0B9-4AB257E2B511}"/>
              </a:ext>
            </a:extLst>
          </p:cNvPr>
          <p:cNvSpPr>
            <a:spLocks noGrp="1"/>
          </p:cNvSpPr>
          <p:nvPr>
            <p:ph type="body" idx="18"/>
          </p:nvPr>
        </p:nvSpPr>
        <p:spPr/>
        <p:txBody>
          <a:bodyPr/>
          <a:lstStyle/>
          <a:p>
            <a:endParaRPr lang="en-US"/>
          </a:p>
        </p:txBody>
      </p:sp>
      <p:pic>
        <p:nvPicPr>
          <p:cNvPr id="17" name="Picture 16" descr="Image of a mind map consisting of the learning outcomes, assessments and learning tasks.">
            <a:extLst>
              <a:ext uri="{FF2B5EF4-FFF2-40B4-BE49-F238E27FC236}">
                <a16:creationId xmlns:a16="http://schemas.microsoft.com/office/drawing/2014/main" id="{F8E5C4FA-1D1D-03E3-3A1D-F978B1ECD792}"/>
              </a:ext>
            </a:extLst>
          </p:cNvPr>
          <p:cNvPicPr>
            <a:picLocks noChangeAspect="1"/>
          </p:cNvPicPr>
          <p:nvPr/>
        </p:nvPicPr>
        <p:blipFill rotWithShape="1">
          <a:blip r:embed="rId3"/>
          <a:srcRect l="19106" r="3394"/>
          <a:stretch/>
        </p:blipFill>
        <p:spPr>
          <a:xfrm>
            <a:off x="0" y="-1"/>
            <a:ext cx="11734800" cy="6999515"/>
          </a:xfrm>
          <a:prstGeom prst="rect">
            <a:avLst/>
          </a:prstGeom>
        </p:spPr>
      </p:pic>
    </p:spTree>
    <p:extLst>
      <p:ext uri="{BB962C8B-B14F-4D97-AF65-F5344CB8AC3E}">
        <p14:creationId xmlns:p14="http://schemas.microsoft.com/office/powerpoint/2010/main" val="3645083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80BDA24-6FDA-6C15-0CD7-88A333C43922}"/>
              </a:ext>
            </a:extLst>
          </p:cNvPr>
          <p:cNvSpPr txBox="1">
            <a:spLocks noGrp="1"/>
          </p:cNvSpPr>
          <p:nvPr>
            <p:ph type="title" idx="4294967295"/>
          </p:nvPr>
        </p:nvSpPr>
        <p:spPr>
          <a:xfrm>
            <a:off x="3210339" y="2672042"/>
            <a:ext cx="6420678"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Student Example with UDL</a:t>
            </a:r>
          </a:p>
        </p:txBody>
      </p:sp>
      <p:sp>
        <p:nvSpPr>
          <p:cNvPr id="3" name="Text Placeholder 2">
            <a:extLst>
              <a:ext uri="{FF2B5EF4-FFF2-40B4-BE49-F238E27FC236}">
                <a16:creationId xmlns:a16="http://schemas.microsoft.com/office/drawing/2014/main" id="{1DF65375-7407-C340-BA2E-AE581449E4EE}"/>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F7EECAD6-A7D5-B044-9F0C-4541939E0FA7}"/>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566FF63D-F957-A04F-B3E3-98E5FE4DCA0A}"/>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6F53D5D8-AD88-064D-8363-EA20FA4E927D}"/>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CFE4C337-D774-794A-AAD8-A323D97F8499}"/>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320644E7-3771-C44D-B7DA-B33DF73B1C42}"/>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EED75506-AE19-C049-ACE5-A6C713342CC1}"/>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40185264-C0E0-D84D-BD34-5163880450EF}"/>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298EC768-A938-334A-ADA2-B970B3C1D10E}"/>
              </a:ext>
            </a:extLst>
          </p:cNvPr>
          <p:cNvSpPr>
            <a:spLocks noGrp="1"/>
          </p:cNvSpPr>
          <p:nvPr>
            <p:ph type="body" idx="18"/>
          </p:nvPr>
        </p:nvSpPr>
        <p:spPr/>
        <p:txBody>
          <a:bodyPr/>
          <a:lstStyle/>
          <a:p>
            <a:endParaRPr lang="en-US"/>
          </a:p>
        </p:txBody>
      </p:sp>
      <p:pic>
        <p:nvPicPr>
          <p:cNvPr id="13" name="Picture 12" descr="Image of a Teams page OneNote learning activity">
            <a:extLst>
              <a:ext uri="{FF2B5EF4-FFF2-40B4-BE49-F238E27FC236}">
                <a16:creationId xmlns:a16="http://schemas.microsoft.com/office/drawing/2014/main" id="{DE7C1545-5013-AD00-E99E-5E5BD558EE53}"/>
              </a:ext>
            </a:extLst>
          </p:cNvPr>
          <p:cNvPicPr>
            <a:picLocks noChangeAspect="1"/>
          </p:cNvPicPr>
          <p:nvPr/>
        </p:nvPicPr>
        <p:blipFill>
          <a:blip r:embed="rId3"/>
          <a:stretch>
            <a:fillRect/>
          </a:stretch>
        </p:blipFill>
        <p:spPr>
          <a:xfrm>
            <a:off x="0" y="0"/>
            <a:ext cx="11767457" cy="6858000"/>
          </a:xfrm>
          <a:prstGeom prst="rect">
            <a:avLst/>
          </a:prstGeom>
        </p:spPr>
      </p:pic>
    </p:spTree>
    <p:extLst>
      <p:ext uri="{BB962C8B-B14F-4D97-AF65-F5344CB8AC3E}">
        <p14:creationId xmlns:p14="http://schemas.microsoft.com/office/powerpoint/2010/main" val="2218470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80BDA24-6FDA-6C15-0CD7-88A333C43922}"/>
              </a:ext>
            </a:extLst>
          </p:cNvPr>
          <p:cNvSpPr txBox="1">
            <a:spLocks noGrp="1"/>
          </p:cNvSpPr>
          <p:nvPr>
            <p:ph type="title" idx="4294967295"/>
          </p:nvPr>
        </p:nvSpPr>
        <p:spPr>
          <a:xfrm>
            <a:off x="3210339" y="2672042"/>
            <a:ext cx="6420678"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latin typeface="+mn-lt"/>
                <a:ea typeface="+mn-ea"/>
                <a:cs typeface="+mn-cs"/>
              </a:rPr>
              <a:t>Student Example with UDL</a:t>
            </a:r>
          </a:p>
        </p:txBody>
      </p:sp>
      <p:sp>
        <p:nvSpPr>
          <p:cNvPr id="3" name="Text Placeholder 2">
            <a:extLst>
              <a:ext uri="{FF2B5EF4-FFF2-40B4-BE49-F238E27FC236}">
                <a16:creationId xmlns:a16="http://schemas.microsoft.com/office/drawing/2014/main" id="{1DF65375-7407-C340-BA2E-AE581449E4EE}"/>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F7EECAD6-A7D5-B044-9F0C-4541939E0FA7}"/>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566FF63D-F957-A04F-B3E3-98E5FE4DCA0A}"/>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6F53D5D8-AD88-064D-8363-EA20FA4E927D}"/>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CFE4C337-D774-794A-AAD8-A323D97F8499}"/>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320644E7-3771-C44D-B7DA-B33DF73B1C42}"/>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EED75506-AE19-C049-ACE5-A6C713342CC1}"/>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40185264-C0E0-D84D-BD34-5163880450EF}"/>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298EC768-A938-334A-ADA2-B970B3C1D10E}"/>
              </a:ext>
            </a:extLst>
          </p:cNvPr>
          <p:cNvSpPr>
            <a:spLocks noGrp="1"/>
          </p:cNvSpPr>
          <p:nvPr>
            <p:ph type="body" idx="18"/>
          </p:nvPr>
        </p:nvSpPr>
        <p:spPr/>
        <p:txBody>
          <a:bodyPr/>
          <a:lstStyle/>
          <a:p>
            <a:endParaRPr lang="en-US"/>
          </a:p>
        </p:txBody>
      </p:sp>
      <p:pic>
        <p:nvPicPr>
          <p:cNvPr id="15" name="Picture 14" descr="Image of a Teams page OneNote learning activity">
            <a:extLst>
              <a:ext uri="{FF2B5EF4-FFF2-40B4-BE49-F238E27FC236}">
                <a16:creationId xmlns:a16="http://schemas.microsoft.com/office/drawing/2014/main" id="{042003C3-B935-8E43-5FF4-A833505813FC}"/>
              </a:ext>
            </a:extLst>
          </p:cNvPr>
          <p:cNvPicPr>
            <a:picLocks noChangeAspect="1"/>
          </p:cNvPicPr>
          <p:nvPr/>
        </p:nvPicPr>
        <p:blipFill>
          <a:blip r:embed="rId3"/>
          <a:stretch>
            <a:fillRect/>
          </a:stretch>
        </p:blipFill>
        <p:spPr>
          <a:xfrm>
            <a:off x="0" y="-1"/>
            <a:ext cx="11778343" cy="6815031"/>
          </a:xfrm>
          <a:prstGeom prst="rect">
            <a:avLst/>
          </a:prstGeom>
        </p:spPr>
      </p:pic>
    </p:spTree>
    <p:extLst>
      <p:ext uri="{BB962C8B-B14F-4D97-AF65-F5344CB8AC3E}">
        <p14:creationId xmlns:p14="http://schemas.microsoft.com/office/powerpoint/2010/main" val="4094037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80BDA24-6FDA-6C15-0CD7-88A333C43922}"/>
              </a:ext>
            </a:extLst>
          </p:cNvPr>
          <p:cNvSpPr txBox="1">
            <a:spLocks noGrp="1"/>
          </p:cNvSpPr>
          <p:nvPr>
            <p:ph type="title" idx="4294967295"/>
          </p:nvPr>
        </p:nvSpPr>
        <p:spPr>
          <a:xfrm>
            <a:off x="3210339" y="2672042"/>
            <a:ext cx="6420678"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latin typeface="+mn-lt"/>
                <a:ea typeface="+mn-ea"/>
                <a:cs typeface="+mn-cs"/>
              </a:rPr>
              <a:t>Student Example with UDL</a:t>
            </a:r>
          </a:p>
        </p:txBody>
      </p:sp>
      <p:sp>
        <p:nvSpPr>
          <p:cNvPr id="3" name="Text Placeholder 2">
            <a:extLst>
              <a:ext uri="{FF2B5EF4-FFF2-40B4-BE49-F238E27FC236}">
                <a16:creationId xmlns:a16="http://schemas.microsoft.com/office/drawing/2014/main" id="{1DF65375-7407-C340-BA2E-AE581449E4EE}"/>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F7EECAD6-A7D5-B044-9F0C-4541939E0FA7}"/>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566FF63D-F957-A04F-B3E3-98E5FE4DCA0A}"/>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6F53D5D8-AD88-064D-8363-EA20FA4E927D}"/>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CFE4C337-D774-794A-AAD8-A323D97F8499}"/>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320644E7-3771-C44D-B7DA-B33DF73B1C42}"/>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EED75506-AE19-C049-ACE5-A6C713342CC1}"/>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40185264-C0E0-D84D-BD34-5163880450EF}"/>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298EC768-A938-334A-ADA2-B970B3C1D10E}"/>
              </a:ext>
            </a:extLst>
          </p:cNvPr>
          <p:cNvSpPr>
            <a:spLocks noGrp="1"/>
          </p:cNvSpPr>
          <p:nvPr>
            <p:ph type="body" idx="18"/>
          </p:nvPr>
        </p:nvSpPr>
        <p:spPr/>
        <p:txBody>
          <a:bodyPr/>
          <a:lstStyle/>
          <a:p>
            <a:endParaRPr lang="en-US"/>
          </a:p>
        </p:txBody>
      </p:sp>
      <p:pic>
        <p:nvPicPr>
          <p:cNvPr id="13" name="Picture 12" descr="Image of a Teams page OneNote learning activity">
            <a:extLst>
              <a:ext uri="{FF2B5EF4-FFF2-40B4-BE49-F238E27FC236}">
                <a16:creationId xmlns:a16="http://schemas.microsoft.com/office/drawing/2014/main" id="{9F1DC105-9FFD-1E41-DCC4-3B314DE2F130}"/>
              </a:ext>
            </a:extLst>
          </p:cNvPr>
          <p:cNvPicPr>
            <a:picLocks noChangeAspect="1"/>
          </p:cNvPicPr>
          <p:nvPr/>
        </p:nvPicPr>
        <p:blipFill>
          <a:blip r:embed="rId3"/>
          <a:stretch>
            <a:fillRect/>
          </a:stretch>
        </p:blipFill>
        <p:spPr>
          <a:xfrm>
            <a:off x="0" y="0"/>
            <a:ext cx="11734800" cy="6682322"/>
          </a:xfrm>
          <a:prstGeom prst="rect">
            <a:avLst/>
          </a:prstGeom>
        </p:spPr>
      </p:pic>
    </p:spTree>
    <p:extLst>
      <p:ext uri="{BB962C8B-B14F-4D97-AF65-F5344CB8AC3E}">
        <p14:creationId xmlns:p14="http://schemas.microsoft.com/office/powerpoint/2010/main" val="1234066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80BDA24-6FDA-6C15-0CD7-88A333C43922}"/>
              </a:ext>
            </a:extLst>
          </p:cNvPr>
          <p:cNvSpPr txBox="1">
            <a:spLocks noGrp="1"/>
          </p:cNvSpPr>
          <p:nvPr>
            <p:ph type="title" idx="4294967295"/>
          </p:nvPr>
        </p:nvSpPr>
        <p:spPr>
          <a:xfrm>
            <a:off x="3210339" y="2672042"/>
            <a:ext cx="6420678"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latin typeface="+mn-lt"/>
                <a:ea typeface="+mn-ea"/>
                <a:cs typeface="+mn-cs"/>
              </a:rPr>
              <a:t>Student Example with UDL</a:t>
            </a:r>
          </a:p>
        </p:txBody>
      </p:sp>
      <p:sp>
        <p:nvSpPr>
          <p:cNvPr id="3" name="Text Placeholder 2">
            <a:extLst>
              <a:ext uri="{FF2B5EF4-FFF2-40B4-BE49-F238E27FC236}">
                <a16:creationId xmlns:a16="http://schemas.microsoft.com/office/drawing/2014/main" id="{1DF65375-7407-C340-BA2E-AE581449E4EE}"/>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F7EECAD6-A7D5-B044-9F0C-4541939E0FA7}"/>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566FF63D-F957-A04F-B3E3-98E5FE4DCA0A}"/>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6F53D5D8-AD88-064D-8363-EA20FA4E927D}"/>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CFE4C337-D774-794A-AAD8-A323D97F8499}"/>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320644E7-3771-C44D-B7DA-B33DF73B1C42}"/>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EED75506-AE19-C049-ACE5-A6C713342CC1}"/>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40185264-C0E0-D84D-BD34-5163880450EF}"/>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298EC768-A938-334A-ADA2-B970B3C1D10E}"/>
              </a:ext>
            </a:extLst>
          </p:cNvPr>
          <p:cNvSpPr>
            <a:spLocks noGrp="1"/>
          </p:cNvSpPr>
          <p:nvPr>
            <p:ph type="body" idx="18"/>
          </p:nvPr>
        </p:nvSpPr>
        <p:spPr/>
        <p:txBody>
          <a:bodyPr/>
          <a:lstStyle/>
          <a:p>
            <a:endParaRPr lang="en-US"/>
          </a:p>
        </p:txBody>
      </p:sp>
      <p:pic>
        <p:nvPicPr>
          <p:cNvPr id="12" name="Picture 11" descr="Image of the MS Teams OneNote student activity">
            <a:extLst>
              <a:ext uri="{FF2B5EF4-FFF2-40B4-BE49-F238E27FC236}">
                <a16:creationId xmlns:a16="http://schemas.microsoft.com/office/drawing/2014/main" id="{6AAEE2E9-F59C-787B-0EF8-203D8941DFFC}"/>
              </a:ext>
            </a:extLst>
          </p:cNvPr>
          <p:cNvPicPr>
            <a:picLocks noChangeAspect="1"/>
          </p:cNvPicPr>
          <p:nvPr/>
        </p:nvPicPr>
        <p:blipFill>
          <a:blip r:embed="rId3"/>
          <a:stretch>
            <a:fillRect/>
          </a:stretch>
        </p:blipFill>
        <p:spPr>
          <a:xfrm>
            <a:off x="0" y="0"/>
            <a:ext cx="11756571" cy="6679987"/>
          </a:xfrm>
          <a:prstGeom prst="rect">
            <a:avLst/>
          </a:prstGeom>
        </p:spPr>
      </p:pic>
      <p:sp>
        <p:nvSpPr>
          <p:cNvPr id="2" name="TextBox 1">
            <a:extLst>
              <a:ext uri="{FF2B5EF4-FFF2-40B4-BE49-F238E27FC236}">
                <a16:creationId xmlns:a16="http://schemas.microsoft.com/office/drawing/2014/main" id="{77C8F2AB-CDDE-8F1B-E319-2E15013E2694}"/>
              </a:ext>
            </a:extLst>
          </p:cNvPr>
          <p:cNvSpPr txBox="1"/>
          <p:nvPr/>
        </p:nvSpPr>
        <p:spPr>
          <a:xfrm rot="20057829">
            <a:off x="767057" y="2238515"/>
            <a:ext cx="4391553" cy="584775"/>
          </a:xfrm>
          <a:prstGeom prst="rect">
            <a:avLst/>
          </a:prstGeom>
          <a:noFill/>
        </p:spPr>
        <p:txBody>
          <a:bodyPr wrap="square" rtlCol="0">
            <a:spAutoFit/>
          </a:bodyPr>
          <a:lstStyle/>
          <a:p>
            <a:pPr algn="ctr"/>
            <a:r>
              <a:rPr lang="en-GB" sz="3200" b="1" dirty="0">
                <a:solidFill>
                  <a:srgbClr val="FF791E"/>
                </a:solidFill>
              </a:rPr>
              <a:t>#designwithUDLin mind</a:t>
            </a:r>
          </a:p>
        </p:txBody>
      </p:sp>
    </p:spTree>
    <p:extLst>
      <p:ext uri="{BB962C8B-B14F-4D97-AF65-F5344CB8AC3E}">
        <p14:creationId xmlns:p14="http://schemas.microsoft.com/office/powerpoint/2010/main" val="231351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the PG Cert/ MA in UDL handbook">
            <a:extLst>
              <a:ext uri="{FF2B5EF4-FFF2-40B4-BE49-F238E27FC236}">
                <a16:creationId xmlns:a16="http://schemas.microsoft.com/office/drawing/2014/main" id="{E38C595E-58B9-F0D4-A1BC-62F75814168A}"/>
              </a:ext>
            </a:extLst>
          </p:cNvPr>
          <p:cNvPicPr>
            <a:picLocks noChangeAspect="1"/>
          </p:cNvPicPr>
          <p:nvPr/>
        </p:nvPicPr>
        <p:blipFill rotWithShape="1">
          <a:blip r:embed="rId3"/>
          <a:srcRect l="2990" r="2031"/>
          <a:stretch/>
        </p:blipFill>
        <p:spPr>
          <a:xfrm>
            <a:off x="60959" y="1"/>
            <a:ext cx="4876801" cy="4826674"/>
          </a:xfrm>
          <a:prstGeom prst="rect">
            <a:avLst/>
          </a:prstGeom>
        </p:spPr>
      </p:pic>
      <p:sp>
        <p:nvSpPr>
          <p:cNvPr id="3" name="Text Placeholder 2">
            <a:extLst>
              <a:ext uri="{FF2B5EF4-FFF2-40B4-BE49-F238E27FC236}">
                <a16:creationId xmlns:a16="http://schemas.microsoft.com/office/drawing/2014/main" id="{E92C9B2D-472F-3E48-A4BD-561EA89153E6}"/>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67A9F5D2-E440-214E-A03B-F046522867FE}"/>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049C219E-5653-BA41-8A9A-29B09DBFF101}"/>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F69B0ED5-0CC5-A643-991D-4286AFC16EB1}"/>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9F76770B-3B39-5E4E-A48F-B33A6904EFB3}"/>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83EE9332-7C3B-B94C-9F8B-19AF0A59C9B4}"/>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66CBD311-249E-E14C-AE85-8A4E40A34CE1}"/>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B3274B4D-5661-E642-941F-846E9EFC597E}"/>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C47275F9-DA21-AC46-B0B9-4AB257E2B511}"/>
              </a:ext>
            </a:extLst>
          </p:cNvPr>
          <p:cNvSpPr>
            <a:spLocks noGrp="1"/>
          </p:cNvSpPr>
          <p:nvPr>
            <p:ph type="body" idx="18"/>
          </p:nvPr>
        </p:nvSpPr>
        <p:spPr/>
        <p:txBody>
          <a:bodyPr/>
          <a:lstStyle/>
          <a:p>
            <a:endParaRPr lang="en-US"/>
          </a:p>
        </p:txBody>
      </p:sp>
      <p:pic>
        <p:nvPicPr>
          <p:cNvPr id="12" name="Picture 11" descr="UDL programme assessment criteria">
            <a:extLst>
              <a:ext uri="{FF2B5EF4-FFF2-40B4-BE49-F238E27FC236}">
                <a16:creationId xmlns:a16="http://schemas.microsoft.com/office/drawing/2014/main" id="{6D2751A1-84DB-6960-0F1C-30238955747D}"/>
              </a:ext>
            </a:extLst>
          </p:cNvPr>
          <p:cNvPicPr>
            <a:picLocks noChangeAspect="1"/>
          </p:cNvPicPr>
          <p:nvPr/>
        </p:nvPicPr>
        <p:blipFill rotWithShape="1">
          <a:blip r:embed="rId4"/>
          <a:srcRect l="7223" t="13841" r="15961" b="7051"/>
          <a:stretch/>
        </p:blipFill>
        <p:spPr>
          <a:xfrm>
            <a:off x="4815839" y="78710"/>
            <a:ext cx="6939281" cy="6614635"/>
          </a:xfrm>
          <a:prstGeom prst="rect">
            <a:avLst/>
          </a:prstGeom>
        </p:spPr>
      </p:pic>
      <p:sp>
        <p:nvSpPr>
          <p:cNvPr id="13" name="Title 12">
            <a:extLst>
              <a:ext uri="{FF2B5EF4-FFF2-40B4-BE49-F238E27FC236}">
                <a16:creationId xmlns:a16="http://schemas.microsoft.com/office/drawing/2014/main" id="{90A6F916-E490-2219-0766-DF6EA13AEDB5}"/>
              </a:ext>
            </a:extLst>
          </p:cNvPr>
          <p:cNvSpPr>
            <a:spLocks noGrp="1"/>
          </p:cNvSpPr>
          <p:nvPr>
            <p:ph type="title"/>
          </p:nvPr>
        </p:nvSpPr>
        <p:spPr>
          <a:xfrm>
            <a:off x="329586" y="4915364"/>
            <a:ext cx="4936830" cy="1222459"/>
          </a:xfrm>
        </p:spPr>
        <p:txBody>
          <a:bodyPr>
            <a:normAutofit fontScale="90000"/>
          </a:bodyPr>
          <a:lstStyle/>
          <a:p>
            <a:r>
              <a:rPr lang="en-GB" dirty="0"/>
              <a:t>Creating an inclusive module using UDL assessment brief</a:t>
            </a:r>
          </a:p>
        </p:txBody>
      </p:sp>
      <mc:AlternateContent xmlns:mc="http://schemas.openxmlformats.org/markup-compatibility/2006" xmlns:p14="http://schemas.microsoft.com/office/powerpoint/2010/main">
        <mc:Choice Requires="p14">
          <p:contentPart p14:bwMode="auto" r:id="rId5">
            <p14:nvContentPartPr>
              <p14:cNvPr id="17" name="Ink 16" descr="Highlighted text on image of the PG Cert/ MA Creative Project Assessment document.">
                <a:extLst>
                  <a:ext uri="{FF2B5EF4-FFF2-40B4-BE49-F238E27FC236}">
                    <a16:creationId xmlns:a16="http://schemas.microsoft.com/office/drawing/2014/main" id="{DF984451-F6B3-280F-0400-8325E1C0C417}"/>
                  </a:ext>
                </a:extLst>
              </p14:cNvPr>
              <p14:cNvContentPartPr/>
              <p14:nvPr/>
            </p14:nvContentPartPr>
            <p14:xfrm>
              <a:off x="6542040" y="1849114"/>
              <a:ext cx="2533680" cy="111240"/>
            </p14:xfrm>
          </p:contentPart>
        </mc:Choice>
        <mc:Fallback xmlns="">
          <p:pic>
            <p:nvPicPr>
              <p:cNvPr id="17" name="Ink 16" descr="Highlighted text on image of the PG Cert/ MA Creative Project Assessment document.">
                <a:extLst>
                  <a:ext uri="{FF2B5EF4-FFF2-40B4-BE49-F238E27FC236}">
                    <a16:creationId xmlns:a16="http://schemas.microsoft.com/office/drawing/2014/main" id="{DF984451-F6B3-280F-0400-8325E1C0C417}"/>
                  </a:ext>
                </a:extLst>
              </p:cNvPr>
              <p:cNvPicPr/>
              <p:nvPr/>
            </p:nvPicPr>
            <p:blipFill>
              <a:blip r:embed="rId6"/>
              <a:stretch>
                <a:fillRect/>
              </a:stretch>
            </p:blipFill>
            <p:spPr>
              <a:xfrm>
                <a:off x="6488040" y="1741474"/>
                <a:ext cx="264132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descr="Highlighted text on image of the PG Cert/ MA Creative Project Assessment document.">
                <a:extLst>
                  <a:ext uri="{FF2B5EF4-FFF2-40B4-BE49-F238E27FC236}">
                    <a16:creationId xmlns:a16="http://schemas.microsoft.com/office/drawing/2014/main" id="{571DCAC2-752D-833B-3DC0-6D8B51274056}"/>
                  </a:ext>
                </a:extLst>
              </p14:cNvPr>
              <p14:cNvContentPartPr/>
              <p14:nvPr/>
            </p14:nvContentPartPr>
            <p14:xfrm>
              <a:off x="9938640" y="2152954"/>
              <a:ext cx="1531800" cy="78480"/>
            </p14:xfrm>
          </p:contentPart>
        </mc:Choice>
        <mc:Fallback xmlns="">
          <p:pic>
            <p:nvPicPr>
              <p:cNvPr id="18" name="Ink 17" descr="Highlighted text on image of the PG Cert/ MA Creative Project Assessment document.">
                <a:extLst>
                  <a:ext uri="{FF2B5EF4-FFF2-40B4-BE49-F238E27FC236}">
                    <a16:creationId xmlns:a16="http://schemas.microsoft.com/office/drawing/2014/main" id="{571DCAC2-752D-833B-3DC0-6D8B51274056}"/>
                  </a:ext>
                </a:extLst>
              </p:cNvPr>
              <p:cNvPicPr/>
              <p:nvPr/>
            </p:nvPicPr>
            <p:blipFill>
              <a:blip r:embed="rId8"/>
              <a:stretch>
                <a:fillRect/>
              </a:stretch>
            </p:blipFill>
            <p:spPr>
              <a:xfrm>
                <a:off x="9885000" y="2045314"/>
                <a:ext cx="163944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descr="Highlighted text on image of the PG Cert/ MA Creative Project Assessment document.">
                <a:extLst>
                  <a:ext uri="{FF2B5EF4-FFF2-40B4-BE49-F238E27FC236}">
                    <a16:creationId xmlns:a16="http://schemas.microsoft.com/office/drawing/2014/main" id="{7C3EAC50-127F-2638-A461-D3CA909F580E}"/>
                  </a:ext>
                </a:extLst>
              </p14:cNvPr>
              <p14:cNvContentPartPr/>
              <p14:nvPr/>
            </p14:nvContentPartPr>
            <p14:xfrm>
              <a:off x="6161160" y="2393794"/>
              <a:ext cx="452520" cy="66600"/>
            </p14:xfrm>
          </p:contentPart>
        </mc:Choice>
        <mc:Fallback xmlns="">
          <p:pic>
            <p:nvPicPr>
              <p:cNvPr id="19" name="Ink 18" descr="Highlighted text on image of the PG Cert/ MA Creative Project Assessment document.">
                <a:extLst>
                  <a:ext uri="{FF2B5EF4-FFF2-40B4-BE49-F238E27FC236}">
                    <a16:creationId xmlns:a16="http://schemas.microsoft.com/office/drawing/2014/main" id="{7C3EAC50-127F-2638-A461-D3CA909F580E}"/>
                  </a:ext>
                </a:extLst>
              </p:cNvPr>
              <p:cNvPicPr/>
              <p:nvPr/>
            </p:nvPicPr>
            <p:blipFill>
              <a:blip r:embed="rId10"/>
              <a:stretch>
                <a:fillRect/>
              </a:stretch>
            </p:blipFill>
            <p:spPr>
              <a:xfrm>
                <a:off x="6107160" y="2285794"/>
                <a:ext cx="56016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Ink 19" descr="Highlighted text on image of the PG Cert/ MA Creative Project Assessment document.">
                <a:extLst>
                  <a:ext uri="{FF2B5EF4-FFF2-40B4-BE49-F238E27FC236}">
                    <a16:creationId xmlns:a16="http://schemas.microsoft.com/office/drawing/2014/main" id="{1D463060-29F9-26F4-E2F1-EE744A3A3E10}"/>
                  </a:ext>
                </a:extLst>
              </p14:cNvPr>
              <p14:cNvContentPartPr/>
              <p14:nvPr/>
            </p14:nvContentPartPr>
            <p14:xfrm>
              <a:off x="8501160" y="2230354"/>
              <a:ext cx="2681640" cy="153720"/>
            </p14:xfrm>
          </p:contentPart>
        </mc:Choice>
        <mc:Fallback xmlns="">
          <p:pic>
            <p:nvPicPr>
              <p:cNvPr id="20" name="Ink 19" descr="Highlighted text on image of the PG Cert/ MA Creative Project Assessment document.">
                <a:extLst>
                  <a:ext uri="{FF2B5EF4-FFF2-40B4-BE49-F238E27FC236}">
                    <a16:creationId xmlns:a16="http://schemas.microsoft.com/office/drawing/2014/main" id="{1D463060-29F9-26F4-E2F1-EE744A3A3E10}"/>
                  </a:ext>
                </a:extLst>
              </p:cNvPr>
              <p:cNvPicPr/>
              <p:nvPr/>
            </p:nvPicPr>
            <p:blipFill>
              <a:blip r:embed="rId12"/>
              <a:stretch>
                <a:fillRect/>
              </a:stretch>
            </p:blipFill>
            <p:spPr>
              <a:xfrm>
                <a:off x="8447520" y="2122714"/>
                <a:ext cx="2789280" cy="369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 name="Ink 20" descr="Highlighted text on image of the PG Cert/ MA Creative Project Assessment document.">
                <a:extLst>
                  <a:ext uri="{FF2B5EF4-FFF2-40B4-BE49-F238E27FC236}">
                    <a16:creationId xmlns:a16="http://schemas.microsoft.com/office/drawing/2014/main" id="{16D22C4E-CEBA-13A8-DB10-44B1C7AD2296}"/>
                  </a:ext>
                </a:extLst>
              </p14:cNvPr>
              <p14:cNvContentPartPr/>
              <p14:nvPr/>
            </p14:nvContentPartPr>
            <p14:xfrm>
              <a:off x="10134480" y="2295514"/>
              <a:ext cx="1137600" cy="111240"/>
            </p14:xfrm>
          </p:contentPart>
        </mc:Choice>
        <mc:Fallback xmlns="">
          <p:pic>
            <p:nvPicPr>
              <p:cNvPr id="21" name="Ink 20" descr="Highlighted text on image of the PG Cert/ MA Creative Project Assessment document.">
                <a:extLst>
                  <a:ext uri="{FF2B5EF4-FFF2-40B4-BE49-F238E27FC236}">
                    <a16:creationId xmlns:a16="http://schemas.microsoft.com/office/drawing/2014/main" id="{16D22C4E-CEBA-13A8-DB10-44B1C7AD2296}"/>
                  </a:ext>
                </a:extLst>
              </p:cNvPr>
              <p:cNvPicPr/>
              <p:nvPr/>
            </p:nvPicPr>
            <p:blipFill>
              <a:blip r:embed="rId14"/>
              <a:stretch>
                <a:fillRect/>
              </a:stretch>
            </p:blipFill>
            <p:spPr>
              <a:xfrm>
                <a:off x="10080480" y="2187874"/>
                <a:ext cx="124524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2" name="Ink 21" descr="Highlighted text on image of the PG Cert/ MA Creative Project Assessment document.">
                <a:extLst>
                  <a:ext uri="{FF2B5EF4-FFF2-40B4-BE49-F238E27FC236}">
                    <a16:creationId xmlns:a16="http://schemas.microsoft.com/office/drawing/2014/main" id="{DDF56CC3-F849-AF90-1BB0-223565BD56FF}"/>
                  </a:ext>
                </a:extLst>
              </p14:cNvPr>
              <p14:cNvContentPartPr/>
              <p14:nvPr/>
            </p14:nvContentPartPr>
            <p14:xfrm>
              <a:off x="6117240" y="2458594"/>
              <a:ext cx="2220480" cy="231120"/>
            </p14:xfrm>
          </p:contentPart>
        </mc:Choice>
        <mc:Fallback xmlns="">
          <p:pic>
            <p:nvPicPr>
              <p:cNvPr id="22" name="Ink 21" descr="Highlighted text on image of the PG Cert/ MA Creative Project Assessment document.">
                <a:extLst>
                  <a:ext uri="{FF2B5EF4-FFF2-40B4-BE49-F238E27FC236}">
                    <a16:creationId xmlns:a16="http://schemas.microsoft.com/office/drawing/2014/main" id="{DDF56CC3-F849-AF90-1BB0-223565BD56FF}"/>
                  </a:ext>
                </a:extLst>
              </p:cNvPr>
              <p:cNvPicPr/>
              <p:nvPr/>
            </p:nvPicPr>
            <p:blipFill>
              <a:blip r:embed="rId16"/>
              <a:stretch>
                <a:fillRect/>
              </a:stretch>
            </p:blipFill>
            <p:spPr>
              <a:xfrm>
                <a:off x="6063600" y="2350954"/>
                <a:ext cx="2328120" cy="4467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 name="Ink 22" descr="Highlighted text on image of the PG Cert/ MA Creative Project Assessment document.">
                <a:extLst>
                  <a:ext uri="{FF2B5EF4-FFF2-40B4-BE49-F238E27FC236}">
                    <a16:creationId xmlns:a16="http://schemas.microsoft.com/office/drawing/2014/main" id="{573BEC01-B5AB-2493-A11C-5637EAAE84E7}"/>
                  </a:ext>
                </a:extLst>
              </p14:cNvPr>
              <p14:cNvContentPartPr/>
              <p14:nvPr/>
            </p14:nvContentPartPr>
            <p14:xfrm>
              <a:off x="8087880" y="3024874"/>
              <a:ext cx="3243600" cy="89280"/>
            </p14:xfrm>
          </p:contentPart>
        </mc:Choice>
        <mc:Fallback xmlns="">
          <p:pic>
            <p:nvPicPr>
              <p:cNvPr id="23" name="Ink 22" descr="Highlighted text on image of the PG Cert/ MA Creative Project Assessment document.">
                <a:extLst>
                  <a:ext uri="{FF2B5EF4-FFF2-40B4-BE49-F238E27FC236}">
                    <a16:creationId xmlns:a16="http://schemas.microsoft.com/office/drawing/2014/main" id="{573BEC01-B5AB-2493-A11C-5637EAAE84E7}"/>
                  </a:ext>
                </a:extLst>
              </p:cNvPr>
              <p:cNvPicPr/>
              <p:nvPr/>
            </p:nvPicPr>
            <p:blipFill>
              <a:blip r:embed="rId18"/>
              <a:stretch>
                <a:fillRect/>
              </a:stretch>
            </p:blipFill>
            <p:spPr>
              <a:xfrm>
                <a:off x="8033880" y="2916874"/>
                <a:ext cx="335124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 name="Ink 23" descr="Highlighted text on image of the PG Cert/ MA Creative Project Assessment document.">
                <a:extLst>
                  <a:ext uri="{FF2B5EF4-FFF2-40B4-BE49-F238E27FC236}">
                    <a16:creationId xmlns:a16="http://schemas.microsoft.com/office/drawing/2014/main" id="{4E3451AB-1603-B003-DFD0-C7B451ABC513}"/>
                  </a:ext>
                </a:extLst>
              </p14:cNvPr>
              <p14:cNvContentPartPr/>
              <p14:nvPr/>
            </p14:nvContentPartPr>
            <p14:xfrm>
              <a:off x="6161160" y="3210634"/>
              <a:ext cx="382320" cy="33120"/>
            </p14:xfrm>
          </p:contentPart>
        </mc:Choice>
        <mc:Fallback xmlns="">
          <p:pic>
            <p:nvPicPr>
              <p:cNvPr id="24" name="Ink 23" descr="Highlighted text on image of the PG Cert/ MA Creative Project Assessment document.">
                <a:extLst>
                  <a:ext uri="{FF2B5EF4-FFF2-40B4-BE49-F238E27FC236}">
                    <a16:creationId xmlns:a16="http://schemas.microsoft.com/office/drawing/2014/main" id="{4E3451AB-1603-B003-DFD0-C7B451ABC513}"/>
                  </a:ext>
                </a:extLst>
              </p:cNvPr>
              <p:cNvPicPr/>
              <p:nvPr/>
            </p:nvPicPr>
            <p:blipFill>
              <a:blip r:embed="rId20"/>
              <a:stretch>
                <a:fillRect/>
              </a:stretch>
            </p:blipFill>
            <p:spPr>
              <a:xfrm>
                <a:off x="6107160" y="3102634"/>
                <a:ext cx="48996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 name="Ink 24" descr="Highlighted text on image of the PG Cert/ MA Creative Project Assessment document.">
                <a:extLst>
                  <a:ext uri="{FF2B5EF4-FFF2-40B4-BE49-F238E27FC236}">
                    <a16:creationId xmlns:a16="http://schemas.microsoft.com/office/drawing/2014/main" id="{62FC467E-517A-3D74-435E-9053CD5D3551}"/>
                  </a:ext>
                </a:extLst>
              </p14:cNvPr>
              <p14:cNvContentPartPr/>
              <p14:nvPr/>
            </p14:nvContentPartPr>
            <p14:xfrm>
              <a:off x="7707000" y="3111994"/>
              <a:ext cx="3710880" cy="154800"/>
            </p14:xfrm>
          </p:contentPart>
        </mc:Choice>
        <mc:Fallback xmlns="">
          <p:pic>
            <p:nvPicPr>
              <p:cNvPr id="25" name="Ink 24" descr="Highlighted text on image of the PG Cert/ MA Creative Project Assessment document.">
                <a:extLst>
                  <a:ext uri="{FF2B5EF4-FFF2-40B4-BE49-F238E27FC236}">
                    <a16:creationId xmlns:a16="http://schemas.microsoft.com/office/drawing/2014/main" id="{62FC467E-517A-3D74-435E-9053CD5D3551}"/>
                  </a:ext>
                </a:extLst>
              </p:cNvPr>
              <p:cNvPicPr/>
              <p:nvPr/>
            </p:nvPicPr>
            <p:blipFill>
              <a:blip r:embed="rId22"/>
              <a:stretch>
                <a:fillRect/>
              </a:stretch>
            </p:blipFill>
            <p:spPr>
              <a:xfrm>
                <a:off x="7653360" y="3004354"/>
                <a:ext cx="3818520" cy="370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6" name="Ink 25" descr="Highlighted text on image of the PG Cert/ MA Creative Project Assessment document.">
                <a:extLst>
                  <a:ext uri="{FF2B5EF4-FFF2-40B4-BE49-F238E27FC236}">
                    <a16:creationId xmlns:a16="http://schemas.microsoft.com/office/drawing/2014/main" id="{8B9CBF3D-A01B-F4A5-9248-E0CCAEDC70B4}"/>
                  </a:ext>
                </a:extLst>
              </p14:cNvPr>
              <p14:cNvContentPartPr/>
              <p14:nvPr/>
            </p14:nvContentPartPr>
            <p14:xfrm>
              <a:off x="9655320" y="3155914"/>
              <a:ext cx="1856160" cy="55440"/>
            </p14:xfrm>
          </p:contentPart>
        </mc:Choice>
        <mc:Fallback xmlns="">
          <p:pic>
            <p:nvPicPr>
              <p:cNvPr id="26" name="Ink 25" descr="Highlighted text on image of the PG Cert/ MA Creative Project Assessment document.">
                <a:extLst>
                  <a:ext uri="{FF2B5EF4-FFF2-40B4-BE49-F238E27FC236}">
                    <a16:creationId xmlns:a16="http://schemas.microsoft.com/office/drawing/2014/main" id="{8B9CBF3D-A01B-F4A5-9248-E0CCAEDC70B4}"/>
                  </a:ext>
                </a:extLst>
              </p:cNvPr>
              <p:cNvPicPr/>
              <p:nvPr/>
            </p:nvPicPr>
            <p:blipFill>
              <a:blip r:embed="rId24"/>
              <a:stretch>
                <a:fillRect/>
              </a:stretch>
            </p:blipFill>
            <p:spPr>
              <a:xfrm>
                <a:off x="9601680" y="3047914"/>
                <a:ext cx="1963800" cy="271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7" name="Ink 26" descr="Highlighted text on image of the PG Cert/ MA Creative Project Assessment document.">
                <a:extLst>
                  <a:ext uri="{FF2B5EF4-FFF2-40B4-BE49-F238E27FC236}">
                    <a16:creationId xmlns:a16="http://schemas.microsoft.com/office/drawing/2014/main" id="{C22F2B03-E3B1-690B-E01D-F1D3C952349D}"/>
                  </a:ext>
                </a:extLst>
              </p14:cNvPr>
              <p14:cNvContentPartPr/>
              <p14:nvPr/>
            </p14:nvContentPartPr>
            <p14:xfrm>
              <a:off x="6150000" y="3307474"/>
              <a:ext cx="2734200" cy="111240"/>
            </p14:xfrm>
          </p:contentPart>
        </mc:Choice>
        <mc:Fallback xmlns="">
          <p:pic>
            <p:nvPicPr>
              <p:cNvPr id="27" name="Ink 26" descr="Highlighted text on image of the PG Cert/ MA Creative Project Assessment document.">
                <a:extLst>
                  <a:ext uri="{FF2B5EF4-FFF2-40B4-BE49-F238E27FC236}">
                    <a16:creationId xmlns:a16="http://schemas.microsoft.com/office/drawing/2014/main" id="{C22F2B03-E3B1-690B-E01D-F1D3C952349D}"/>
                  </a:ext>
                </a:extLst>
              </p:cNvPr>
              <p:cNvPicPr/>
              <p:nvPr/>
            </p:nvPicPr>
            <p:blipFill>
              <a:blip r:embed="rId26"/>
              <a:stretch>
                <a:fillRect/>
              </a:stretch>
            </p:blipFill>
            <p:spPr>
              <a:xfrm>
                <a:off x="6096000" y="3199474"/>
                <a:ext cx="2841840" cy="326880"/>
              </a:xfrm>
              <a:prstGeom prst="rect">
                <a:avLst/>
              </a:prstGeom>
            </p:spPr>
          </p:pic>
        </mc:Fallback>
      </mc:AlternateContent>
    </p:spTree>
    <p:extLst>
      <p:ext uri="{BB962C8B-B14F-4D97-AF65-F5344CB8AC3E}">
        <p14:creationId xmlns:p14="http://schemas.microsoft.com/office/powerpoint/2010/main" val="641572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E1BD3F-D7C6-114E-BDAC-BAF401BB9482}"/>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9F426F7C-E15F-BF41-A64B-BBF828CE0CD1}"/>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2B7F7B13-1E77-B04E-8E05-99263123A437}"/>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0F7567D5-ED70-C94F-B096-B9C77941E625}"/>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B0F6ACE7-5D5D-1D4F-B389-04507FAD6190}"/>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EBCF22CD-7298-EC49-9ECA-6ABEF691D6EC}"/>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F35DF7E1-9F9C-254D-BEC9-7AF82D86D7FF}"/>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1207C631-8D0A-4746-80E6-CB22424C1E48}"/>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C012AE06-633D-DB49-912D-7D00F7C8124E}"/>
              </a:ext>
            </a:extLst>
          </p:cNvPr>
          <p:cNvSpPr>
            <a:spLocks noGrp="1"/>
          </p:cNvSpPr>
          <p:nvPr>
            <p:ph type="body" idx="18"/>
          </p:nvPr>
        </p:nvSpPr>
        <p:spPr/>
        <p:txBody>
          <a:bodyPr/>
          <a:lstStyle/>
          <a:p>
            <a:endParaRPr lang="en-US"/>
          </a:p>
        </p:txBody>
      </p:sp>
      <p:sp>
        <p:nvSpPr>
          <p:cNvPr id="12" name="TextBox 11">
            <a:extLst>
              <a:ext uri="{FF2B5EF4-FFF2-40B4-BE49-F238E27FC236}">
                <a16:creationId xmlns:a16="http://schemas.microsoft.com/office/drawing/2014/main" id="{C7624A73-6AD5-2791-991B-02DB102171E2}"/>
              </a:ext>
            </a:extLst>
          </p:cNvPr>
          <p:cNvSpPr txBox="1"/>
          <p:nvPr/>
        </p:nvSpPr>
        <p:spPr>
          <a:xfrm>
            <a:off x="5374057" y="1354410"/>
            <a:ext cx="6426200" cy="2554545"/>
          </a:xfrm>
          <a:prstGeom prst="rect">
            <a:avLst/>
          </a:prstGeom>
          <a:noFill/>
        </p:spPr>
        <p:txBody>
          <a:bodyPr wrap="square">
            <a:spAutoFit/>
          </a:bodyPr>
          <a:lstStyle/>
          <a:p>
            <a:r>
              <a:rPr kumimoji="0" lang="en-US" sz="4000" b="1" i="0" u="none" strike="noStrike" kern="1200" cap="small" spc="-150" normalizeH="0" baseline="0" noProof="0" dirty="0">
                <a:ln>
                  <a:noFill/>
                </a:ln>
                <a:solidFill>
                  <a:srgbClr val="FF791E"/>
                </a:solidFill>
                <a:effectLst/>
                <a:uLnTx/>
                <a:uFillTx/>
                <a:latin typeface="+mn-lt"/>
                <a:ea typeface="+mj-ea"/>
                <a:cs typeface="Arial"/>
              </a:rPr>
              <a:t>C</a:t>
            </a:r>
            <a:r>
              <a:rPr kumimoji="0" lang="en-GB" sz="4000" b="1" i="0" u="none" strike="noStrike" kern="1200" cap="small" spc="-150" normalizeH="0" baseline="0" noProof="0" dirty="0" err="1">
                <a:ln>
                  <a:noFill/>
                </a:ln>
                <a:solidFill>
                  <a:srgbClr val="FF791E"/>
                </a:solidFill>
                <a:effectLst/>
                <a:uLnTx/>
                <a:uFillTx/>
                <a:latin typeface="+mn-lt"/>
                <a:ea typeface="+mj-ea"/>
                <a:cs typeface="Arial"/>
              </a:rPr>
              <a:t>ase</a:t>
            </a:r>
            <a:r>
              <a:rPr kumimoji="0" lang="en-GB" sz="4000" b="1" i="0" u="none" strike="noStrike" kern="1200" cap="small" spc="-150" normalizeH="0" baseline="0" noProof="0" dirty="0">
                <a:ln>
                  <a:noFill/>
                </a:ln>
                <a:solidFill>
                  <a:srgbClr val="FF791E"/>
                </a:solidFill>
                <a:effectLst/>
                <a:uLnTx/>
                <a:uFillTx/>
                <a:latin typeface="+mn-lt"/>
                <a:ea typeface="+mj-ea"/>
                <a:cs typeface="Arial"/>
              </a:rPr>
              <a:t> study from Post Grad Certificate/Masters in UDL: </a:t>
            </a:r>
            <a:br>
              <a:rPr lang="en-GB" sz="4000" b="1" i="0" u="none" strike="noStrike" kern="1200" cap="small" spc="-150" normalizeH="0" baseline="0" noProof="0" dirty="0">
                <a:ln>
                  <a:noFill/>
                </a:ln>
                <a:effectLst/>
                <a:uLnTx/>
                <a:uFillTx/>
                <a:latin typeface="+mn-lt"/>
                <a:cs typeface="Arial" panose="020B0604020202020204" pitchFamily="34" charset="0"/>
              </a:rPr>
            </a:br>
            <a:r>
              <a:rPr lang="en-GB" sz="4000" b="1" cap="small" dirty="0">
                <a:solidFill>
                  <a:srgbClr val="FF791E"/>
                </a:solidFill>
                <a:latin typeface="+mn-lt"/>
                <a:cs typeface="Arial"/>
              </a:rPr>
              <a:t>Siobhan</a:t>
            </a:r>
            <a:r>
              <a:rPr kumimoji="0" lang="en-GB" sz="4000" b="1" i="0" u="none" strike="noStrike" kern="1200" cap="small" spc="-150" normalizeH="0" baseline="0" noProof="0" dirty="0">
                <a:ln>
                  <a:noFill/>
                </a:ln>
                <a:solidFill>
                  <a:srgbClr val="FF791E"/>
                </a:solidFill>
                <a:effectLst/>
                <a:uLnTx/>
                <a:uFillTx/>
                <a:latin typeface="+mn-lt"/>
                <a:ea typeface="+mj-ea"/>
                <a:cs typeface="Arial"/>
              </a:rPr>
              <a:t> Wynne</a:t>
            </a:r>
            <a:r>
              <a:rPr lang="en-GB" sz="4000" b="1" cap="small" dirty="0">
                <a:solidFill>
                  <a:srgbClr val="FF791E"/>
                </a:solidFill>
                <a:latin typeface="+mn-lt"/>
                <a:cs typeface="Arial"/>
              </a:rPr>
              <a:t> BA MBS FCII</a:t>
            </a:r>
            <a:r>
              <a:rPr kumimoji="0" lang="en-GB" sz="4000" b="1" i="0" u="none" strike="noStrike" kern="1200" cap="small" spc="-150" normalizeH="0" baseline="0" noProof="0" dirty="0">
                <a:ln>
                  <a:noFill/>
                </a:ln>
                <a:solidFill>
                  <a:srgbClr val="FF791E"/>
                </a:solidFill>
                <a:effectLst/>
                <a:uLnTx/>
                <a:uFillTx/>
                <a:latin typeface="+mn-lt"/>
                <a:ea typeface="+mj-ea"/>
                <a:cs typeface="Arial"/>
              </a:rPr>
              <a:t>,</a:t>
            </a:r>
            <a:br>
              <a:rPr lang="en-GB" sz="4000" b="1" i="0" u="none" strike="noStrike" kern="1200" cap="small" spc="-150" normalizeH="0" baseline="0" noProof="0" dirty="0">
                <a:ln>
                  <a:noFill/>
                </a:ln>
                <a:effectLst/>
                <a:uLnTx/>
                <a:uFillTx/>
                <a:latin typeface="+mn-lt"/>
                <a:cs typeface="Arial" panose="020B0604020202020204" pitchFamily="34" charset="0"/>
              </a:rPr>
            </a:br>
            <a:r>
              <a:rPr kumimoji="0" lang="en-GB" sz="4000" b="1" i="0" u="none" strike="noStrike" kern="1200" cap="small" spc="-150" normalizeH="0" baseline="0" noProof="0" dirty="0">
                <a:ln>
                  <a:noFill/>
                </a:ln>
                <a:solidFill>
                  <a:srgbClr val="FF791E"/>
                </a:solidFill>
                <a:effectLst/>
                <a:uLnTx/>
                <a:uFillTx/>
                <a:latin typeface="+mn-lt"/>
                <a:ea typeface="+mj-ea"/>
                <a:cs typeface="Arial"/>
              </a:rPr>
              <a:t>Insurance Institute of </a:t>
            </a:r>
            <a:r>
              <a:rPr lang="en-GB" sz="4000" b="1" cap="small" dirty="0">
                <a:solidFill>
                  <a:srgbClr val="FF791E"/>
                </a:solidFill>
                <a:latin typeface="+mn-lt"/>
                <a:cs typeface="Arial"/>
              </a:rPr>
              <a:t>Ireland</a:t>
            </a:r>
            <a:endParaRPr lang="en-GB" sz="4000" dirty="0"/>
          </a:p>
        </p:txBody>
      </p:sp>
      <p:sp>
        <p:nvSpPr>
          <p:cNvPr id="2" name="Title 1">
            <a:extLst>
              <a:ext uri="{FF2B5EF4-FFF2-40B4-BE49-F238E27FC236}">
                <a16:creationId xmlns:a16="http://schemas.microsoft.com/office/drawing/2014/main" id="{663DDA5B-EE9A-1F20-2615-402C8E955558}"/>
              </a:ext>
            </a:extLst>
          </p:cNvPr>
          <p:cNvSpPr>
            <a:spLocks noGrp="1"/>
          </p:cNvSpPr>
          <p:nvPr>
            <p:ph type="title"/>
          </p:nvPr>
        </p:nvSpPr>
        <p:spPr>
          <a:xfrm>
            <a:off x="5667950" y="256092"/>
            <a:ext cx="4586177" cy="627321"/>
          </a:xfrm>
        </p:spPr>
        <p:txBody>
          <a:bodyPr>
            <a:normAutofit fontScale="90000"/>
          </a:bodyPr>
          <a:lstStyle/>
          <a:p>
            <a:r>
              <a:rPr lang="en-US" sz="4000" b="1" i="0" kern="1200" cap="small" spc="-150" baseline="0" dirty="0">
                <a:ln>
                  <a:noFill/>
                </a:ln>
                <a:solidFill>
                  <a:srgbClr val="005B5E"/>
                </a:solidFill>
                <a:effectLst/>
                <a:latin typeface="Calibri" panose="020F0502020204030204" pitchFamily="34" charset="0"/>
                <a:ea typeface="+mn-ea"/>
                <a:cs typeface="Arial" panose="020B0604020202020204" pitchFamily="34" charset="0"/>
              </a:rPr>
              <a:t>C</a:t>
            </a:r>
            <a:r>
              <a:rPr lang="en-GB" sz="4000" b="1" i="0" kern="1200" cap="small" spc="-150" baseline="0" dirty="0" err="1">
                <a:ln>
                  <a:noFill/>
                </a:ln>
                <a:solidFill>
                  <a:srgbClr val="005B5E"/>
                </a:solidFill>
                <a:effectLst/>
                <a:latin typeface="Calibri" panose="020F0502020204030204" pitchFamily="34" charset="0"/>
                <a:ea typeface="+mn-ea"/>
                <a:cs typeface="Arial" panose="020B0604020202020204" pitchFamily="34" charset="0"/>
              </a:rPr>
              <a:t>ase</a:t>
            </a:r>
            <a:r>
              <a:rPr lang="en-GB" sz="4000" b="1" i="0" kern="1200" cap="small" spc="-150" baseline="0" dirty="0">
                <a:ln>
                  <a:noFill/>
                </a:ln>
                <a:solidFill>
                  <a:srgbClr val="005B5E"/>
                </a:solidFill>
                <a:effectLst/>
                <a:latin typeface="Calibri" panose="020F0502020204030204" pitchFamily="34" charset="0"/>
                <a:ea typeface="+mn-ea"/>
              </a:rPr>
              <a:t> study from Post Grad Certificate/Masters in UDL</a:t>
            </a:r>
            <a:endParaRPr lang="en-IE" dirty="0">
              <a:solidFill>
                <a:srgbClr val="005B5E"/>
              </a:solidFill>
            </a:endParaRPr>
          </a:p>
        </p:txBody>
      </p:sp>
    </p:spTree>
    <p:extLst>
      <p:ext uri="{BB962C8B-B14F-4D97-AF65-F5344CB8AC3E}">
        <p14:creationId xmlns:p14="http://schemas.microsoft.com/office/powerpoint/2010/main" val="326702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52" name="Group 6" descr="Text box with Siobhan Wynne's introduction information">
            <a:extLst>
              <a:ext uri="{FF2B5EF4-FFF2-40B4-BE49-F238E27FC236}">
                <a16:creationId xmlns:a16="http://schemas.microsoft.com/office/drawing/2014/main" id="{8B634161-5FCF-E5E5-5293-C2805BB1D0A9}"/>
              </a:ext>
            </a:extLst>
          </p:cNvPr>
          <p:cNvGrpSpPr/>
          <p:nvPr/>
        </p:nvGrpSpPr>
        <p:grpSpPr>
          <a:xfrm>
            <a:off x="0" y="2317295"/>
            <a:ext cx="12192000" cy="4540705"/>
            <a:chOff x="0" y="0"/>
            <a:chExt cx="6671512" cy="1216660"/>
          </a:xfrm>
        </p:grpSpPr>
        <p:sp>
          <p:nvSpPr>
            <p:cNvPr id="53" name="Freeform 7">
              <a:extLst>
                <a:ext uri="{FF2B5EF4-FFF2-40B4-BE49-F238E27FC236}">
                  <a16:creationId xmlns:a16="http://schemas.microsoft.com/office/drawing/2014/main" id="{7D154D4B-68E6-E28F-5401-17572F1242BF}"/>
                </a:ext>
              </a:extLst>
            </p:cNvPr>
            <p:cNvSpPr/>
            <p:nvPr/>
          </p:nvSpPr>
          <p:spPr>
            <a:xfrm>
              <a:off x="0" y="0"/>
              <a:ext cx="6671512" cy="1216659"/>
            </a:xfrm>
            <a:custGeom>
              <a:avLst/>
              <a:gdLst/>
              <a:ahLst/>
              <a:cxnLst/>
              <a:rect l="l" t="t" r="r" b="b"/>
              <a:pathLst>
                <a:path w="6671512" h="1216659">
                  <a:moveTo>
                    <a:pt x="0" y="0"/>
                  </a:moveTo>
                  <a:lnTo>
                    <a:pt x="6671512" y="0"/>
                  </a:lnTo>
                  <a:lnTo>
                    <a:pt x="6671512" y="1216659"/>
                  </a:lnTo>
                  <a:lnTo>
                    <a:pt x="0" y="1216659"/>
                  </a:lnTo>
                  <a:close/>
                </a:path>
              </a:pathLst>
            </a:custGeom>
            <a:solidFill>
              <a:srgbClr val="8FC7ED">
                <a:alpha val="49804"/>
              </a:srgbClr>
            </a:solidFill>
          </p:spPr>
        </p:sp>
      </p:grpSp>
      <p:sp>
        <p:nvSpPr>
          <p:cNvPr id="47" name="AutoShape 4" descr="Underline image">
            <a:extLst>
              <a:ext uri="{FF2B5EF4-FFF2-40B4-BE49-F238E27FC236}">
                <a16:creationId xmlns:a16="http://schemas.microsoft.com/office/drawing/2014/main" id="{A72049C2-394B-6CFE-5FEF-DBEC31BA15D6}"/>
              </a:ext>
            </a:extLst>
          </p:cNvPr>
          <p:cNvSpPr/>
          <p:nvPr/>
        </p:nvSpPr>
        <p:spPr>
          <a:xfrm>
            <a:off x="660400" y="3124200"/>
            <a:ext cx="1084659" cy="0"/>
          </a:xfrm>
          <a:prstGeom prst="line">
            <a:avLst/>
          </a:prstGeom>
          <a:ln w="47625" cap="rnd">
            <a:solidFill>
              <a:srgbClr val="202020"/>
            </a:solidFill>
            <a:prstDash val="solid"/>
            <a:headEnd type="none" w="sm" len="sm"/>
            <a:tailEnd type="none" w="sm" len="sm"/>
          </a:ln>
        </p:spPr>
      </p:sp>
      <p:sp>
        <p:nvSpPr>
          <p:cNvPr id="50" name="TextBox 10">
            <a:extLst>
              <a:ext uri="{FF2B5EF4-FFF2-40B4-BE49-F238E27FC236}">
                <a16:creationId xmlns:a16="http://schemas.microsoft.com/office/drawing/2014/main" id="{B9EF63FF-9BE1-FCEC-FF67-C0373D405907}"/>
              </a:ext>
            </a:extLst>
          </p:cNvPr>
          <p:cNvSpPr txBox="1">
            <a:spLocks noGrp="1"/>
          </p:cNvSpPr>
          <p:nvPr>
            <p:ph type="title" idx="4294967295"/>
          </p:nvPr>
        </p:nvSpPr>
        <p:spPr>
          <a:xfrm>
            <a:off x="609600" y="2413000"/>
            <a:ext cx="3272513" cy="5700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4853"/>
              </a:lnSpc>
              <a:spcBef>
                <a:spcPts val="0"/>
              </a:spcBef>
              <a:spcAft>
                <a:spcPts val="0"/>
              </a:spcAft>
              <a:buClrTx/>
              <a:buSzTx/>
              <a:buFontTx/>
              <a:buNone/>
              <a:tabLst/>
              <a:defRPr/>
            </a:pPr>
            <a:r>
              <a:rPr kumimoji="0" lang="en-US" sz="3466" b="0" i="0" u="none" strike="noStrike" kern="1200" cap="none" spc="204" normalizeH="0" baseline="0" noProof="0" dirty="0">
                <a:ln>
                  <a:noFill/>
                </a:ln>
                <a:solidFill>
                  <a:srgbClr val="202020"/>
                </a:solidFill>
                <a:effectLst/>
                <a:uLnTx/>
                <a:uFillTx/>
                <a:latin typeface="Lucida Sans" panose="020B0602030504020204" pitchFamily="34" charset="0"/>
                <a:ea typeface="+mn-ea"/>
                <a:cs typeface="+mn-cs"/>
              </a:rPr>
              <a:t>WELCOME</a:t>
            </a:r>
          </a:p>
        </p:txBody>
      </p:sp>
      <p:sp>
        <p:nvSpPr>
          <p:cNvPr id="51" name="TextBox 11">
            <a:extLst>
              <a:ext uri="{FF2B5EF4-FFF2-40B4-BE49-F238E27FC236}">
                <a16:creationId xmlns:a16="http://schemas.microsoft.com/office/drawing/2014/main" id="{58899D91-EAFF-0F16-BAC7-EFC121AAE39F}"/>
              </a:ext>
            </a:extLst>
          </p:cNvPr>
          <p:cNvSpPr txBox="1"/>
          <p:nvPr/>
        </p:nvSpPr>
        <p:spPr>
          <a:xfrm>
            <a:off x="4165600" y="2322777"/>
            <a:ext cx="7467600" cy="3000565"/>
          </a:xfrm>
          <a:prstGeom prst="rect">
            <a:avLst/>
          </a:prstGeom>
        </p:spPr>
        <p:txBody>
          <a:bodyPr wrap="square" lIns="0" tIns="0" rIns="0" bIns="0" rtlCol="0" anchor="t">
            <a:spAutoFit/>
          </a:bodyPr>
          <a:lstStyle/>
          <a:p>
            <a:pPr marL="839301" lvl="1" indent="-666783" defTabSz="609630">
              <a:lnSpc>
                <a:spcPct val="150000"/>
              </a:lnSpc>
              <a:buFont typeface="Arial"/>
              <a:buChar char="•"/>
              <a:defRPr/>
            </a:pPr>
            <a:r>
              <a:rPr lang="en-US" sz="2667">
                <a:solidFill>
                  <a:srgbClr val="5B5B5B"/>
                </a:solidFill>
                <a:latin typeface="Lucida Sans" panose="020B0602030504020204" pitchFamily="34" charset="0"/>
              </a:rPr>
              <a:t>Siobhan Wynne</a:t>
            </a:r>
          </a:p>
          <a:p>
            <a:pPr marL="839301" lvl="1" indent="-666783" defTabSz="609630">
              <a:lnSpc>
                <a:spcPct val="150000"/>
              </a:lnSpc>
              <a:defRPr/>
            </a:pPr>
            <a:endParaRPr lang="en-US" sz="2667">
              <a:solidFill>
                <a:srgbClr val="5B5B5B"/>
              </a:solidFill>
              <a:latin typeface="Lucida Sans" panose="020B0602030504020204" pitchFamily="34" charset="0"/>
            </a:endParaRPr>
          </a:p>
          <a:p>
            <a:pPr marL="839301" lvl="1" indent="-666783" defTabSz="609630">
              <a:lnSpc>
                <a:spcPct val="150000"/>
              </a:lnSpc>
              <a:buFont typeface="Arial"/>
              <a:buChar char="•"/>
              <a:defRPr/>
            </a:pPr>
            <a:r>
              <a:rPr lang="en-US" sz="2667">
                <a:solidFill>
                  <a:srgbClr val="5B5B5B"/>
                </a:solidFill>
                <a:latin typeface="Lucida Sans" panose="020B0602030504020204" pitchFamily="34" charset="0"/>
              </a:rPr>
              <a:t>Atlantic Technological University, Sligo &amp;</a:t>
            </a:r>
          </a:p>
          <a:p>
            <a:pPr marL="839301" lvl="1" indent="-666783" defTabSz="609630">
              <a:lnSpc>
                <a:spcPct val="150000"/>
              </a:lnSpc>
              <a:buFont typeface="Arial"/>
              <a:buChar char="•"/>
              <a:defRPr/>
            </a:pPr>
            <a:r>
              <a:rPr lang="en-US" sz="2667">
                <a:solidFill>
                  <a:srgbClr val="5B5B5B"/>
                </a:solidFill>
                <a:latin typeface="Lucida Sans" panose="020B0602030504020204" pitchFamily="34" charset="0"/>
              </a:rPr>
              <a:t>The Insurance Institute of Ireland</a:t>
            </a:r>
          </a:p>
        </p:txBody>
      </p:sp>
      <p:grpSp>
        <p:nvGrpSpPr>
          <p:cNvPr id="26" name="Group 25">
            <a:extLst>
              <a:ext uri="{FF2B5EF4-FFF2-40B4-BE49-F238E27FC236}">
                <a16:creationId xmlns:a16="http://schemas.microsoft.com/office/drawing/2014/main" id="{A6491AEE-783A-6000-9223-3F9E0EC3EA5C}"/>
              </a:ext>
              <a:ext uri="{C183D7F6-B498-43B3-948B-1728B52AA6E4}">
                <adec:decorative xmlns:adec="http://schemas.microsoft.com/office/drawing/2017/decorative" val="1"/>
              </a:ext>
            </a:extLst>
          </p:cNvPr>
          <p:cNvGrpSpPr/>
          <p:nvPr/>
        </p:nvGrpSpPr>
        <p:grpSpPr>
          <a:xfrm>
            <a:off x="767493" y="635000"/>
            <a:ext cx="10997532" cy="437652"/>
            <a:chOff x="1151239" y="952500"/>
            <a:chExt cx="16496298" cy="656478"/>
          </a:xfrm>
        </p:grpSpPr>
        <p:grpSp>
          <p:nvGrpSpPr>
            <p:cNvPr id="4" name="Group 4">
              <a:extLst>
                <a:ext uri="{FF2B5EF4-FFF2-40B4-BE49-F238E27FC236}">
                  <a16:creationId xmlns:a16="http://schemas.microsoft.com/office/drawing/2014/main" id="{F34177E2-1270-A47F-1BE9-64815F00A0D3}"/>
                </a:ext>
              </a:extLst>
            </p:cNvPr>
            <p:cNvGrpSpPr/>
            <p:nvPr/>
          </p:nvGrpSpPr>
          <p:grpSpPr>
            <a:xfrm>
              <a:off x="15162537" y="980306"/>
              <a:ext cx="2485000" cy="612437"/>
              <a:chOff x="63391" y="-166498"/>
              <a:chExt cx="1366207" cy="465906"/>
            </a:xfrm>
            <a:solidFill>
              <a:schemeClr val="accent1">
                <a:lumMod val="20000"/>
                <a:lumOff val="80000"/>
              </a:schemeClr>
            </a:solidFill>
          </p:grpSpPr>
          <p:sp>
            <p:nvSpPr>
              <p:cNvPr id="5" name="Freeform 5">
                <a:extLst>
                  <a:ext uri="{FF2B5EF4-FFF2-40B4-BE49-F238E27FC236}">
                    <a16:creationId xmlns:a16="http://schemas.microsoft.com/office/drawing/2014/main" id="{139EB70D-6019-6D75-68FD-35AA321A187A}"/>
                  </a:ext>
                </a:extLst>
              </p:cNvPr>
              <p:cNvSpPr/>
              <p:nvPr/>
            </p:nvSpPr>
            <p:spPr>
              <a:xfrm>
                <a:off x="63391" y="-166498"/>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sp>
        </p:grpSp>
        <p:grpSp>
          <p:nvGrpSpPr>
            <p:cNvPr id="12" name="Group 4">
              <a:extLst>
                <a:ext uri="{FF2B5EF4-FFF2-40B4-BE49-F238E27FC236}">
                  <a16:creationId xmlns:a16="http://schemas.microsoft.com/office/drawing/2014/main" id="{F6785C33-ADCB-88AC-79AA-37E431F759FF}"/>
                </a:ext>
              </a:extLst>
            </p:cNvPr>
            <p:cNvGrpSpPr/>
            <p:nvPr/>
          </p:nvGrpSpPr>
          <p:grpSpPr>
            <a:xfrm>
              <a:off x="11780138" y="977468"/>
              <a:ext cx="2485000" cy="612437"/>
              <a:chOff x="-50210" y="-168657"/>
              <a:chExt cx="1366207" cy="465906"/>
            </a:xfrm>
            <a:solidFill>
              <a:schemeClr val="accent1">
                <a:lumMod val="20000"/>
                <a:lumOff val="80000"/>
              </a:schemeClr>
            </a:solidFill>
          </p:grpSpPr>
          <p:sp>
            <p:nvSpPr>
              <p:cNvPr id="13" name="Freeform 5">
                <a:extLst>
                  <a:ext uri="{FF2B5EF4-FFF2-40B4-BE49-F238E27FC236}">
                    <a16:creationId xmlns:a16="http://schemas.microsoft.com/office/drawing/2014/main" id="{F321CB66-2588-8E04-6598-ED8636A9EABC}"/>
                  </a:ext>
                </a:extLst>
              </p:cNvPr>
              <p:cNvSpPr/>
              <p:nvPr/>
            </p:nvSpPr>
            <p:spPr>
              <a:xfrm>
                <a:off x="-50210" y="-168657"/>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txBody>
              <a:bodyPr/>
              <a:lstStyle/>
              <a:p>
                <a:endParaRPr lang="en-IE" sz="800"/>
              </a:p>
            </p:txBody>
          </p:sp>
        </p:grpSp>
        <p:grpSp>
          <p:nvGrpSpPr>
            <p:cNvPr id="22" name="Group 4">
              <a:extLst>
                <a:ext uri="{FF2B5EF4-FFF2-40B4-BE49-F238E27FC236}">
                  <a16:creationId xmlns:a16="http://schemas.microsoft.com/office/drawing/2014/main" id="{574E0FDE-0998-A08D-4428-BB7FAB347803}"/>
                </a:ext>
              </a:extLst>
            </p:cNvPr>
            <p:cNvGrpSpPr/>
            <p:nvPr/>
          </p:nvGrpSpPr>
          <p:grpSpPr>
            <a:xfrm>
              <a:off x="8351138" y="980306"/>
              <a:ext cx="2485000" cy="612437"/>
              <a:chOff x="-136113" y="-101250"/>
              <a:chExt cx="1366207" cy="465906"/>
            </a:xfrm>
            <a:solidFill>
              <a:schemeClr val="accent1">
                <a:lumMod val="20000"/>
                <a:lumOff val="80000"/>
              </a:schemeClr>
            </a:solidFill>
          </p:grpSpPr>
          <p:sp>
            <p:nvSpPr>
              <p:cNvPr id="23" name="Freeform 5">
                <a:extLst>
                  <a:ext uri="{FF2B5EF4-FFF2-40B4-BE49-F238E27FC236}">
                    <a16:creationId xmlns:a16="http://schemas.microsoft.com/office/drawing/2014/main" id="{9D24E506-567C-5E84-DB74-B6FAFFFD6B19}"/>
                  </a:ext>
                </a:extLst>
              </p:cNvPr>
              <p:cNvSpPr/>
              <p:nvPr/>
            </p:nvSpPr>
            <p:spPr>
              <a:xfrm>
                <a:off x="-136113" y="-101250"/>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sp>
        </p:grpSp>
        <p:sp>
          <p:nvSpPr>
            <p:cNvPr id="15" name="Freeform 5">
              <a:extLst>
                <a:ext uri="{FF2B5EF4-FFF2-40B4-BE49-F238E27FC236}">
                  <a16:creationId xmlns:a16="http://schemas.microsoft.com/office/drawing/2014/main" id="{B434885C-23B2-02CE-ECDD-ED1EB5790F72}"/>
                </a:ext>
              </a:extLst>
            </p:cNvPr>
            <p:cNvSpPr/>
            <p:nvPr/>
          </p:nvSpPr>
          <p:spPr>
            <a:xfrm>
              <a:off x="4693537" y="980306"/>
              <a:ext cx="2485000" cy="612437"/>
            </a:xfrm>
            <a:custGeom>
              <a:avLst/>
              <a:gdLst/>
              <a:ahLst/>
              <a:cxnLst/>
              <a:rect l="l" t="t" r="r" b="b"/>
              <a:pathLst>
                <a:path w="1366207" h="465906">
                  <a:moveTo>
                    <a:pt x="0" y="0"/>
                  </a:moveTo>
                  <a:lnTo>
                    <a:pt x="1366207" y="0"/>
                  </a:lnTo>
                  <a:lnTo>
                    <a:pt x="1366207" y="465906"/>
                  </a:lnTo>
                  <a:lnTo>
                    <a:pt x="0" y="465906"/>
                  </a:lnTo>
                  <a:close/>
                </a:path>
              </a:pathLst>
            </a:custGeom>
            <a:solidFill>
              <a:schemeClr val="accent1">
                <a:lumMod val="20000"/>
                <a:lumOff val="80000"/>
              </a:schemeClr>
            </a:solidFill>
          </p:spPr>
        </p:sp>
        <p:grpSp>
          <p:nvGrpSpPr>
            <p:cNvPr id="17" name="Group 4">
              <a:extLst>
                <a:ext uri="{FF2B5EF4-FFF2-40B4-BE49-F238E27FC236}">
                  <a16:creationId xmlns:a16="http://schemas.microsoft.com/office/drawing/2014/main" id="{14478B0A-2823-C030-D995-32F64E95C60B}"/>
                </a:ext>
              </a:extLst>
            </p:cNvPr>
            <p:cNvGrpSpPr/>
            <p:nvPr/>
          </p:nvGrpSpPr>
          <p:grpSpPr>
            <a:xfrm>
              <a:off x="1151239" y="996541"/>
              <a:ext cx="2485000" cy="612437"/>
              <a:chOff x="0" y="0"/>
              <a:chExt cx="1366207" cy="465906"/>
            </a:xfrm>
          </p:grpSpPr>
          <p:sp>
            <p:nvSpPr>
              <p:cNvPr id="18" name="Freeform 5">
                <a:extLst>
                  <a:ext uri="{FF2B5EF4-FFF2-40B4-BE49-F238E27FC236}">
                    <a16:creationId xmlns:a16="http://schemas.microsoft.com/office/drawing/2014/main" id="{665F503C-E921-93C9-C7C0-DCAB624AB41C}"/>
                  </a:ext>
                </a:extLst>
              </p:cNvPr>
              <p:cNvSpPr/>
              <p:nvPr/>
            </p:nvSpPr>
            <p:spPr>
              <a:xfrm>
                <a:off x="0" y="0"/>
                <a:ext cx="1366207" cy="465906"/>
              </a:xfrm>
              <a:custGeom>
                <a:avLst/>
                <a:gdLst/>
                <a:ahLst/>
                <a:cxnLst/>
                <a:rect l="l" t="t" r="r" b="b"/>
                <a:pathLst>
                  <a:path w="1366207" h="465906">
                    <a:moveTo>
                      <a:pt x="0" y="0"/>
                    </a:moveTo>
                    <a:lnTo>
                      <a:pt x="1366207" y="0"/>
                    </a:lnTo>
                    <a:lnTo>
                      <a:pt x="1366207" y="465906"/>
                    </a:lnTo>
                    <a:lnTo>
                      <a:pt x="0" y="465906"/>
                    </a:lnTo>
                    <a:close/>
                  </a:path>
                </a:pathLst>
              </a:custGeom>
              <a:solidFill>
                <a:srgbClr val="8FC7ED"/>
              </a:solidFill>
            </p:spPr>
          </p:sp>
        </p:grpSp>
        <p:sp>
          <p:nvSpPr>
            <p:cNvPr id="16" name="TextBox 12">
              <a:extLst>
                <a:ext uri="{FF2B5EF4-FFF2-40B4-BE49-F238E27FC236}">
                  <a16:creationId xmlns:a16="http://schemas.microsoft.com/office/drawing/2014/main" id="{C3322680-5CFC-C893-58C4-82A014414CDE}"/>
                </a:ext>
              </a:extLst>
            </p:cNvPr>
            <p:cNvSpPr txBox="1"/>
            <p:nvPr/>
          </p:nvSpPr>
          <p:spPr>
            <a:xfrm>
              <a:off x="5257800" y="1104900"/>
              <a:ext cx="1412825" cy="296235"/>
            </a:xfrm>
            <a:prstGeom prst="rect">
              <a:avLst/>
            </a:prstGeom>
          </p:spPr>
          <p:txBody>
            <a:bodyPr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Background</a:t>
              </a:r>
            </a:p>
          </p:txBody>
        </p:sp>
        <p:sp>
          <p:nvSpPr>
            <p:cNvPr id="19" name="TextBox 11">
              <a:extLst>
                <a:ext uri="{FF2B5EF4-FFF2-40B4-BE49-F238E27FC236}">
                  <a16:creationId xmlns:a16="http://schemas.microsoft.com/office/drawing/2014/main" id="{4F3BE34A-93E9-7EE8-BB1C-3E2FEADCF7C7}"/>
                </a:ext>
              </a:extLst>
            </p:cNvPr>
            <p:cNvSpPr txBox="1"/>
            <p:nvPr/>
          </p:nvSpPr>
          <p:spPr>
            <a:xfrm>
              <a:off x="1620708" y="1119492"/>
              <a:ext cx="1579691" cy="295082"/>
            </a:xfrm>
            <a:prstGeom prst="rect">
              <a:avLst/>
            </a:prstGeom>
          </p:spPr>
          <p:txBody>
            <a:bodyPr wrap="square" lIns="0" tIns="0" rIns="0" bIns="0" rtlCol="0" anchor="t">
              <a:spAutoFit/>
            </a:bodyPr>
            <a:lstStyle/>
            <a:p>
              <a:pPr algn="ctr">
                <a:lnSpc>
                  <a:spcPts val="1669"/>
                </a:lnSpc>
              </a:pPr>
              <a:r>
                <a:rPr lang="en-US" sz="1192" b="1">
                  <a:solidFill>
                    <a:srgbClr val="202020"/>
                  </a:solidFill>
                  <a:latin typeface="Lucida Sans" panose="020B0602030504020204" pitchFamily="34" charset="0"/>
                </a:rPr>
                <a:t>Introduction</a:t>
              </a:r>
            </a:p>
          </p:txBody>
        </p:sp>
        <p:sp>
          <p:nvSpPr>
            <p:cNvPr id="20" name="TextBox 13">
              <a:extLst>
                <a:ext uri="{FF2B5EF4-FFF2-40B4-BE49-F238E27FC236}">
                  <a16:creationId xmlns:a16="http://schemas.microsoft.com/office/drawing/2014/main" id="{EF5BFF5A-BC9D-68EB-A67C-08A854AF0DB0}"/>
                </a:ext>
              </a:extLst>
            </p:cNvPr>
            <p:cNvSpPr txBox="1"/>
            <p:nvPr/>
          </p:nvSpPr>
          <p:spPr>
            <a:xfrm>
              <a:off x="8621812" y="1104900"/>
              <a:ext cx="1969988" cy="296235"/>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Pedagogy</a:t>
              </a:r>
            </a:p>
          </p:txBody>
        </p:sp>
        <p:sp>
          <p:nvSpPr>
            <p:cNvPr id="21" name="TextBox 14">
              <a:extLst>
                <a:ext uri="{FF2B5EF4-FFF2-40B4-BE49-F238E27FC236}">
                  <a16:creationId xmlns:a16="http://schemas.microsoft.com/office/drawing/2014/main" id="{F477E9C8-2EBA-ABA7-329B-4496E1FFE67D}"/>
                </a:ext>
              </a:extLst>
            </p:cNvPr>
            <p:cNvSpPr txBox="1"/>
            <p:nvPr/>
          </p:nvSpPr>
          <p:spPr>
            <a:xfrm>
              <a:off x="12039600" y="1111983"/>
              <a:ext cx="1974957" cy="296235"/>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UDL</a:t>
              </a:r>
            </a:p>
          </p:txBody>
        </p:sp>
        <p:sp>
          <p:nvSpPr>
            <p:cNvPr id="25" name="TextBox 14">
              <a:extLst>
                <a:ext uri="{FF2B5EF4-FFF2-40B4-BE49-F238E27FC236}">
                  <a16:creationId xmlns:a16="http://schemas.microsoft.com/office/drawing/2014/main" id="{3C9FDE1F-B83C-923F-AD82-D56483C46D7C}"/>
                </a:ext>
              </a:extLst>
            </p:cNvPr>
            <p:cNvSpPr txBox="1"/>
            <p:nvPr/>
          </p:nvSpPr>
          <p:spPr>
            <a:xfrm>
              <a:off x="15474843" y="952500"/>
              <a:ext cx="1974957" cy="623247"/>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Demonstration and alignment</a:t>
              </a:r>
            </a:p>
          </p:txBody>
        </p:sp>
      </p:grpSp>
    </p:spTree>
    <p:custDataLst>
      <p:tags r:id="rId1"/>
    </p:custDataLst>
    <p:extLst>
      <p:ext uri="{BB962C8B-B14F-4D97-AF65-F5344CB8AC3E}">
        <p14:creationId xmlns:p14="http://schemas.microsoft.com/office/powerpoint/2010/main" val="1136591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6" descr="Text box with talking points.">
            <a:extLst>
              <a:ext uri="{FF2B5EF4-FFF2-40B4-BE49-F238E27FC236}">
                <a16:creationId xmlns:a16="http://schemas.microsoft.com/office/drawing/2014/main" id="{8B634161-5FCF-E5E5-5293-C2805BB1D0A9}"/>
              </a:ext>
            </a:extLst>
          </p:cNvPr>
          <p:cNvGrpSpPr/>
          <p:nvPr/>
        </p:nvGrpSpPr>
        <p:grpSpPr>
          <a:xfrm>
            <a:off x="0" y="1346200"/>
            <a:ext cx="12192000" cy="5511800"/>
            <a:chOff x="0" y="0"/>
            <a:chExt cx="6671512" cy="1216660"/>
          </a:xfrm>
        </p:grpSpPr>
        <p:sp>
          <p:nvSpPr>
            <p:cNvPr id="53" name="Freeform 7">
              <a:extLst>
                <a:ext uri="{FF2B5EF4-FFF2-40B4-BE49-F238E27FC236}">
                  <a16:creationId xmlns:a16="http://schemas.microsoft.com/office/drawing/2014/main" id="{7D154D4B-68E6-E28F-5401-17572F1242BF}"/>
                </a:ext>
              </a:extLst>
            </p:cNvPr>
            <p:cNvSpPr/>
            <p:nvPr/>
          </p:nvSpPr>
          <p:spPr>
            <a:xfrm>
              <a:off x="0" y="0"/>
              <a:ext cx="6671512" cy="1216659"/>
            </a:xfrm>
            <a:custGeom>
              <a:avLst/>
              <a:gdLst/>
              <a:ahLst/>
              <a:cxnLst/>
              <a:rect l="l" t="t" r="r" b="b"/>
              <a:pathLst>
                <a:path w="6671512" h="1216659">
                  <a:moveTo>
                    <a:pt x="0" y="0"/>
                  </a:moveTo>
                  <a:lnTo>
                    <a:pt x="6671512" y="0"/>
                  </a:lnTo>
                  <a:lnTo>
                    <a:pt x="6671512" y="1216659"/>
                  </a:lnTo>
                  <a:lnTo>
                    <a:pt x="0" y="1216659"/>
                  </a:lnTo>
                  <a:close/>
                </a:path>
              </a:pathLst>
            </a:custGeom>
            <a:solidFill>
              <a:srgbClr val="8FC7ED">
                <a:alpha val="49804"/>
              </a:srgbClr>
            </a:solidFill>
          </p:spPr>
        </p:sp>
      </p:grpSp>
      <p:grpSp>
        <p:nvGrpSpPr>
          <p:cNvPr id="26" name="Group 25">
            <a:extLst>
              <a:ext uri="{FF2B5EF4-FFF2-40B4-BE49-F238E27FC236}">
                <a16:creationId xmlns:a16="http://schemas.microsoft.com/office/drawing/2014/main" id="{A6491AEE-783A-6000-9223-3F9E0EC3EA5C}"/>
              </a:ext>
              <a:ext uri="{C183D7F6-B498-43B3-948B-1728B52AA6E4}">
                <adec:decorative xmlns:adec="http://schemas.microsoft.com/office/drawing/2017/decorative" val="1"/>
              </a:ext>
            </a:extLst>
          </p:cNvPr>
          <p:cNvGrpSpPr/>
          <p:nvPr/>
        </p:nvGrpSpPr>
        <p:grpSpPr>
          <a:xfrm>
            <a:off x="767493" y="635000"/>
            <a:ext cx="10997532" cy="437652"/>
            <a:chOff x="1151239" y="952500"/>
            <a:chExt cx="16496298" cy="656478"/>
          </a:xfrm>
        </p:grpSpPr>
        <p:grpSp>
          <p:nvGrpSpPr>
            <p:cNvPr id="4" name="Group 4">
              <a:extLst>
                <a:ext uri="{FF2B5EF4-FFF2-40B4-BE49-F238E27FC236}">
                  <a16:creationId xmlns:a16="http://schemas.microsoft.com/office/drawing/2014/main" id="{F34177E2-1270-A47F-1BE9-64815F00A0D3}"/>
                </a:ext>
              </a:extLst>
            </p:cNvPr>
            <p:cNvGrpSpPr/>
            <p:nvPr/>
          </p:nvGrpSpPr>
          <p:grpSpPr>
            <a:xfrm>
              <a:off x="15162537" y="980306"/>
              <a:ext cx="2485000" cy="612437"/>
              <a:chOff x="63391" y="-166498"/>
              <a:chExt cx="1366207" cy="465906"/>
            </a:xfrm>
            <a:solidFill>
              <a:schemeClr val="accent1">
                <a:lumMod val="20000"/>
                <a:lumOff val="80000"/>
              </a:schemeClr>
            </a:solidFill>
          </p:grpSpPr>
          <p:sp>
            <p:nvSpPr>
              <p:cNvPr id="5" name="Freeform 5">
                <a:extLst>
                  <a:ext uri="{FF2B5EF4-FFF2-40B4-BE49-F238E27FC236}">
                    <a16:creationId xmlns:a16="http://schemas.microsoft.com/office/drawing/2014/main" id="{139EB70D-6019-6D75-68FD-35AA321A187A}"/>
                  </a:ext>
                </a:extLst>
              </p:cNvPr>
              <p:cNvSpPr/>
              <p:nvPr/>
            </p:nvSpPr>
            <p:spPr>
              <a:xfrm>
                <a:off x="63391" y="-166498"/>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sp>
        </p:grpSp>
        <p:grpSp>
          <p:nvGrpSpPr>
            <p:cNvPr id="12" name="Group 4">
              <a:extLst>
                <a:ext uri="{FF2B5EF4-FFF2-40B4-BE49-F238E27FC236}">
                  <a16:creationId xmlns:a16="http://schemas.microsoft.com/office/drawing/2014/main" id="{F6785C33-ADCB-88AC-79AA-37E431F759FF}"/>
                </a:ext>
              </a:extLst>
            </p:cNvPr>
            <p:cNvGrpSpPr/>
            <p:nvPr/>
          </p:nvGrpSpPr>
          <p:grpSpPr>
            <a:xfrm>
              <a:off x="11780138" y="977468"/>
              <a:ext cx="2485000" cy="612437"/>
              <a:chOff x="-50210" y="-168657"/>
              <a:chExt cx="1366207" cy="465906"/>
            </a:xfrm>
            <a:solidFill>
              <a:schemeClr val="accent1">
                <a:lumMod val="20000"/>
                <a:lumOff val="80000"/>
              </a:schemeClr>
            </a:solidFill>
          </p:grpSpPr>
          <p:sp>
            <p:nvSpPr>
              <p:cNvPr id="13" name="Freeform 5">
                <a:extLst>
                  <a:ext uri="{FF2B5EF4-FFF2-40B4-BE49-F238E27FC236}">
                    <a16:creationId xmlns:a16="http://schemas.microsoft.com/office/drawing/2014/main" id="{F321CB66-2588-8E04-6598-ED8636A9EABC}"/>
                  </a:ext>
                </a:extLst>
              </p:cNvPr>
              <p:cNvSpPr/>
              <p:nvPr/>
            </p:nvSpPr>
            <p:spPr>
              <a:xfrm>
                <a:off x="-50210" y="-168657"/>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txBody>
              <a:bodyPr/>
              <a:lstStyle/>
              <a:p>
                <a:endParaRPr lang="en-IE" sz="800"/>
              </a:p>
            </p:txBody>
          </p:sp>
        </p:grpSp>
        <p:grpSp>
          <p:nvGrpSpPr>
            <p:cNvPr id="22" name="Group 4">
              <a:extLst>
                <a:ext uri="{FF2B5EF4-FFF2-40B4-BE49-F238E27FC236}">
                  <a16:creationId xmlns:a16="http://schemas.microsoft.com/office/drawing/2014/main" id="{574E0FDE-0998-A08D-4428-BB7FAB347803}"/>
                </a:ext>
              </a:extLst>
            </p:cNvPr>
            <p:cNvGrpSpPr/>
            <p:nvPr/>
          </p:nvGrpSpPr>
          <p:grpSpPr>
            <a:xfrm>
              <a:off x="8351138" y="980306"/>
              <a:ext cx="2485000" cy="612437"/>
              <a:chOff x="-136113" y="-101250"/>
              <a:chExt cx="1366207" cy="465906"/>
            </a:xfrm>
            <a:solidFill>
              <a:schemeClr val="accent1">
                <a:lumMod val="20000"/>
                <a:lumOff val="80000"/>
              </a:schemeClr>
            </a:solidFill>
          </p:grpSpPr>
          <p:sp>
            <p:nvSpPr>
              <p:cNvPr id="23" name="Freeform 5">
                <a:extLst>
                  <a:ext uri="{FF2B5EF4-FFF2-40B4-BE49-F238E27FC236}">
                    <a16:creationId xmlns:a16="http://schemas.microsoft.com/office/drawing/2014/main" id="{9D24E506-567C-5E84-DB74-B6FAFFFD6B19}"/>
                  </a:ext>
                </a:extLst>
              </p:cNvPr>
              <p:cNvSpPr/>
              <p:nvPr/>
            </p:nvSpPr>
            <p:spPr>
              <a:xfrm>
                <a:off x="-136113" y="-101250"/>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sp>
        </p:grpSp>
        <p:sp>
          <p:nvSpPr>
            <p:cNvPr id="15" name="Freeform 5">
              <a:extLst>
                <a:ext uri="{FF2B5EF4-FFF2-40B4-BE49-F238E27FC236}">
                  <a16:creationId xmlns:a16="http://schemas.microsoft.com/office/drawing/2014/main" id="{B434885C-23B2-02CE-ECDD-ED1EB5790F72}"/>
                </a:ext>
              </a:extLst>
            </p:cNvPr>
            <p:cNvSpPr/>
            <p:nvPr/>
          </p:nvSpPr>
          <p:spPr>
            <a:xfrm>
              <a:off x="4693537" y="980306"/>
              <a:ext cx="2485000" cy="612437"/>
            </a:xfrm>
            <a:custGeom>
              <a:avLst/>
              <a:gdLst/>
              <a:ahLst/>
              <a:cxnLst/>
              <a:rect l="l" t="t" r="r" b="b"/>
              <a:pathLst>
                <a:path w="1366207" h="465906">
                  <a:moveTo>
                    <a:pt x="0" y="0"/>
                  </a:moveTo>
                  <a:lnTo>
                    <a:pt x="1366207" y="0"/>
                  </a:lnTo>
                  <a:lnTo>
                    <a:pt x="1366207" y="465906"/>
                  </a:lnTo>
                  <a:lnTo>
                    <a:pt x="0" y="465906"/>
                  </a:lnTo>
                  <a:close/>
                </a:path>
              </a:pathLst>
            </a:custGeom>
            <a:solidFill>
              <a:schemeClr val="accent1">
                <a:lumMod val="20000"/>
                <a:lumOff val="80000"/>
              </a:schemeClr>
            </a:solidFill>
          </p:spPr>
        </p:sp>
        <p:grpSp>
          <p:nvGrpSpPr>
            <p:cNvPr id="17" name="Group 4">
              <a:extLst>
                <a:ext uri="{FF2B5EF4-FFF2-40B4-BE49-F238E27FC236}">
                  <a16:creationId xmlns:a16="http://schemas.microsoft.com/office/drawing/2014/main" id="{14478B0A-2823-C030-D995-32F64E95C60B}"/>
                </a:ext>
              </a:extLst>
            </p:cNvPr>
            <p:cNvGrpSpPr/>
            <p:nvPr/>
          </p:nvGrpSpPr>
          <p:grpSpPr>
            <a:xfrm>
              <a:off x="1151239" y="996541"/>
              <a:ext cx="2485000" cy="612437"/>
              <a:chOff x="0" y="0"/>
              <a:chExt cx="1366207" cy="465906"/>
            </a:xfrm>
          </p:grpSpPr>
          <p:sp>
            <p:nvSpPr>
              <p:cNvPr id="18" name="Freeform 5">
                <a:extLst>
                  <a:ext uri="{FF2B5EF4-FFF2-40B4-BE49-F238E27FC236}">
                    <a16:creationId xmlns:a16="http://schemas.microsoft.com/office/drawing/2014/main" id="{665F503C-E921-93C9-C7C0-DCAB624AB41C}"/>
                  </a:ext>
                </a:extLst>
              </p:cNvPr>
              <p:cNvSpPr/>
              <p:nvPr/>
            </p:nvSpPr>
            <p:spPr>
              <a:xfrm>
                <a:off x="0" y="0"/>
                <a:ext cx="1366207" cy="465906"/>
              </a:xfrm>
              <a:custGeom>
                <a:avLst/>
                <a:gdLst/>
                <a:ahLst/>
                <a:cxnLst/>
                <a:rect l="l" t="t" r="r" b="b"/>
                <a:pathLst>
                  <a:path w="1366207" h="465906">
                    <a:moveTo>
                      <a:pt x="0" y="0"/>
                    </a:moveTo>
                    <a:lnTo>
                      <a:pt x="1366207" y="0"/>
                    </a:lnTo>
                    <a:lnTo>
                      <a:pt x="1366207" y="465906"/>
                    </a:lnTo>
                    <a:lnTo>
                      <a:pt x="0" y="465906"/>
                    </a:lnTo>
                    <a:close/>
                  </a:path>
                </a:pathLst>
              </a:custGeom>
              <a:solidFill>
                <a:srgbClr val="8FC7ED"/>
              </a:solidFill>
            </p:spPr>
          </p:sp>
        </p:grpSp>
        <p:sp>
          <p:nvSpPr>
            <p:cNvPr id="16" name="TextBox 12">
              <a:extLst>
                <a:ext uri="{FF2B5EF4-FFF2-40B4-BE49-F238E27FC236}">
                  <a16:creationId xmlns:a16="http://schemas.microsoft.com/office/drawing/2014/main" id="{C3322680-5CFC-C893-58C4-82A014414CDE}"/>
                </a:ext>
              </a:extLst>
            </p:cNvPr>
            <p:cNvSpPr txBox="1"/>
            <p:nvPr/>
          </p:nvSpPr>
          <p:spPr>
            <a:xfrm>
              <a:off x="5257800" y="1104900"/>
              <a:ext cx="1412825" cy="296235"/>
            </a:xfrm>
            <a:prstGeom prst="rect">
              <a:avLst/>
            </a:prstGeom>
          </p:spPr>
          <p:txBody>
            <a:bodyPr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Background</a:t>
              </a:r>
            </a:p>
          </p:txBody>
        </p:sp>
        <p:sp>
          <p:nvSpPr>
            <p:cNvPr id="19" name="TextBox 11">
              <a:extLst>
                <a:ext uri="{FF2B5EF4-FFF2-40B4-BE49-F238E27FC236}">
                  <a16:creationId xmlns:a16="http://schemas.microsoft.com/office/drawing/2014/main" id="{4F3BE34A-93E9-7EE8-BB1C-3E2FEADCF7C7}"/>
                </a:ext>
              </a:extLst>
            </p:cNvPr>
            <p:cNvSpPr txBox="1"/>
            <p:nvPr/>
          </p:nvSpPr>
          <p:spPr>
            <a:xfrm>
              <a:off x="1620708" y="1119492"/>
              <a:ext cx="1579691" cy="295082"/>
            </a:xfrm>
            <a:prstGeom prst="rect">
              <a:avLst/>
            </a:prstGeom>
          </p:spPr>
          <p:txBody>
            <a:bodyPr wrap="square" lIns="0" tIns="0" rIns="0" bIns="0" rtlCol="0" anchor="t">
              <a:spAutoFit/>
            </a:bodyPr>
            <a:lstStyle/>
            <a:p>
              <a:pPr algn="ctr">
                <a:lnSpc>
                  <a:spcPts val="1669"/>
                </a:lnSpc>
              </a:pPr>
              <a:r>
                <a:rPr lang="en-US" sz="1192" b="1">
                  <a:solidFill>
                    <a:srgbClr val="202020"/>
                  </a:solidFill>
                  <a:latin typeface="Lucida Sans" panose="020B0602030504020204" pitchFamily="34" charset="0"/>
                </a:rPr>
                <a:t>Introduction</a:t>
              </a:r>
            </a:p>
          </p:txBody>
        </p:sp>
        <p:sp>
          <p:nvSpPr>
            <p:cNvPr id="20" name="TextBox 13">
              <a:extLst>
                <a:ext uri="{FF2B5EF4-FFF2-40B4-BE49-F238E27FC236}">
                  <a16:creationId xmlns:a16="http://schemas.microsoft.com/office/drawing/2014/main" id="{EF5BFF5A-BC9D-68EB-A67C-08A854AF0DB0}"/>
                </a:ext>
              </a:extLst>
            </p:cNvPr>
            <p:cNvSpPr txBox="1"/>
            <p:nvPr/>
          </p:nvSpPr>
          <p:spPr>
            <a:xfrm>
              <a:off x="8621812" y="1104900"/>
              <a:ext cx="1969988" cy="296235"/>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Pedagogy</a:t>
              </a:r>
            </a:p>
          </p:txBody>
        </p:sp>
        <p:sp>
          <p:nvSpPr>
            <p:cNvPr id="21" name="TextBox 14">
              <a:extLst>
                <a:ext uri="{FF2B5EF4-FFF2-40B4-BE49-F238E27FC236}">
                  <a16:creationId xmlns:a16="http://schemas.microsoft.com/office/drawing/2014/main" id="{F477E9C8-2EBA-ABA7-329B-4496E1FFE67D}"/>
                </a:ext>
              </a:extLst>
            </p:cNvPr>
            <p:cNvSpPr txBox="1"/>
            <p:nvPr/>
          </p:nvSpPr>
          <p:spPr>
            <a:xfrm>
              <a:off x="12039600" y="1111983"/>
              <a:ext cx="1974957" cy="296235"/>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UDL</a:t>
              </a:r>
            </a:p>
          </p:txBody>
        </p:sp>
        <p:sp>
          <p:nvSpPr>
            <p:cNvPr id="25" name="TextBox 14">
              <a:extLst>
                <a:ext uri="{FF2B5EF4-FFF2-40B4-BE49-F238E27FC236}">
                  <a16:creationId xmlns:a16="http://schemas.microsoft.com/office/drawing/2014/main" id="{3C9FDE1F-B83C-923F-AD82-D56483C46D7C}"/>
                </a:ext>
              </a:extLst>
            </p:cNvPr>
            <p:cNvSpPr txBox="1"/>
            <p:nvPr/>
          </p:nvSpPr>
          <p:spPr>
            <a:xfrm>
              <a:off x="15474843" y="952500"/>
              <a:ext cx="1974957" cy="623247"/>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Demonstration and alignment</a:t>
              </a:r>
            </a:p>
          </p:txBody>
        </p:sp>
      </p:grpSp>
      <p:sp>
        <p:nvSpPr>
          <p:cNvPr id="2" name="TextBox 11">
            <a:extLst>
              <a:ext uri="{FF2B5EF4-FFF2-40B4-BE49-F238E27FC236}">
                <a16:creationId xmlns:a16="http://schemas.microsoft.com/office/drawing/2014/main" id="{8843EB2E-6E9E-190B-9BB3-D2B14EA65368}"/>
              </a:ext>
            </a:extLst>
          </p:cNvPr>
          <p:cNvSpPr txBox="1"/>
          <p:nvPr/>
        </p:nvSpPr>
        <p:spPr>
          <a:xfrm>
            <a:off x="3142135" y="1346201"/>
            <a:ext cx="9093200" cy="4369145"/>
          </a:xfrm>
          <a:prstGeom prst="rect">
            <a:avLst/>
          </a:prstGeom>
        </p:spPr>
        <p:txBody>
          <a:bodyPr wrap="square" lIns="0" tIns="0" rIns="0" bIns="0" rtlCol="0" anchor="t">
            <a:spAutoFit/>
          </a:bodyPr>
          <a:lstStyle/>
          <a:p>
            <a:pPr marL="775797" lvl="1" indent="-595872">
              <a:lnSpc>
                <a:spcPct val="150000"/>
              </a:lnSpc>
              <a:buFont typeface="Arial"/>
              <a:buChar char="•"/>
            </a:pPr>
            <a:r>
              <a:rPr lang="en-US" sz="2133">
                <a:solidFill>
                  <a:srgbClr val="5B5B5B"/>
                </a:solidFill>
                <a:latin typeface="Lucida Sans" panose="020B0602030504020204" pitchFamily="34" charset="0"/>
              </a:rPr>
              <a:t>Introduction – ‘Living the dream’</a:t>
            </a:r>
          </a:p>
          <a:p>
            <a:pPr marL="179926" lvl="1">
              <a:lnSpc>
                <a:spcPct val="150000"/>
              </a:lnSpc>
            </a:pPr>
            <a:endParaRPr lang="en-US" sz="2133">
              <a:solidFill>
                <a:srgbClr val="5B5B5B"/>
              </a:solidFill>
              <a:latin typeface="Lucida Sans" panose="020B0602030504020204" pitchFamily="34" charset="0"/>
            </a:endParaRPr>
          </a:p>
          <a:p>
            <a:pPr marL="775797" lvl="1" indent="-595872">
              <a:lnSpc>
                <a:spcPct val="150000"/>
              </a:lnSpc>
              <a:buFont typeface="Arial"/>
              <a:buChar char="•"/>
            </a:pPr>
            <a:r>
              <a:rPr lang="en-US" sz="2133">
                <a:solidFill>
                  <a:srgbClr val="5B5B5B"/>
                </a:solidFill>
                <a:latin typeface="Lucida Sans" panose="020B0602030504020204" pitchFamily="34" charset="0"/>
              </a:rPr>
              <a:t>Background to </a:t>
            </a:r>
            <a:r>
              <a:rPr lang="en-US" sz="2133" i="1">
                <a:solidFill>
                  <a:srgbClr val="5B5B5B"/>
                </a:solidFill>
                <a:latin typeface="Lucida Sans" panose="020B0602030504020204" pitchFamily="34" charset="0"/>
              </a:rPr>
              <a:t>The Nature of Insurance</a:t>
            </a:r>
            <a:r>
              <a:rPr lang="en-US" sz="2133">
                <a:solidFill>
                  <a:srgbClr val="5B5B5B"/>
                </a:solidFill>
                <a:latin typeface="Lucida Sans" panose="020B0602030504020204" pitchFamily="34" charset="0"/>
              </a:rPr>
              <a:t> module</a:t>
            </a:r>
          </a:p>
          <a:p>
            <a:pPr marL="775797" lvl="1" indent="-595872">
              <a:lnSpc>
                <a:spcPct val="150000"/>
              </a:lnSpc>
              <a:buFont typeface="Arial"/>
              <a:buChar char="•"/>
            </a:pPr>
            <a:endParaRPr lang="en-US" sz="2133">
              <a:solidFill>
                <a:srgbClr val="5B5B5B"/>
              </a:solidFill>
              <a:latin typeface="Lucida Sans" panose="020B0602030504020204" pitchFamily="34" charset="0"/>
            </a:endParaRPr>
          </a:p>
          <a:p>
            <a:pPr marL="775797" lvl="1" indent="-595872">
              <a:lnSpc>
                <a:spcPct val="150000"/>
              </a:lnSpc>
              <a:buFont typeface="Arial"/>
              <a:buChar char="•"/>
            </a:pPr>
            <a:r>
              <a:rPr lang="en-US" sz="2133">
                <a:solidFill>
                  <a:srgbClr val="5B5B5B"/>
                </a:solidFill>
                <a:latin typeface="Lucida Sans" panose="020B0602030504020204" pitchFamily="34" charset="0"/>
              </a:rPr>
              <a:t>Pedagogical inclusive theory</a:t>
            </a:r>
          </a:p>
          <a:p>
            <a:pPr marL="179926" lvl="1">
              <a:lnSpc>
                <a:spcPct val="150000"/>
              </a:lnSpc>
            </a:pPr>
            <a:endParaRPr lang="en-US" sz="2133">
              <a:solidFill>
                <a:srgbClr val="5B5B5B"/>
              </a:solidFill>
              <a:latin typeface="Lucida Sans" panose="020B0602030504020204" pitchFamily="34" charset="0"/>
            </a:endParaRPr>
          </a:p>
          <a:p>
            <a:pPr marL="775797" lvl="1" indent="-595872">
              <a:lnSpc>
                <a:spcPct val="150000"/>
              </a:lnSpc>
              <a:buFont typeface="Arial"/>
              <a:buChar char="•"/>
            </a:pPr>
            <a:r>
              <a:rPr lang="en-US" sz="2133">
                <a:solidFill>
                  <a:srgbClr val="5B5B5B"/>
                </a:solidFill>
                <a:latin typeface="Lucida Sans" panose="020B0602030504020204" pitchFamily="34" charset="0"/>
              </a:rPr>
              <a:t>Universal Design for Learning</a:t>
            </a:r>
          </a:p>
          <a:p>
            <a:pPr marL="179926" lvl="1">
              <a:lnSpc>
                <a:spcPct val="150000"/>
              </a:lnSpc>
            </a:pPr>
            <a:endParaRPr lang="en-US" sz="2133">
              <a:solidFill>
                <a:srgbClr val="5B5B5B"/>
              </a:solidFill>
              <a:latin typeface="Lucida Sans" panose="020B0602030504020204" pitchFamily="34" charset="0"/>
            </a:endParaRPr>
          </a:p>
          <a:p>
            <a:pPr marL="775797" lvl="1" indent="-595872">
              <a:lnSpc>
                <a:spcPct val="150000"/>
              </a:lnSpc>
              <a:buFont typeface="Arial"/>
              <a:buChar char="•"/>
            </a:pPr>
            <a:r>
              <a:rPr lang="en-US" sz="2133">
                <a:solidFill>
                  <a:srgbClr val="5B5B5B"/>
                </a:solidFill>
                <a:latin typeface="Lucida Sans" panose="020B0602030504020204" pitchFamily="34" charset="0"/>
              </a:rPr>
              <a:t>Demonstration of artefact and its alignment with UDL</a:t>
            </a:r>
          </a:p>
        </p:txBody>
      </p:sp>
      <p:sp>
        <p:nvSpPr>
          <p:cNvPr id="3" name="Title 2">
            <a:extLst>
              <a:ext uri="{FF2B5EF4-FFF2-40B4-BE49-F238E27FC236}">
                <a16:creationId xmlns:a16="http://schemas.microsoft.com/office/drawing/2014/main" id="{98A594C0-5130-8994-EAB8-AA44DB17DC6E}"/>
              </a:ext>
            </a:extLst>
          </p:cNvPr>
          <p:cNvSpPr>
            <a:spLocks noGrp="1"/>
          </p:cNvSpPr>
          <p:nvPr>
            <p:ph type="title" idx="4294967295"/>
          </p:nvPr>
        </p:nvSpPr>
        <p:spPr>
          <a:xfrm>
            <a:off x="-609601" y="-157858"/>
            <a:ext cx="5486400" cy="762000"/>
          </a:xfrm>
        </p:spPr>
        <p:txBody>
          <a:bodyPr/>
          <a:lstStyle/>
          <a:p>
            <a:r>
              <a:rPr lang="en-IE" dirty="0">
                <a:solidFill>
                  <a:schemeClr val="bg1"/>
                </a:solidFill>
              </a:rPr>
              <a:t>Introduction</a:t>
            </a:r>
          </a:p>
        </p:txBody>
      </p:sp>
    </p:spTree>
    <p:custDataLst>
      <p:tags r:id="rId1"/>
    </p:custDataLst>
    <p:extLst>
      <p:ext uri="{BB962C8B-B14F-4D97-AF65-F5344CB8AC3E}">
        <p14:creationId xmlns:p14="http://schemas.microsoft.com/office/powerpoint/2010/main" val="2324041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6" descr="Image of a fancy and a basic can opener.">
            <a:extLst>
              <a:ext uri="{FF2B5EF4-FFF2-40B4-BE49-F238E27FC236}">
                <a16:creationId xmlns:a16="http://schemas.microsoft.com/office/drawing/2014/main" id="{8B634161-5FCF-E5E5-5293-C2805BB1D0A9}"/>
              </a:ext>
            </a:extLst>
          </p:cNvPr>
          <p:cNvGrpSpPr/>
          <p:nvPr/>
        </p:nvGrpSpPr>
        <p:grpSpPr>
          <a:xfrm>
            <a:off x="0" y="1346200"/>
            <a:ext cx="12192000" cy="5511800"/>
            <a:chOff x="0" y="0"/>
            <a:chExt cx="6671512" cy="1216660"/>
          </a:xfrm>
        </p:grpSpPr>
        <p:sp>
          <p:nvSpPr>
            <p:cNvPr id="53" name="Freeform 7">
              <a:extLst>
                <a:ext uri="{FF2B5EF4-FFF2-40B4-BE49-F238E27FC236}">
                  <a16:creationId xmlns:a16="http://schemas.microsoft.com/office/drawing/2014/main" id="{7D154D4B-68E6-E28F-5401-17572F1242BF}"/>
                </a:ext>
              </a:extLst>
            </p:cNvPr>
            <p:cNvSpPr/>
            <p:nvPr/>
          </p:nvSpPr>
          <p:spPr>
            <a:xfrm>
              <a:off x="0" y="0"/>
              <a:ext cx="6671512" cy="1216659"/>
            </a:xfrm>
            <a:custGeom>
              <a:avLst/>
              <a:gdLst/>
              <a:ahLst/>
              <a:cxnLst/>
              <a:rect l="l" t="t" r="r" b="b"/>
              <a:pathLst>
                <a:path w="6671512" h="1216659">
                  <a:moveTo>
                    <a:pt x="0" y="0"/>
                  </a:moveTo>
                  <a:lnTo>
                    <a:pt x="6671512" y="0"/>
                  </a:lnTo>
                  <a:lnTo>
                    <a:pt x="6671512" y="1216659"/>
                  </a:lnTo>
                  <a:lnTo>
                    <a:pt x="0" y="1216659"/>
                  </a:lnTo>
                  <a:close/>
                </a:path>
              </a:pathLst>
            </a:custGeom>
            <a:solidFill>
              <a:srgbClr val="8FC7ED">
                <a:alpha val="49804"/>
              </a:srgbClr>
            </a:solidFill>
          </p:spPr>
        </p:sp>
      </p:grpSp>
      <p:grpSp>
        <p:nvGrpSpPr>
          <p:cNvPr id="26" name="Group 25">
            <a:extLst>
              <a:ext uri="{FF2B5EF4-FFF2-40B4-BE49-F238E27FC236}">
                <a16:creationId xmlns:a16="http://schemas.microsoft.com/office/drawing/2014/main" id="{A6491AEE-783A-6000-9223-3F9E0EC3EA5C}"/>
              </a:ext>
              <a:ext uri="{C183D7F6-B498-43B3-948B-1728B52AA6E4}">
                <adec:decorative xmlns:adec="http://schemas.microsoft.com/office/drawing/2017/decorative" val="1"/>
              </a:ext>
            </a:extLst>
          </p:cNvPr>
          <p:cNvGrpSpPr/>
          <p:nvPr/>
        </p:nvGrpSpPr>
        <p:grpSpPr>
          <a:xfrm>
            <a:off x="767493" y="635000"/>
            <a:ext cx="10997532" cy="437652"/>
            <a:chOff x="1151239" y="952500"/>
            <a:chExt cx="16496298" cy="656478"/>
          </a:xfrm>
        </p:grpSpPr>
        <p:grpSp>
          <p:nvGrpSpPr>
            <p:cNvPr id="4" name="Group 4">
              <a:extLst>
                <a:ext uri="{FF2B5EF4-FFF2-40B4-BE49-F238E27FC236}">
                  <a16:creationId xmlns:a16="http://schemas.microsoft.com/office/drawing/2014/main" id="{F34177E2-1270-A47F-1BE9-64815F00A0D3}"/>
                </a:ext>
              </a:extLst>
            </p:cNvPr>
            <p:cNvGrpSpPr/>
            <p:nvPr/>
          </p:nvGrpSpPr>
          <p:grpSpPr>
            <a:xfrm>
              <a:off x="15162537" y="980306"/>
              <a:ext cx="2485000" cy="612437"/>
              <a:chOff x="63391" y="-166498"/>
              <a:chExt cx="1366207" cy="465906"/>
            </a:xfrm>
            <a:solidFill>
              <a:schemeClr val="accent1">
                <a:lumMod val="20000"/>
                <a:lumOff val="80000"/>
              </a:schemeClr>
            </a:solidFill>
          </p:grpSpPr>
          <p:sp>
            <p:nvSpPr>
              <p:cNvPr id="5" name="Freeform 5">
                <a:extLst>
                  <a:ext uri="{FF2B5EF4-FFF2-40B4-BE49-F238E27FC236}">
                    <a16:creationId xmlns:a16="http://schemas.microsoft.com/office/drawing/2014/main" id="{139EB70D-6019-6D75-68FD-35AA321A187A}"/>
                  </a:ext>
                </a:extLst>
              </p:cNvPr>
              <p:cNvSpPr/>
              <p:nvPr/>
            </p:nvSpPr>
            <p:spPr>
              <a:xfrm>
                <a:off x="63391" y="-166498"/>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sp>
        </p:grpSp>
        <p:grpSp>
          <p:nvGrpSpPr>
            <p:cNvPr id="12" name="Group 4">
              <a:extLst>
                <a:ext uri="{FF2B5EF4-FFF2-40B4-BE49-F238E27FC236}">
                  <a16:creationId xmlns:a16="http://schemas.microsoft.com/office/drawing/2014/main" id="{F6785C33-ADCB-88AC-79AA-37E431F759FF}"/>
                </a:ext>
              </a:extLst>
            </p:cNvPr>
            <p:cNvGrpSpPr/>
            <p:nvPr/>
          </p:nvGrpSpPr>
          <p:grpSpPr>
            <a:xfrm>
              <a:off x="11780138" y="977468"/>
              <a:ext cx="2485000" cy="612437"/>
              <a:chOff x="-50210" y="-168657"/>
              <a:chExt cx="1366207" cy="465906"/>
            </a:xfrm>
            <a:solidFill>
              <a:schemeClr val="accent1">
                <a:lumMod val="20000"/>
                <a:lumOff val="80000"/>
              </a:schemeClr>
            </a:solidFill>
          </p:grpSpPr>
          <p:sp>
            <p:nvSpPr>
              <p:cNvPr id="13" name="Freeform 5">
                <a:extLst>
                  <a:ext uri="{FF2B5EF4-FFF2-40B4-BE49-F238E27FC236}">
                    <a16:creationId xmlns:a16="http://schemas.microsoft.com/office/drawing/2014/main" id="{F321CB66-2588-8E04-6598-ED8636A9EABC}"/>
                  </a:ext>
                </a:extLst>
              </p:cNvPr>
              <p:cNvSpPr/>
              <p:nvPr/>
            </p:nvSpPr>
            <p:spPr>
              <a:xfrm>
                <a:off x="-50210" y="-168657"/>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txBody>
              <a:bodyPr/>
              <a:lstStyle/>
              <a:p>
                <a:endParaRPr lang="en-IE" sz="800"/>
              </a:p>
            </p:txBody>
          </p:sp>
        </p:grpSp>
        <p:grpSp>
          <p:nvGrpSpPr>
            <p:cNvPr id="22" name="Group 4">
              <a:extLst>
                <a:ext uri="{FF2B5EF4-FFF2-40B4-BE49-F238E27FC236}">
                  <a16:creationId xmlns:a16="http://schemas.microsoft.com/office/drawing/2014/main" id="{574E0FDE-0998-A08D-4428-BB7FAB347803}"/>
                </a:ext>
              </a:extLst>
            </p:cNvPr>
            <p:cNvGrpSpPr/>
            <p:nvPr/>
          </p:nvGrpSpPr>
          <p:grpSpPr>
            <a:xfrm>
              <a:off x="8351138" y="980306"/>
              <a:ext cx="2485000" cy="612437"/>
              <a:chOff x="-136113" y="-101250"/>
              <a:chExt cx="1366207" cy="465906"/>
            </a:xfrm>
            <a:solidFill>
              <a:schemeClr val="accent1">
                <a:lumMod val="20000"/>
                <a:lumOff val="80000"/>
              </a:schemeClr>
            </a:solidFill>
          </p:grpSpPr>
          <p:sp>
            <p:nvSpPr>
              <p:cNvPr id="23" name="Freeform 5">
                <a:extLst>
                  <a:ext uri="{FF2B5EF4-FFF2-40B4-BE49-F238E27FC236}">
                    <a16:creationId xmlns:a16="http://schemas.microsoft.com/office/drawing/2014/main" id="{9D24E506-567C-5E84-DB74-B6FAFFFD6B19}"/>
                  </a:ext>
                </a:extLst>
              </p:cNvPr>
              <p:cNvSpPr/>
              <p:nvPr/>
            </p:nvSpPr>
            <p:spPr>
              <a:xfrm>
                <a:off x="-136113" y="-101250"/>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sp>
        </p:grpSp>
        <p:sp>
          <p:nvSpPr>
            <p:cNvPr id="15" name="Freeform 5">
              <a:extLst>
                <a:ext uri="{FF2B5EF4-FFF2-40B4-BE49-F238E27FC236}">
                  <a16:creationId xmlns:a16="http://schemas.microsoft.com/office/drawing/2014/main" id="{B434885C-23B2-02CE-ECDD-ED1EB5790F72}"/>
                </a:ext>
              </a:extLst>
            </p:cNvPr>
            <p:cNvSpPr/>
            <p:nvPr/>
          </p:nvSpPr>
          <p:spPr>
            <a:xfrm>
              <a:off x="4693537" y="980306"/>
              <a:ext cx="2485000" cy="612437"/>
            </a:xfrm>
            <a:custGeom>
              <a:avLst/>
              <a:gdLst/>
              <a:ahLst/>
              <a:cxnLst/>
              <a:rect l="l" t="t" r="r" b="b"/>
              <a:pathLst>
                <a:path w="1366207" h="465906">
                  <a:moveTo>
                    <a:pt x="0" y="0"/>
                  </a:moveTo>
                  <a:lnTo>
                    <a:pt x="1366207" y="0"/>
                  </a:lnTo>
                  <a:lnTo>
                    <a:pt x="1366207" y="465906"/>
                  </a:lnTo>
                  <a:lnTo>
                    <a:pt x="0" y="465906"/>
                  </a:lnTo>
                  <a:close/>
                </a:path>
              </a:pathLst>
            </a:custGeom>
            <a:solidFill>
              <a:schemeClr val="accent1">
                <a:lumMod val="20000"/>
                <a:lumOff val="80000"/>
              </a:schemeClr>
            </a:solidFill>
          </p:spPr>
        </p:sp>
        <p:grpSp>
          <p:nvGrpSpPr>
            <p:cNvPr id="17" name="Group 4">
              <a:extLst>
                <a:ext uri="{FF2B5EF4-FFF2-40B4-BE49-F238E27FC236}">
                  <a16:creationId xmlns:a16="http://schemas.microsoft.com/office/drawing/2014/main" id="{14478B0A-2823-C030-D995-32F64E95C60B}"/>
                </a:ext>
              </a:extLst>
            </p:cNvPr>
            <p:cNvGrpSpPr/>
            <p:nvPr/>
          </p:nvGrpSpPr>
          <p:grpSpPr>
            <a:xfrm>
              <a:off x="1151239" y="996541"/>
              <a:ext cx="2485000" cy="612437"/>
              <a:chOff x="0" y="0"/>
              <a:chExt cx="1366207" cy="465906"/>
            </a:xfrm>
          </p:grpSpPr>
          <p:sp>
            <p:nvSpPr>
              <p:cNvPr id="18" name="Freeform 5">
                <a:extLst>
                  <a:ext uri="{FF2B5EF4-FFF2-40B4-BE49-F238E27FC236}">
                    <a16:creationId xmlns:a16="http://schemas.microsoft.com/office/drawing/2014/main" id="{665F503C-E921-93C9-C7C0-DCAB624AB41C}"/>
                  </a:ext>
                </a:extLst>
              </p:cNvPr>
              <p:cNvSpPr/>
              <p:nvPr/>
            </p:nvSpPr>
            <p:spPr>
              <a:xfrm>
                <a:off x="0" y="0"/>
                <a:ext cx="1366207" cy="465906"/>
              </a:xfrm>
              <a:custGeom>
                <a:avLst/>
                <a:gdLst/>
                <a:ahLst/>
                <a:cxnLst/>
                <a:rect l="l" t="t" r="r" b="b"/>
                <a:pathLst>
                  <a:path w="1366207" h="465906">
                    <a:moveTo>
                      <a:pt x="0" y="0"/>
                    </a:moveTo>
                    <a:lnTo>
                      <a:pt x="1366207" y="0"/>
                    </a:lnTo>
                    <a:lnTo>
                      <a:pt x="1366207" y="465906"/>
                    </a:lnTo>
                    <a:lnTo>
                      <a:pt x="0" y="465906"/>
                    </a:lnTo>
                    <a:close/>
                  </a:path>
                </a:pathLst>
              </a:custGeom>
              <a:solidFill>
                <a:srgbClr val="8FC7ED"/>
              </a:solidFill>
            </p:spPr>
          </p:sp>
        </p:grpSp>
        <p:sp>
          <p:nvSpPr>
            <p:cNvPr id="16" name="TextBox 12">
              <a:extLst>
                <a:ext uri="{FF2B5EF4-FFF2-40B4-BE49-F238E27FC236}">
                  <a16:creationId xmlns:a16="http://schemas.microsoft.com/office/drawing/2014/main" id="{C3322680-5CFC-C893-58C4-82A014414CDE}"/>
                </a:ext>
              </a:extLst>
            </p:cNvPr>
            <p:cNvSpPr txBox="1"/>
            <p:nvPr/>
          </p:nvSpPr>
          <p:spPr>
            <a:xfrm>
              <a:off x="5257800" y="1104900"/>
              <a:ext cx="1412825" cy="296235"/>
            </a:xfrm>
            <a:prstGeom prst="rect">
              <a:avLst/>
            </a:prstGeom>
          </p:spPr>
          <p:txBody>
            <a:bodyPr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Background</a:t>
              </a:r>
            </a:p>
          </p:txBody>
        </p:sp>
        <p:sp>
          <p:nvSpPr>
            <p:cNvPr id="19" name="TextBox 11">
              <a:extLst>
                <a:ext uri="{FF2B5EF4-FFF2-40B4-BE49-F238E27FC236}">
                  <a16:creationId xmlns:a16="http://schemas.microsoft.com/office/drawing/2014/main" id="{4F3BE34A-93E9-7EE8-BB1C-3E2FEADCF7C7}"/>
                </a:ext>
              </a:extLst>
            </p:cNvPr>
            <p:cNvSpPr txBox="1"/>
            <p:nvPr/>
          </p:nvSpPr>
          <p:spPr>
            <a:xfrm>
              <a:off x="1620708" y="1119492"/>
              <a:ext cx="1579691" cy="295082"/>
            </a:xfrm>
            <a:prstGeom prst="rect">
              <a:avLst/>
            </a:prstGeom>
          </p:spPr>
          <p:txBody>
            <a:bodyPr wrap="square" lIns="0" tIns="0" rIns="0" bIns="0" rtlCol="0" anchor="t">
              <a:spAutoFit/>
            </a:bodyPr>
            <a:lstStyle/>
            <a:p>
              <a:pPr algn="ctr">
                <a:lnSpc>
                  <a:spcPts val="1669"/>
                </a:lnSpc>
              </a:pPr>
              <a:r>
                <a:rPr lang="en-US" sz="1192" b="1">
                  <a:solidFill>
                    <a:srgbClr val="202020"/>
                  </a:solidFill>
                  <a:latin typeface="Lucida Sans" panose="020B0602030504020204" pitchFamily="34" charset="0"/>
                </a:rPr>
                <a:t>Introduction</a:t>
              </a:r>
            </a:p>
          </p:txBody>
        </p:sp>
        <p:sp>
          <p:nvSpPr>
            <p:cNvPr id="20" name="TextBox 13">
              <a:extLst>
                <a:ext uri="{FF2B5EF4-FFF2-40B4-BE49-F238E27FC236}">
                  <a16:creationId xmlns:a16="http://schemas.microsoft.com/office/drawing/2014/main" id="{EF5BFF5A-BC9D-68EB-A67C-08A854AF0DB0}"/>
                </a:ext>
              </a:extLst>
            </p:cNvPr>
            <p:cNvSpPr txBox="1"/>
            <p:nvPr/>
          </p:nvSpPr>
          <p:spPr>
            <a:xfrm>
              <a:off x="8621812" y="1104900"/>
              <a:ext cx="1969988" cy="296235"/>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Pedagogy</a:t>
              </a:r>
            </a:p>
          </p:txBody>
        </p:sp>
        <p:sp>
          <p:nvSpPr>
            <p:cNvPr id="21" name="TextBox 14">
              <a:extLst>
                <a:ext uri="{FF2B5EF4-FFF2-40B4-BE49-F238E27FC236}">
                  <a16:creationId xmlns:a16="http://schemas.microsoft.com/office/drawing/2014/main" id="{F477E9C8-2EBA-ABA7-329B-4496E1FFE67D}"/>
                </a:ext>
              </a:extLst>
            </p:cNvPr>
            <p:cNvSpPr txBox="1"/>
            <p:nvPr/>
          </p:nvSpPr>
          <p:spPr>
            <a:xfrm>
              <a:off x="12039600" y="1111983"/>
              <a:ext cx="1974957" cy="296235"/>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UDL</a:t>
              </a:r>
            </a:p>
          </p:txBody>
        </p:sp>
        <p:sp>
          <p:nvSpPr>
            <p:cNvPr id="25" name="TextBox 14">
              <a:extLst>
                <a:ext uri="{FF2B5EF4-FFF2-40B4-BE49-F238E27FC236}">
                  <a16:creationId xmlns:a16="http://schemas.microsoft.com/office/drawing/2014/main" id="{3C9FDE1F-B83C-923F-AD82-D56483C46D7C}"/>
                </a:ext>
              </a:extLst>
            </p:cNvPr>
            <p:cNvSpPr txBox="1"/>
            <p:nvPr/>
          </p:nvSpPr>
          <p:spPr>
            <a:xfrm>
              <a:off x="15474843" y="952500"/>
              <a:ext cx="1974957" cy="623247"/>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Demonstration and alignment</a:t>
              </a:r>
            </a:p>
          </p:txBody>
        </p:sp>
      </p:grpSp>
      <p:pic>
        <p:nvPicPr>
          <p:cNvPr id="3" name="Picture 2" descr="The Insurance Institute of Ireland crest and logo">
            <a:extLst>
              <a:ext uri="{FF2B5EF4-FFF2-40B4-BE49-F238E27FC236}">
                <a16:creationId xmlns:a16="http://schemas.microsoft.com/office/drawing/2014/main" id="{58C195C4-81F7-0B5A-BC0F-8AB37044439A}"/>
              </a:ext>
            </a:extLst>
          </p:cNvPr>
          <p:cNvPicPr>
            <a:picLocks noChangeAspect="1"/>
          </p:cNvPicPr>
          <p:nvPr/>
        </p:nvPicPr>
        <p:blipFill>
          <a:blip r:embed="rId4"/>
          <a:stretch>
            <a:fillRect/>
          </a:stretch>
        </p:blipFill>
        <p:spPr>
          <a:xfrm>
            <a:off x="3798553" y="1671102"/>
            <a:ext cx="6851079" cy="3515796"/>
          </a:xfrm>
          <a:prstGeom prst="rect">
            <a:avLst/>
          </a:prstGeom>
        </p:spPr>
      </p:pic>
      <p:pic>
        <p:nvPicPr>
          <p:cNvPr id="6" name="Picture 5" descr="Red font quote saying 'I'm just out here living the dream'">
            <a:extLst>
              <a:ext uri="{FF2B5EF4-FFF2-40B4-BE49-F238E27FC236}">
                <a16:creationId xmlns:a16="http://schemas.microsoft.com/office/drawing/2014/main" id="{E2349645-9C79-070E-B61C-C0F489DD2CC7}"/>
              </a:ext>
            </a:extLst>
          </p:cNvPr>
          <p:cNvPicPr>
            <a:picLocks noChangeAspect="1"/>
          </p:cNvPicPr>
          <p:nvPr/>
        </p:nvPicPr>
        <p:blipFill>
          <a:blip r:embed="rId5"/>
          <a:stretch>
            <a:fillRect/>
          </a:stretch>
        </p:blipFill>
        <p:spPr>
          <a:xfrm>
            <a:off x="5673151" y="1346200"/>
            <a:ext cx="3455348" cy="4833493"/>
          </a:xfrm>
          <a:prstGeom prst="rect">
            <a:avLst/>
          </a:prstGeom>
        </p:spPr>
      </p:pic>
      <p:pic>
        <p:nvPicPr>
          <p:cNvPr id="7" name="Picture 6" descr="Image with text saying 'Follow your dreams' above two pictures.  One is of a high-tech space shuttle that has the caption 'My dreams' and the other is of a can opener which is the same shape as the space shuttle and is captioned 'My budget'.">
            <a:extLst>
              <a:ext uri="{FF2B5EF4-FFF2-40B4-BE49-F238E27FC236}">
                <a16:creationId xmlns:a16="http://schemas.microsoft.com/office/drawing/2014/main" id="{F86E36BB-CC05-4CEB-3A06-258284B7855E}"/>
              </a:ext>
            </a:extLst>
          </p:cNvPr>
          <p:cNvPicPr>
            <a:picLocks noChangeAspect="1"/>
          </p:cNvPicPr>
          <p:nvPr/>
        </p:nvPicPr>
        <p:blipFill>
          <a:blip r:embed="rId6"/>
          <a:stretch>
            <a:fillRect/>
          </a:stretch>
        </p:blipFill>
        <p:spPr>
          <a:xfrm>
            <a:off x="4447083" y="1346201"/>
            <a:ext cx="5360415" cy="4643659"/>
          </a:xfrm>
          <a:prstGeom prst="rect">
            <a:avLst/>
          </a:prstGeom>
        </p:spPr>
      </p:pic>
    </p:spTree>
    <p:custDataLst>
      <p:tags r:id="rId1"/>
    </p:custDataLst>
    <p:extLst>
      <p:ext uri="{BB962C8B-B14F-4D97-AF65-F5344CB8AC3E}">
        <p14:creationId xmlns:p14="http://schemas.microsoft.com/office/powerpoint/2010/main" val="394817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BF3880-8298-BBEC-6B93-E154FB801B27}"/>
              </a:ext>
            </a:extLst>
          </p:cNvPr>
          <p:cNvSpPr>
            <a:spLocks noGrp="1"/>
          </p:cNvSpPr>
          <p:nvPr>
            <p:ph type="body" idx="10"/>
          </p:nvPr>
        </p:nvSpPr>
        <p:spPr/>
        <p:txBody>
          <a:bodyPr/>
          <a:lstStyle/>
          <a:p>
            <a:endParaRPr lang="en-GB"/>
          </a:p>
        </p:txBody>
      </p:sp>
      <p:sp>
        <p:nvSpPr>
          <p:cNvPr id="3" name="Text Placeholder 2">
            <a:extLst>
              <a:ext uri="{FF2B5EF4-FFF2-40B4-BE49-F238E27FC236}">
                <a16:creationId xmlns:a16="http://schemas.microsoft.com/office/drawing/2014/main" id="{FDB80396-81DF-A8AC-A4E0-8CFF2AD329BE}"/>
              </a:ext>
            </a:extLst>
          </p:cNvPr>
          <p:cNvSpPr>
            <a:spLocks noGrp="1"/>
          </p:cNvSpPr>
          <p:nvPr>
            <p:ph type="body" idx="11"/>
          </p:nvPr>
        </p:nvSpPr>
        <p:spPr/>
        <p:txBody>
          <a:bodyPr/>
          <a:lstStyle/>
          <a:p>
            <a:endParaRPr lang="en-GB"/>
          </a:p>
        </p:txBody>
      </p:sp>
      <p:sp>
        <p:nvSpPr>
          <p:cNvPr id="4" name="Text Placeholder 3">
            <a:extLst>
              <a:ext uri="{FF2B5EF4-FFF2-40B4-BE49-F238E27FC236}">
                <a16:creationId xmlns:a16="http://schemas.microsoft.com/office/drawing/2014/main" id="{4A94F448-5D21-FB34-C60C-3196CD3FA866}"/>
              </a:ext>
            </a:extLst>
          </p:cNvPr>
          <p:cNvSpPr>
            <a:spLocks noGrp="1"/>
          </p:cNvSpPr>
          <p:nvPr>
            <p:ph type="body" idx="12"/>
          </p:nvPr>
        </p:nvSpPr>
        <p:spPr/>
        <p:txBody>
          <a:bodyPr/>
          <a:lstStyle/>
          <a:p>
            <a:endParaRPr lang="en-GB"/>
          </a:p>
        </p:txBody>
      </p:sp>
      <p:sp>
        <p:nvSpPr>
          <p:cNvPr id="5" name="Text Placeholder 4">
            <a:extLst>
              <a:ext uri="{FF2B5EF4-FFF2-40B4-BE49-F238E27FC236}">
                <a16:creationId xmlns:a16="http://schemas.microsoft.com/office/drawing/2014/main" id="{2F6102B5-2564-B524-809A-75D65BA62164}"/>
              </a:ext>
            </a:extLst>
          </p:cNvPr>
          <p:cNvSpPr>
            <a:spLocks noGrp="1"/>
          </p:cNvSpPr>
          <p:nvPr>
            <p:ph type="body" idx="13"/>
          </p:nvPr>
        </p:nvSpPr>
        <p:spPr/>
        <p:txBody>
          <a:bodyPr/>
          <a:lstStyle/>
          <a:p>
            <a:endParaRPr lang="en-GB"/>
          </a:p>
        </p:txBody>
      </p:sp>
      <p:sp>
        <p:nvSpPr>
          <p:cNvPr id="6" name="Text Placeholder 5">
            <a:extLst>
              <a:ext uri="{FF2B5EF4-FFF2-40B4-BE49-F238E27FC236}">
                <a16:creationId xmlns:a16="http://schemas.microsoft.com/office/drawing/2014/main" id="{28C2827F-AF93-277E-04C2-1EBA7ED81008}"/>
              </a:ext>
            </a:extLst>
          </p:cNvPr>
          <p:cNvSpPr>
            <a:spLocks noGrp="1"/>
          </p:cNvSpPr>
          <p:nvPr>
            <p:ph type="body" idx="14"/>
          </p:nvPr>
        </p:nvSpPr>
        <p:spPr/>
        <p:txBody>
          <a:bodyPr/>
          <a:lstStyle/>
          <a:p>
            <a:endParaRPr lang="en-GB"/>
          </a:p>
        </p:txBody>
      </p:sp>
      <p:sp>
        <p:nvSpPr>
          <p:cNvPr id="7" name="Text Placeholder 6">
            <a:extLst>
              <a:ext uri="{FF2B5EF4-FFF2-40B4-BE49-F238E27FC236}">
                <a16:creationId xmlns:a16="http://schemas.microsoft.com/office/drawing/2014/main" id="{34A97CB2-325B-67BF-7873-DF06A6733EBD}"/>
              </a:ext>
            </a:extLst>
          </p:cNvPr>
          <p:cNvSpPr>
            <a:spLocks noGrp="1"/>
          </p:cNvSpPr>
          <p:nvPr>
            <p:ph type="body" idx="15"/>
          </p:nvPr>
        </p:nvSpPr>
        <p:spPr/>
        <p:txBody>
          <a:bodyPr/>
          <a:lstStyle/>
          <a:p>
            <a:endParaRPr lang="en-GB"/>
          </a:p>
        </p:txBody>
      </p:sp>
      <p:sp>
        <p:nvSpPr>
          <p:cNvPr id="8" name="Text Placeholder 7">
            <a:extLst>
              <a:ext uri="{FF2B5EF4-FFF2-40B4-BE49-F238E27FC236}">
                <a16:creationId xmlns:a16="http://schemas.microsoft.com/office/drawing/2014/main" id="{D514249B-11EE-ED46-E8BD-B0A67D2DF3FF}"/>
              </a:ext>
            </a:extLst>
          </p:cNvPr>
          <p:cNvSpPr>
            <a:spLocks noGrp="1"/>
          </p:cNvSpPr>
          <p:nvPr>
            <p:ph type="body" idx="16"/>
          </p:nvPr>
        </p:nvSpPr>
        <p:spPr/>
        <p:txBody>
          <a:bodyPr/>
          <a:lstStyle/>
          <a:p>
            <a:endParaRPr lang="en-GB"/>
          </a:p>
        </p:txBody>
      </p:sp>
      <p:sp>
        <p:nvSpPr>
          <p:cNvPr id="9" name="Text Placeholder 8">
            <a:extLst>
              <a:ext uri="{FF2B5EF4-FFF2-40B4-BE49-F238E27FC236}">
                <a16:creationId xmlns:a16="http://schemas.microsoft.com/office/drawing/2014/main" id="{A6E08FE0-DD7B-A923-F48E-8456A8FA7FB1}"/>
              </a:ext>
            </a:extLst>
          </p:cNvPr>
          <p:cNvSpPr>
            <a:spLocks noGrp="1"/>
          </p:cNvSpPr>
          <p:nvPr>
            <p:ph type="body" idx="17"/>
          </p:nvPr>
        </p:nvSpPr>
        <p:spPr/>
        <p:txBody>
          <a:bodyPr/>
          <a:lstStyle/>
          <a:p>
            <a:endParaRPr lang="en-GB"/>
          </a:p>
        </p:txBody>
      </p:sp>
      <p:sp>
        <p:nvSpPr>
          <p:cNvPr id="10" name="Text Placeholder 9">
            <a:extLst>
              <a:ext uri="{FF2B5EF4-FFF2-40B4-BE49-F238E27FC236}">
                <a16:creationId xmlns:a16="http://schemas.microsoft.com/office/drawing/2014/main" id="{9911D736-9FB9-D41D-06CC-B880F5ECDFB5}"/>
              </a:ext>
            </a:extLst>
          </p:cNvPr>
          <p:cNvSpPr>
            <a:spLocks noGrp="1"/>
          </p:cNvSpPr>
          <p:nvPr>
            <p:ph type="body" idx="18"/>
          </p:nvPr>
        </p:nvSpPr>
        <p:spPr/>
        <p:txBody>
          <a:bodyPr/>
          <a:lstStyle/>
          <a:p>
            <a:endParaRPr lang="en-GB"/>
          </a:p>
        </p:txBody>
      </p:sp>
      <p:sp>
        <p:nvSpPr>
          <p:cNvPr id="11" name="Title 10">
            <a:extLst>
              <a:ext uri="{FF2B5EF4-FFF2-40B4-BE49-F238E27FC236}">
                <a16:creationId xmlns:a16="http://schemas.microsoft.com/office/drawing/2014/main" id="{3253530B-BCAE-6F2B-3E0F-0304A06053BD}"/>
              </a:ext>
            </a:extLst>
          </p:cNvPr>
          <p:cNvSpPr>
            <a:spLocks noGrp="1"/>
          </p:cNvSpPr>
          <p:nvPr>
            <p:ph type="title"/>
          </p:nvPr>
        </p:nvSpPr>
        <p:spPr>
          <a:xfrm>
            <a:off x="522059" y="443709"/>
            <a:ext cx="8985647" cy="857358"/>
          </a:xfrm>
        </p:spPr>
        <p:txBody>
          <a:bodyPr>
            <a:normAutofit fontScale="90000"/>
          </a:bodyPr>
          <a:lstStyle/>
          <a:p>
            <a:r>
              <a:rPr lang="en-GB">
                <a:latin typeface="Arial"/>
                <a:cs typeface="Arial"/>
              </a:rPr>
              <a:t>Development of Level 9 Post Graduate Certificate / Masters in UDL</a:t>
            </a:r>
            <a:endParaRPr lang="en-GB"/>
          </a:p>
        </p:txBody>
      </p:sp>
      <p:sp>
        <p:nvSpPr>
          <p:cNvPr id="13" name="TextBox 12">
            <a:extLst>
              <a:ext uri="{FF2B5EF4-FFF2-40B4-BE49-F238E27FC236}">
                <a16:creationId xmlns:a16="http://schemas.microsoft.com/office/drawing/2014/main" id="{16243FCC-7F01-D188-8D03-8B5C5A21756B}"/>
              </a:ext>
            </a:extLst>
          </p:cNvPr>
          <p:cNvSpPr txBox="1"/>
          <p:nvPr/>
        </p:nvSpPr>
        <p:spPr>
          <a:xfrm>
            <a:off x="223002" y="2054127"/>
            <a:ext cx="11369614"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800">
                <a:solidFill>
                  <a:schemeClr val="bg1"/>
                </a:solidFill>
                <a:cs typeface="Calibri" panose="020F0502020204030204"/>
              </a:rPr>
              <a:t>Natural progression from Digital Badge in UDL – Local &amp; National Roll out</a:t>
            </a:r>
          </a:p>
          <a:p>
            <a:pPr marL="285750" indent="-285750">
              <a:buFont typeface="Arial"/>
              <a:buChar char="•"/>
            </a:pPr>
            <a:r>
              <a:rPr lang="en-GB" sz="2800" b="1">
                <a:solidFill>
                  <a:schemeClr val="accent2"/>
                </a:solidFill>
                <a:cs typeface="Calibri" panose="020F0502020204030204"/>
              </a:rPr>
              <a:t>ATU Curriculum Development Team: </a:t>
            </a:r>
            <a:r>
              <a:rPr lang="en-GB" sz="2800">
                <a:solidFill>
                  <a:schemeClr val="bg1"/>
                </a:solidFill>
                <a:cs typeface="Calibri" panose="020F0502020204030204"/>
              </a:rPr>
              <a:t>Maureen Haran, Dr Niamh Plunkett, Dr Breda McTaggart</a:t>
            </a:r>
          </a:p>
          <a:p>
            <a:endParaRPr lang="en-GB" sz="2800">
              <a:solidFill>
                <a:schemeClr val="bg1"/>
              </a:solidFill>
              <a:cs typeface="Calibri" panose="020F0502020204030204"/>
            </a:endParaRPr>
          </a:p>
          <a:p>
            <a:pPr marL="285750" indent="-285750">
              <a:buFont typeface="Arial"/>
              <a:buChar char="•"/>
            </a:pPr>
            <a:r>
              <a:rPr lang="en-GB" sz="2800" b="1">
                <a:solidFill>
                  <a:schemeClr val="accent2"/>
                </a:solidFill>
                <a:cs typeface="Calibri" panose="020F0502020204030204"/>
              </a:rPr>
              <a:t>External Expertise/Advisors</a:t>
            </a:r>
            <a:r>
              <a:rPr lang="en-GB" sz="2800">
                <a:solidFill>
                  <a:schemeClr val="bg1"/>
                </a:solidFill>
                <a:cs typeface="Calibri" panose="020F0502020204030204"/>
              </a:rPr>
              <a:t> -review &amp; input to the module &amp; programme learning outcomes </a:t>
            </a:r>
          </a:p>
          <a:p>
            <a:pPr marL="742950" lvl="1" indent="-285750">
              <a:buFont typeface="Arial"/>
              <a:buChar char="•"/>
            </a:pPr>
            <a:r>
              <a:rPr lang="en-GB" sz="2800">
                <a:solidFill>
                  <a:schemeClr val="bg1"/>
                </a:solidFill>
                <a:cs typeface="Calibri" panose="020F0502020204030204"/>
              </a:rPr>
              <a:t>Dara Ryder, CEO AHEAD</a:t>
            </a:r>
          </a:p>
          <a:p>
            <a:pPr marL="742950" lvl="1" indent="-285750">
              <a:buFont typeface="Arial"/>
              <a:buChar char="•"/>
            </a:pPr>
            <a:r>
              <a:rPr lang="en-GB" sz="2800">
                <a:solidFill>
                  <a:schemeClr val="bg1"/>
                </a:solidFill>
                <a:cs typeface="Calibri" panose="020F0502020204030204"/>
              </a:rPr>
              <a:t>Dr Lisa Padden, Programme Manager, University for All, UCD</a:t>
            </a:r>
          </a:p>
          <a:p>
            <a:pPr marL="285750" indent="-285750">
              <a:buFont typeface="Arial"/>
              <a:buChar char="•"/>
            </a:pPr>
            <a:endParaRPr lang="en-GB" sz="2400">
              <a:solidFill>
                <a:schemeClr val="bg1"/>
              </a:solidFill>
              <a:cs typeface="Calibri" panose="020F0502020204030204"/>
            </a:endParaRPr>
          </a:p>
          <a:p>
            <a:pPr marL="285750" indent="-285750">
              <a:buFont typeface="Arial"/>
              <a:buChar char="•"/>
            </a:pPr>
            <a:endParaRPr lang="en-GB" sz="2400">
              <a:solidFill>
                <a:schemeClr val="bg1"/>
              </a:solidFill>
              <a:cs typeface="Calibri" panose="020F0502020204030204"/>
            </a:endParaRPr>
          </a:p>
        </p:txBody>
      </p:sp>
    </p:spTree>
    <p:extLst>
      <p:ext uri="{BB962C8B-B14F-4D97-AF65-F5344CB8AC3E}">
        <p14:creationId xmlns:p14="http://schemas.microsoft.com/office/powerpoint/2010/main" val="209672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8" name="Group 2" descr="Text box with talking points.">
            <a:extLst>
              <a:ext uri="{FF2B5EF4-FFF2-40B4-BE49-F238E27FC236}">
                <a16:creationId xmlns:a16="http://schemas.microsoft.com/office/drawing/2014/main" id="{1E95733D-617D-8BB6-D1AC-322ECAB7AC80}"/>
              </a:ext>
            </a:extLst>
          </p:cNvPr>
          <p:cNvGrpSpPr/>
          <p:nvPr/>
        </p:nvGrpSpPr>
        <p:grpSpPr>
          <a:xfrm>
            <a:off x="0" y="1761091"/>
            <a:ext cx="12192000" cy="3441840"/>
            <a:chOff x="0" y="930671"/>
            <a:chExt cx="6671512" cy="1216659"/>
          </a:xfrm>
        </p:grpSpPr>
        <p:sp>
          <p:nvSpPr>
            <p:cNvPr id="9" name="Freeform 3">
              <a:extLst>
                <a:ext uri="{FF2B5EF4-FFF2-40B4-BE49-F238E27FC236}">
                  <a16:creationId xmlns:a16="http://schemas.microsoft.com/office/drawing/2014/main" id="{290A1B09-55F6-33A6-0FA6-5C35A0086F54}"/>
                </a:ext>
              </a:extLst>
            </p:cNvPr>
            <p:cNvSpPr/>
            <p:nvPr/>
          </p:nvSpPr>
          <p:spPr>
            <a:xfrm>
              <a:off x="0" y="930671"/>
              <a:ext cx="6671512" cy="1216659"/>
            </a:xfrm>
            <a:custGeom>
              <a:avLst/>
              <a:gdLst/>
              <a:ahLst/>
              <a:cxnLst/>
              <a:rect l="l" t="t" r="r" b="b"/>
              <a:pathLst>
                <a:path w="6671512" h="1216659">
                  <a:moveTo>
                    <a:pt x="0" y="0"/>
                  </a:moveTo>
                  <a:lnTo>
                    <a:pt x="6671512" y="0"/>
                  </a:lnTo>
                  <a:lnTo>
                    <a:pt x="6671512" y="1216659"/>
                  </a:lnTo>
                  <a:lnTo>
                    <a:pt x="0" y="1216659"/>
                  </a:lnTo>
                  <a:close/>
                </a:path>
              </a:pathLst>
            </a:custGeom>
            <a:solidFill>
              <a:srgbClr val="8FC7ED">
                <a:alpha val="49804"/>
              </a:srgbClr>
            </a:solidFill>
          </p:spPr>
        </p:sp>
      </p:grpSp>
      <p:grpSp>
        <p:nvGrpSpPr>
          <p:cNvPr id="11" name="Group 7" descr="Text box with talking points.">
            <a:extLst>
              <a:ext uri="{FF2B5EF4-FFF2-40B4-BE49-F238E27FC236}">
                <a16:creationId xmlns:a16="http://schemas.microsoft.com/office/drawing/2014/main" id="{9A828A48-96BF-0945-CBB0-D60BA3DFC519}"/>
              </a:ext>
            </a:extLst>
          </p:cNvPr>
          <p:cNvGrpSpPr>
            <a:grpSpLocks noChangeAspect="1"/>
          </p:cNvGrpSpPr>
          <p:nvPr/>
        </p:nvGrpSpPr>
        <p:grpSpPr>
          <a:xfrm>
            <a:off x="635587" y="1600200"/>
            <a:ext cx="6105827" cy="5084321"/>
            <a:chOff x="-12788" y="0"/>
            <a:chExt cx="7480388" cy="6002020"/>
          </a:xfrm>
        </p:grpSpPr>
        <p:sp>
          <p:nvSpPr>
            <p:cNvPr id="14" name="Freeform 8">
              <a:extLst>
                <a:ext uri="{FF2B5EF4-FFF2-40B4-BE49-F238E27FC236}">
                  <a16:creationId xmlns:a16="http://schemas.microsoft.com/office/drawing/2014/main" id="{C3B63823-4EB6-C941-AC23-99DB3AD960D7}"/>
                </a:ext>
              </a:extLst>
            </p:cNvPr>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id="24" name="Freeform 9">
              <a:extLst>
                <a:ext uri="{FF2B5EF4-FFF2-40B4-BE49-F238E27FC236}">
                  <a16:creationId xmlns:a16="http://schemas.microsoft.com/office/drawing/2014/main" id="{956F8CC4-D69B-BE46-0CB0-D39D30FEE012}"/>
                </a:ext>
              </a:extLst>
            </p:cNvPr>
            <p:cNvSpPr/>
            <p:nvPr/>
          </p:nvSpPr>
          <p:spPr>
            <a:xfrm>
              <a:off x="-12788" y="4391625"/>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id="27" name="Freeform 10">
              <a:extLst>
                <a:ext uri="{FF2B5EF4-FFF2-40B4-BE49-F238E27FC236}">
                  <a16:creationId xmlns:a16="http://schemas.microsoft.com/office/drawing/2014/main" id="{53A13C5D-D630-9474-D390-FBBAE1D988E2}"/>
                </a:ext>
              </a:extLst>
            </p:cNvPr>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grpSp>
      <p:grpSp>
        <p:nvGrpSpPr>
          <p:cNvPr id="26" name="Group 25" descr="Text box with talking points.">
            <a:extLst>
              <a:ext uri="{FF2B5EF4-FFF2-40B4-BE49-F238E27FC236}">
                <a16:creationId xmlns:a16="http://schemas.microsoft.com/office/drawing/2014/main" id="{A6491AEE-783A-6000-9223-3F9E0EC3EA5C}"/>
              </a:ext>
            </a:extLst>
          </p:cNvPr>
          <p:cNvGrpSpPr/>
          <p:nvPr/>
        </p:nvGrpSpPr>
        <p:grpSpPr>
          <a:xfrm>
            <a:off x="767493" y="651645"/>
            <a:ext cx="10997532" cy="421007"/>
            <a:chOff x="1151239" y="977468"/>
            <a:chExt cx="16496298" cy="631510"/>
          </a:xfrm>
        </p:grpSpPr>
        <p:grpSp>
          <p:nvGrpSpPr>
            <p:cNvPr id="4" name="Group 4">
              <a:extLst>
                <a:ext uri="{FF2B5EF4-FFF2-40B4-BE49-F238E27FC236}">
                  <a16:creationId xmlns:a16="http://schemas.microsoft.com/office/drawing/2014/main" id="{F34177E2-1270-A47F-1BE9-64815F00A0D3}"/>
                </a:ext>
              </a:extLst>
            </p:cNvPr>
            <p:cNvGrpSpPr/>
            <p:nvPr/>
          </p:nvGrpSpPr>
          <p:grpSpPr>
            <a:xfrm>
              <a:off x="15162537" y="980306"/>
              <a:ext cx="2485000" cy="612437"/>
              <a:chOff x="63391" y="-166498"/>
              <a:chExt cx="1366207" cy="465906"/>
            </a:xfrm>
            <a:solidFill>
              <a:schemeClr val="accent1">
                <a:lumMod val="20000"/>
                <a:lumOff val="80000"/>
              </a:schemeClr>
            </a:solidFill>
          </p:grpSpPr>
          <p:sp>
            <p:nvSpPr>
              <p:cNvPr id="5" name="Freeform 5">
                <a:extLst>
                  <a:ext uri="{FF2B5EF4-FFF2-40B4-BE49-F238E27FC236}">
                    <a16:creationId xmlns:a16="http://schemas.microsoft.com/office/drawing/2014/main" id="{139EB70D-6019-6D75-68FD-35AA321A187A}"/>
                  </a:ext>
                </a:extLst>
              </p:cNvPr>
              <p:cNvSpPr/>
              <p:nvPr/>
            </p:nvSpPr>
            <p:spPr>
              <a:xfrm>
                <a:off x="63391" y="-166498"/>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sp>
        </p:grpSp>
        <p:grpSp>
          <p:nvGrpSpPr>
            <p:cNvPr id="12" name="Group 4">
              <a:extLst>
                <a:ext uri="{FF2B5EF4-FFF2-40B4-BE49-F238E27FC236}">
                  <a16:creationId xmlns:a16="http://schemas.microsoft.com/office/drawing/2014/main" id="{F6785C33-ADCB-88AC-79AA-37E431F759FF}"/>
                </a:ext>
              </a:extLst>
            </p:cNvPr>
            <p:cNvGrpSpPr/>
            <p:nvPr/>
          </p:nvGrpSpPr>
          <p:grpSpPr>
            <a:xfrm>
              <a:off x="11780138" y="977468"/>
              <a:ext cx="2485000" cy="612437"/>
              <a:chOff x="-50210" y="-168657"/>
              <a:chExt cx="1366207" cy="465906"/>
            </a:xfrm>
            <a:solidFill>
              <a:schemeClr val="accent1">
                <a:lumMod val="20000"/>
                <a:lumOff val="80000"/>
              </a:schemeClr>
            </a:solidFill>
          </p:grpSpPr>
          <p:sp>
            <p:nvSpPr>
              <p:cNvPr id="13" name="Freeform 5">
                <a:extLst>
                  <a:ext uri="{FF2B5EF4-FFF2-40B4-BE49-F238E27FC236}">
                    <a16:creationId xmlns:a16="http://schemas.microsoft.com/office/drawing/2014/main" id="{F321CB66-2588-8E04-6598-ED8636A9EABC}"/>
                  </a:ext>
                </a:extLst>
              </p:cNvPr>
              <p:cNvSpPr/>
              <p:nvPr/>
            </p:nvSpPr>
            <p:spPr>
              <a:xfrm>
                <a:off x="-50210" y="-168657"/>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txBody>
              <a:bodyPr/>
              <a:lstStyle/>
              <a:p>
                <a:endParaRPr lang="en-IE" sz="800"/>
              </a:p>
            </p:txBody>
          </p:sp>
        </p:grpSp>
        <p:grpSp>
          <p:nvGrpSpPr>
            <p:cNvPr id="22" name="Group 4">
              <a:extLst>
                <a:ext uri="{FF2B5EF4-FFF2-40B4-BE49-F238E27FC236}">
                  <a16:creationId xmlns:a16="http://schemas.microsoft.com/office/drawing/2014/main" id="{574E0FDE-0998-A08D-4428-BB7FAB347803}"/>
                </a:ext>
              </a:extLst>
            </p:cNvPr>
            <p:cNvGrpSpPr/>
            <p:nvPr/>
          </p:nvGrpSpPr>
          <p:grpSpPr>
            <a:xfrm>
              <a:off x="8351138" y="980306"/>
              <a:ext cx="2485000" cy="612437"/>
              <a:chOff x="-136113" y="-101250"/>
              <a:chExt cx="1366207" cy="465906"/>
            </a:xfrm>
            <a:solidFill>
              <a:schemeClr val="accent1">
                <a:lumMod val="20000"/>
                <a:lumOff val="80000"/>
              </a:schemeClr>
            </a:solidFill>
          </p:grpSpPr>
          <p:sp>
            <p:nvSpPr>
              <p:cNvPr id="23" name="Freeform 5">
                <a:extLst>
                  <a:ext uri="{FF2B5EF4-FFF2-40B4-BE49-F238E27FC236}">
                    <a16:creationId xmlns:a16="http://schemas.microsoft.com/office/drawing/2014/main" id="{9D24E506-567C-5E84-DB74-B6FAFFFD6B19}"/>
                  </a:ext>
                </a:extLst>
              </p:cNvPr>
              <p:cNvSpPr/>
              <p:nvPr/>
            </p:nvSpPr>
            <p:spPr>
              <a:xfrm>
                <a:off x="-136113" y="-101250"/>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sp>
        </p:grpSp>
        <p:sp>
          <p:nvSpPr>
            <p:cNvPr id="15" name="Freeform 5">
              <a:extLst>
                <a:ext uri="{FF2B5EF4-FFF2-40B4-BE49-F238E27FC236}">
                  <a16:creationId xmlns:a16="http://schemas.microsoft.com/office/drawing/2014/main" id="{B434885C-23B2-02CE-ECDD-ED1EB5790F72}"/>
                </a:ext>
              </a:extLst>
            </p:cNvPr>
            <p:cNvSpPr/>
            <p:nvPr/>
          </p:nvSpPr>
          <p:spPr>
            <a:xfrm>
              <a:off x="4693537" y="980306"/>
              <a:ext cx="2485000" cy="612437"/>
            </a:xfrm>
            <a:custGeom>
              <a:avLst/>
              <a:gdLst/>
              <a:ahLst/>
              <a:cxnLst/>
              <a:rect l="l" t="t" r="r" b="b"/>
              <a:pathLst>
                <a:path w="1366207" h="465906">
                  <a:moveTo>
                    <a:pt x="0" y="0"/>
                  </a:moveTo>
                  <a:lnTo>
                    <a:pt x="1366207" y="0"/>
                  </a:lnTo>
                  <a:lnTo>
                    <a:pt x="1366207" y="465906"/>
                  </a:lnTo>
                  <a:lnTo>
                    <a:pt x="0" y="465906"/>
                  </a:lnTo>
                  <a:close/>
                </a:path>
              </a:pathLst>
            </a:custGeom>
            <a:solidFill>
              <a:srgbClr val="8FC7ED"/>
            </a:solidFill>
          </p:spPr>
        </p:sp>
        <p:grpSp>
          <p:nvGrpSpPr>
            <p:cNvPr id="17" name="Group 4">
              <a:extLst>
                <a:ext uri="{FF2B5EF4-FFF2-40B4-BE49-F238E27FC236}">
                  <a16:creationId xmlns:a16="http://schemas.microsoft.com/office/drawing/2014/main" id="{14478B0A-2823-C030-D995-32F64E95C60B}"/>
                </a:ext>
              </a:extLst>
            </p:cNvPr>
            <p:cNvGrpSpPr/>
            <p:nvPr/>
          </p:nvGrpSpPr>
          <p:grpSpPr>
            <a:xfrm>
              <a:off x="1151239" y="996541"/>
              <a:ext cx="2485000" cy="612437"/>
              <a:chOff x="0" y="0"/>
              <a:chExt cx="1366207" cy="465906"/>
            </a:xfrm>
          </p:grpSpPr>
          <p:sp>
            <p:nvSpPr>
              <p:cNvPr id="18" name="Freeform 5">
                <a:extLst>
                  <a:ext uri="{FF2B5EF4-FFF2-40B4-BE49-F238E27FC236}">
                    <a16:creationId xmlns:a16="http://schemas.microsoft.com/office/drawing/2014/main" id="{665F503C-E921-93C9-C7C0-DCAB624AB41C}"/>
                  </a:ext>
                </a:extLst>
              </p:cNvPr>
              <p:cNvSpPr/>
              <p:nvPr/>
            </p:nvSpPr>
            <p:spPr>
              <a:xfrm>
                <a:off x="0" y="0"/>
                <a:ext cx="1366207" cy="465906"/>
              </a:xfrm>
              <a:custGeom>
                <a:avLst/>
                <a:gdLst/>
                <a:ahLst/>
                <a:cxnLst/>
                <a:rect l="l" t="t" r="r" b="b"/>
                <a:pathLst>
                  <a:path w="1366207" h="465906">
                    <a:moveTo>
                      <a:pt x="0" y="0"/>
                    </a:moveTo>
                    <a:lnTo>
                      <a:pt x="1366207" y="0"/>
                    </a:lnTo>
                    <a:lnTo>
                      <a:pt x="1366207" y="465906"/>
                    </a:lnTo>
                    <a:lnTo>
                      <a:pt x="0" y="465906"/>
                    </a:lnTo>
                    <a:close/>
                  </a:path>
                </a:pathLst>
              </a:custGeom>
              <a:solidFill>
                <a:schemeClr val="accent1">
                  <a:lumMod val="20000"/>
                  <a:lumOff val="80000"/>
                </a:schemeClr>
              </a:solidFill>
            </p:spPr>
          </p:sp>
        </p:grpSp>
        <p:sp>
          <p:nvSpPr>
            <p:cNvPr id="16" name="TextBox 12">
              <a:extLst>
                <a:ext uri="{FF2B5EF4-FFF2-40B4-BE49-F238E27FC236}">
                  <a16:creationId xmlns:a16="http://schemas.microsoft.com/office/drawing/2014/main" id="{C3322680-5CFC-C893-58C4-82A014414CDE}"/>
                </a:ext>
              </a:extLst>
            </p:cNvPr>
            <p:cNvSpPr txBox="1"/>
            <p:nvPr/>
          </p:nvSpPr>
          <p:spPr>
            <a:xfrm>
              <a:off x="5257800" y="1181100"/>
              <a:ext cx="1412825" cy="295081"/>
            </a:xfrm>
            <a:prstGeom prst="rect">
              <a:avLst/>
            </a:prstGeom>
          </p:spPr>
          <p:txBody>
            <a:bodyPr lIns="0" tIns="0" rIns="0" bIns="0" rtlCol="0" anchor="t">
              <a:spAutoFit/>
            </a:bodyPr>
            <a:lstStyle/>
            <a:p>
              <a:pPr algn="ctr">
                <a:lnSpc>
                  <a:spcPts val="1669"/>
                </a:lnSpc>
              </a:pPr>
              <a:r>
                <a:rPr lang="en-US" sz="1192" b="1">
                  <a:latin typeface="Lucida Sans" panose="020B0602030504020204" pitchFamily="34" charset="0"/>
                </a:rPr>
                <a:t>Background</a:t>
              </a:r>
            </a:p>
          </p:txBody>
        </p:sp>
        <p:sp>
          <p:nvSpPr>
            <p:cNvPr id="19" name="TextBox 11">
              <a:extLst>
                <a:ext uri="{FF2B5EF4-FFF2-40B4-BE49-F238E27FC236}">
                  <a16:creationId xmlns:a16="http://schemas.microsoft.com/office/drawing/2014/main" id="{4F3BE34A-93E9-7EE8-BB1C-3E2FEADCF7C7}"/>
                </a:ext>
              </a:extLst>
            </p:cNvPr>
            <p:cNvSpPr txBox="1"/>
            <p:nvPr/>
          </p:nvSpPr>
          <p:spPr>
            <a:xfrm>
              <a:off x="1620709" y="1194474"/>
              <a:ext cx="1412825" cy="294408"/>
            </a:xfrm>
            <a:prstGeom prst="rect">
              <a:avLst/>
            </a:prstGeom>
          </p:spPr>
          <p:txBody>
            <a:bodyPr lIns="0" tIns="0" rIns="0" bIns="0" rtlCol="0" anchor="t">
              <a:spAutoFit/>
            </a:bodyPr>
            <a:lstStyle/>
            <a:p>
              <a:pPr algn="ctr">
                <a:lnSpc>
                  <a:spcPts val="1669"/>
                </a:lnSpc>
              </a:pPr>
              <a:r>
                <a:rPr lang="en-US" sz="1150">
                  <a:solidFill>
                    <a:schemeClr val="bg1">
                      <a:lumMod val="75000"/>
                    </a:schemeClr>
                  </a:solidFill>
                  <a:latin typeface="Lucida Sans"/>
                </a:rPr>
                <a:t>Introduction</a:t>
              </a:r>
              <a:endParaRPr lang="en-US" sz="1150">
                <a:solidFill>
                  <a:schemeClr val="bg1">
                    <a:lumMod val="75000"/>
                  </a:schemeClr>
                </a:solidFill>
                <a:latin typeface="Lucida Sans" panose="020B0602030504020204" pitchFamily="34" charset="0"/>
              </a:endParaRPr>
            </a:p>
          </p:txBody>
        </p:sp>
        <p:sp>
          <p:nvSpPr>
            <p:cNvPr id="20" name="TextBox 13">
              <a:extLst>
                <a:ext uri="{FF2B5EF4-FFF2-40B4-BE49-F238E27FC236}">
                  <a16:creationId xmlns:a16="http://schemas.microsoft.com/office/drawing/2014/main" id="{EF5BFF5A-BC9D-68EB-A67C-08A854AF0DB0}"/>
                </a:ext>
              </a:extLst>
            </p:cNvPr>
            <p:cNvSpPr txBox="1"/>
            <p:nvPr/>
          </p:nvSpPr>
          <p:spPr>
            <a:xfrm>
              <a:off x="8698012" y="1104900"/>
              <a:ext cx="1969988" cy="296235"/>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Pedagogy</a:t>
              </a:r>
            </a:p>
          </p:txBody>
        </p:sp>
        <p:sp>
          <p:nvSpPr>
            <p:cNvPr id="21" name="TextBox 14">
              <a:extLst>
                <a:ext uri="{FF2B5EF4-FFF2-40B4-BE49-F238E27FC236}">
                  <a16:creationId xmlns:a16="http://schemas.microsoft.com/office/drawing/2014/main" id="{F477E9C8-2EBA-ABA7-329B-4496E1FFE67D}"/>
                </a:ext>
              </a:extLst>
            </p:cNvPr>
            <p:cNvSpPr txBox="1"/>
            <p:nvPr/>
          </p:nvSpPr>
          <p:spPr>
            <a:xfrm>
              <a:off x="12039600" y="1111983"/>
              <a:ext cx="1974957" cy="296235"/>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UDL</a:t>
              </a:r>
            </a:p>
          </p:txBody>
        </p:sp>
      </p:grpSp>
      <p:pic>
        <p:nvPicPr>
          <p:cNvPr id="3" name="Picture 13" descr="Image of an arrow pointing toward the QQI table.">
            <a:extLst>
              <a:ext uri="{FF2B5EF4-FFF2-40B4-BE49-F238E27FC236}">
                <a16:creationId xmlns:a16="http://schemas.microsoft.com/office/drawing/2014/main" id="{6BD5CAE3-E8CF-1640-7C5C-BE83D8A7B5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596428" flipV="1">
            <a:off x="4710227" y="860298"/>
            <a:ext cx="1177887" cy="529098"/>
          </a:xfrm>
          <a:prstGeom prst="rect">
            <a:avLst/>
          </a:prstGeom>
        </p:spPr>
      </p:pic>
      <p:sp>
        <p:nvSpPr>
          <p:cNvPr id="7" name="TextBox 11">
            <a:extLst>
              <a:ext uri="{FF2B5EF4-FFF2-40B4-BE49-F238E27FC236}">
                <a16:creationId xmlns:a16="http://schemas.microsoft.com/office/drawing/2014/main" id="{9660D5F5-0D37-F693-35F5-93795DD8AFA3}"/>
              </a:ext>
            </a:extLst>
          </p:cNvPr>
          <p:cNvSpPr txBox="1"/>
          <p:nvPr/>
        </p:nvSpPr>
        <p:spPr>
          <a:xfrm>
            <a:off x="7578999" y="2413000"/>
            <a:ext cx="4145303" cy="349326"/>
          </a:xfrm>
          <a:prstGeom prst="rect">
            <a:avLst/>
          </a:prstGeom>
        </p:spPr>
        <p:txBody>
          <a:bodyPr wrap="square" lIns="0" tIns="0" rIns="0" bIns="0" rtlCol="0" anchor="t">
            <a:spAutoFit/>
          </a:bodyPr>
          <a:lstStyle/>
          <a:p>
            <a:pPr marL="179926" lvl="1">
              <a:lnSpc>
                <a:spcPts val="2997"/>
              </a:lnSpc>
            </a:pPr>
            <a:r>
              <a:rPr lang="en-US" sz="2133">
                <a:solidFill>
                  <a:srgbClr val="5B5B5B"/>
                </a:solidFill>
                <a:latin typeface="Lucida Sans" panose="020B0602030504020204" pitchFamily="34" charset="0"/>
              </a:rPr>
              <a:t>Regulatory requirements</a:t>
            </a:r>
          </a:p>
        </p:txBody>
      </p:sp>
      <p:sp>
        <p:nvSpPr>
          <p:cNvPr id="29" name="TextBox 11">
            <a:extLst>
              <a:ext uri="{FF2B5EF4-FFF2-40B4-BE49-F238E27FC236}">
                <a16:creationId xmlns:a16="http://schemas.microsoft.com/office/drawing/2014/main" id="{CF968A78-3A4D-1515-D28D-BCA737202393}"/>
              </a:ext>
            </a:extLst>
          </p:cNvPr>
          <p:cNvSpPr txBox="1"/>
          <p:nvPr/>
        </p:nvSpPr>
        <p:spPr>
          <a:xfrm>
            <a:off x="7583898" y="3028831"/>
            <a:ext cx="4145303" cy="349326"/>
          </a:xfrm>
          <a:prstGeom prst="rect">
            <a:avLst/>
          </a:prstGeom>
        </p:spPr>
        <p:txBody>
          <a:bodyPr wrap="square" lIns="0" tIns="0" rIns="0" bIns="0" rtlCol="0" anchor="t">
            <a:spAutoFit/>
          </a:bodyPr>
          <a:lstStyle/>
          <a:p>
            <a:pPr marL="179926" lvl="1">
              <a:lnSpc>
                <a:spcPts val="2997"/>
              </a:lnSpc>
            </a:pPr>
            <a:r>
              <a:rPr lang="en-US" sz="2133">
                <a:solidFill>
                  <a:srgbClr val="5B5B5B"/>
                </a:solidFill>
                <a:latin typeface="Lucida Sans" panose="020B0602030504020204" pitchFamily="34" charset="0"/>
              </a:rPr>
              <a:t>Academic standards</a:t>
            </a:r>
          </a:p>
        </p:txBody>
      </p:sp>
      <p:sp>
        <p:nvSpPr>
          <p:cNvPr id="30" name="TextBox 11">
            <a:extLst>
              <a:ext uri="{FF2B5EF4-FFF2-40B4-BE49-F238E27FC236}">
                <a16:creationId xmlns:a16="http://schemas.microsoft.com/office/drawing/2014/main" id="{B3CCF173-9076-65C0-62FE-89A811799839}"/>
              </a:ext>
            </a:extLst>
          </p:cNvPr>
          <p:cNvSpPr txBox="1"/>
          <p:nvPr/>
        </p:nvSpPr>
        <p:spPr>
          <a:xfrm>
            <a:off x="7574100" y="3638431"/>
            <a:ext cx="4145303" cy="349326"/>
          </a:xfrm>
          <a:prstGeom prst="rect">
            <a:avLst/>
          </a:prstGeom>
        </p:spPr>
        <p:txBody>
          <a:bodyPr wrap="square" lIns="0" tIns="0" rIns="0" bIns="0" rtlCol="0" anchor="t">
            <a:spAutoFit/>
          </a:bodyPr>
          <a:lstStyle/>
          <a:p>
            <a:pPr marL="179926" lvl="1">
              <a:lnSpc>
                <a:spcPts val="2997"/>
              </a:lnSpc>
            </a:pPr>
            <a:r>
              <a:rPr lang="en-US" sz="2133">
                <a:solidFill>
                  <a:srgbClr val="5B5B5B"/>
                </a:solidFill>
                <a:latin typeface="Lucida Sans" panose="020B0602030504020204" pitchFamily="34" charset="0"/>
              </a:rPr>
              <a:t>Professional environment</a:t>
            </a:r>
          </a:p>
        </p:txBody>
      </p:sp>
      <p:sp>
        <p:nvSpPr>
          <p:cNvPr id="31" name="TextBox 11">
            <a:extLst>
              <a:ext uri="{FF2B5EF4-FFF2-40B4-BE49-F238E27FC236}">
                <a16:creationId xmlns:a16="http://schemas.microsoft.com/office/drawing/2014/main" id="{EC83C264-1C6D-658A-B8AC-8F6A0EDFB922}"/>
              </a:ext>
            </a:extLst>
          </p:cNvPr>
          <p:cNvSpPr txBox="1"/>
          <p:nvPr/>
        </p:nvSpPr>
        <p:spPr>
          <a:xfrm>
            <a:off x="7620000" y="4241123"/>
            <a:ext cx="4114800" cy="349326"/>
          </a:xfrm>
          <a:prstGeom prst="rect">
            <a:avLst/>
          </a:prstGeom>
        </p:spPr>
        <p:txBody>
          <a:bodyPr wrap="square" lIns="0" tIns="0" rIns="0" bIns="0" rtlCol="0" anchor="t">
            <a:spAutoFit/>
          </a:bodyPr>
          <a:lstStyle/>
          <a:p>
            <a:pPr marL="179926" lvl="1">
              <a:lnSpc>
                <a:spcPts val="2997"/>
              </a:lnSpc>
            </a:pPr>
            <a:r>
              <a:rPr lang="en-US" sz="2133">
                <a:solidFill>
                  <a:srgbClr val="5B5B5B"/>
                </a:solidFill>
                <a:latin typeface="Lucida Sans" panose="020B0602030504020204" pitchFamily="34" charset="0"/>
              </a:rPr>
              <a:t>Universal design approach</a:t>
            </a:r>
          </a:p>
        </p:txBody>
      </p:sp>
      <p:pic>
        <p:nvPicPr>
          <p:cNvPr id="33" name="Picture 32" descr="National Framework of Qualifications">
            <a:extLst>
              <a:ext uri="{FF2B5EF4-FFF2-40B4-BE49-F238E27FC236}">
                <a16:creationId xmlns:a16="http://schemas.microsoft.com/office/drawing/2014/main" id="{A48229EF-2EF7-3611-A2F4-CD6E76E650C7}"/>
              </a:ext>
            </a:extLst>
          </p:cNvPr>
          <p:cNvPicPr>
            <a:picLocks noChangeAspect="1"/>
          </p:cNvPicPr>
          <p:nvPr/>
        </p:nvPicPr>
        <p:blipFill>
          <a:blip r:embed="rId6"/>
          <a:stretch>
            <a:fillRect/>
          </a:stretch>
        </p:blipFill>
        <p:spPr>
          <a:xfrm>
            <a:off x="912612" y="2375540"/>
            <a:ext cx="5538988" cy="1934766"/>
          </a:xfrm>
          <a:prstGeom prst="rect">
            <a:avLst/>
          </a:prstGeom>
        </p:spPr>
      </p:pic>
      <p:pic>
        <p:nvPicPr>
          <p:cNvPr id="35" name="Picture 34" descr="A person working on a computer&#10;&#10;Description automatically generated with medium confidence">
            <a:extLst>
              <a:ext uri="{FF2B5EF4-FFF2-40B4-BE49-F238E27FC236}">
                <a16:creationId xmlns:a16="http://schemas.microsoft.com/office/drawing/2014/main" id="{B51E8377-13F6-0493-9E22-149EDEDB57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1890498"/>
            <a:ext cx="2948838" cy="3282943"/>
          </a:xfrm>
          <a:prstGeom prst="rect">
            <a:avLst/>
          </a:prstGeom>
        </p:spPr>
      </p:pic>
      <p:sp>
        <p:nvSpPr>
          <p:cNvPr id="36" name="TextBox 35">
            <a:extLst>
              <a:ext uri="{FF2B5EF4-FFF2-40B4-BE49-F238E27FC236}">
                <a16:creationId xmlns:a16="http://schemas.microsoft.com/office/drawing/2014/main" id="{66CA7DD7-76ED-D70B-0C18-7BCBB4E6F5FA}"/>
              </a:ext>
            </a:extLst>
          </p:cNvPr>
          <p:cNvSpPr txBox="1"/>
          <p:nvPr/>
        </p:nvSpPr>
        <p:spPr>
          <a:xfrm>
            <a:off x="1416749" y="2015226"/>
            <a:ext cx="5314112" cy="2677656"/>
          </a:xfrm>
          <a:prstGeom prst="rect">
            <a:avLst/>
          </a:prstGeom>
          <a:noFill/>
        </p:spPr>
        <p:txBody>
          <a:bodyPr wrap="square" rtlCol="0">
            <a:spAutoFit/>
          </a:bodyPr>
          <a:lstStyle/>
          <a:p>
            <a:pPr algn="ctr"/>
            <a:r>
              <a:rPr lang="en-IE" sz="2400" b="1">
                <a:latin typeface="Lucida Sans" panose="020B0602030504020204" pitchFamily="34" charset="0"/>
              </a:rPr>
              <a:t>Central Bank of Ireland</a:t>
            </a:r>
          </a:p>
          <a:p>
            <a:pPr algn="ctr"/>
            <a:r>
              <a:rPr lang="en-IE" sz="2400" b="1">
                <a:latin typeface="Lucida Sans" panose="020B0602030504020204" pitchFamily="34" charset="0"/>
              </a:rPr>
              <a:t>Minimum Competency Code</a:t>
            </a:r>
          </a:p>
          <a:p>
            <a:endParaRPr lang="en-IE" sz="2400">
              <a:latin typeface="Lucida Sans" panose="020B0602030504020204" pitchFamily="34" charset="0"/>
            </a:endParaRPr>
          </a:p>
          <a:p>
            <a:pPr marL="228611" indent="-228611">
              <a:buAutoNum type="arabicPlain"/>
            </a:pPr>
            <a:r>
              <a:rPr lang="en-IE" sz="2400">
                <a:latin typeface="Lucida Sans" panose="020B0602030504020204" pitchFamily="34" charset="0"/>
              </a:rPr>
              <a:t>.    Initial training programme</a:t>
            </a:r>
          </a:p>
          <a:p>
            <a:pPr marL="228611" indent="-228611">
              <a:buAutoNum type="arabicPlain"/>
            </a:pPr>
            <a:r>
              <a:rPr lang="en-IE" sz="2400">
                <a:latin typeface="Lucida Sans" panose="020B0602030504020204" pitchFamily="34" charset="0"/>
              </a:rPr>
              <a:t>.    Supervision and direction</a:t>
            </a:r>
          </a:p>
          <a:p>
            <a:pPr marL="228611" indent="-228611">
              <a:buAutoNum type="arabicPlain"/>
            </a:pPr>
            <a:r>
              <a:rPr lang="en-IE" sz="2400">
                <a:latin typeface="Lucida Sans" panose="020B0602030504020204" pitchFamily="34" charset="0"/>
              </a:rPr>
              <a:t>.    Recognised qualification</a:t>
            </a:r>
          </a:p>
          <a:p>
            <a:pPr marL="228611" indent="-228611">
              <a:buAutoNum type="arabicPlain"/>
            </a:pPr>
            <a:r>
              <a:rPr lang="en-IE" sz="2400">
                <a:latin typeface="Lucida Sans" panose="020B0602030504020204" pitchFamily="34" charset="0"/>
              </a:rPr>
              <a:t>.    Relevant experience</a:t>
            </a:r>
          </a:p>
        </p:txBody>
      </p:sp>
      <p:pic>
        <p:nvPicPr>
          <p:cNvPr id="40" name="Picture 39" descr="National Framework Qualifications&#10;">
            <a:extLst>
              <a:ext uri="{FF2B5EF4-FFF2-40B4-BE49-F238E27FC236}">
                <a16:creationId xmlns:a16="http://schemas.microsoft.com/office/drawing/2014/main" id="{D6C50022-B040-66EB-5CF5-41F024C030A8}"/>
              </a:ext>
            </a:extLst>
          </p:cNvPr>
          <p:cNvPicPr>
            <a:picLocks noChangeAspect="1"/>
          </p:cNvPicPr>
          <p:nvPr/>
        </p:nvPicPr>
        <p:blipFill>
          <a:blip r:embed="rId8"/>
          <a:stretch>
            <a:fillRect/>
          </a:stretch>
        </p:blipFill>
        <p:spPr>
          <a:xfrm>
            <a:off x="909552" y="1795040"/>
            <a:ext cx="5647005" cy="3370961"/>
          </a:xfrm>
          <a:prstGeom prst="rect">
            <a:avLst/>
          </a:prstGeom>
        </p:spPr>
      </p:pic>
      <p:pic>
        <p:nvPicPr>
          <p:cNvPr id="43" name="Picture 42" descr="National Framework of Qualifications">
            <a:extLst>
              <a:ext uri="{FF2B5EF4-FFF2-40B4-BE49-F238E27FC236}">
                <a16:creationId xmlns:a16="http://schemas.microsoft.com/office/drawing/2014/main" id="{EAC6F739-A318-54E8-EB76-8D5944A407DA}"/>
              </a:ext>
            </a:extLst>
          </p:cNvPr>
          <p:cNvPicPr>
            <a:picLocks noChangeAspect="1"/>
          </p:cNvPicPr>
          <p:nvPr/>
        </p:nvPicPr>
        <p:blipFill>
          <a:blip r:embed="rId9"/>
          <a:stretch>
            <a:fillRect/>
          </a:stretch>
        </p:blipFill>
        <p:spPr>
          <a:xfrm>
            <a:off x="1727200" y="1854200"/>
            <a:ext cx="3657601" cy="3354988"/>
          </a:xfrm>
          <a:prstGeom prst="rect">
            <a:avLst/>
          </a:prstGeom>
        </p:spPr>
      </p:pic>
      <p:sp>
        <p:nvSpPr>
          <p:cNvPr id="44" name="TextBox 43">
            <a:extLst>
              <a:ext uri="{FF2B5EF4-FFF2-40B4-BE49-F238E27FC236}">
                <a16:creationId xmlns:a16="http://schemas.microsoft.com/office/drawing/2014/main" id="{EB8F1F54-1A1B-EDBC-02E8-AE6D98E4F40B}"/>
              </a:ext>
            </a:extLst>
          </p:cNvPr>
          <p:cNvSpPr txBox="1"/>
          <p:nvPr/>
        </p:nvSpPr>
        <p:spPr>
          <a:xfrm>
            <a:off x="946141" y="1893464"/>
            <a:ext cx="5619013" cy="553998"/>
          </a:xfrm>
          <a:prstGeom prst="rect">
            <a:avLst/>
          </a:prstGeom>
          <a:noFill/>
        </p:spPr>
        <p:txBody>
          <a:bodyPr wrap="square" lIns="91440" tIns="45720" rIns="91440" bIns="45720" rtlCol="0" anchor="t">
            <a:spAutoFit/>
          </a:bodyPr>
          <a:lstStyle/>
          <a:p>
            <a:pPr marL="228600" indent="-228600">
              <a:buFont typeface="Symbol" panose="05050102010706020507" pitchFamily="18" charset="2"/>
              <a:buChar char=""/>
            </a:pPr>
            <a:r>
              <a:rPr lang="en-US" sz="1500">
                <a:latin typeface="Lucida Sans"/>
                <a:ea typeface="Calibri"/>
                <a:cs typeface="Calibri Light"/>
              </a:rPr>
              <a:t>Contributes to the attainment of the CBI’s competency level objective</a:t>
            </a:r>
            <a:endParaRPr lang="en-IE" sz="1500">
              <a:latin typeface="Lucida Sans"/>
              <a:ea typeface="Calibri"/>
              <a:cs typeface="Calibri Light"/>
            </a:endParaRPr>
          </a:p>
        </p:txBody>
      </p:sp>
      <p:sp>
        <p:nvSpPr>
          <p:cNvPr id="45" name="TextBox 44">
            <a:extLst>
              <a:ext uri="{FF2B5EF4-FFF2-40B4-BE49-F238E27FC236}">
                <a16:creationId xmlns:a16="http://schemas.microsoft.com/office/drawing/2014/main" id="{360F822C-A93A-7945-5342-209192B75668}"/>
              </a:ext>
            </a:extLst>
          </p:cNvPr>
          <p:cNvSpPr txBox="1"/>
          <p:nvPr/>
        </p:nvSpPr>
        <p:spPr>
          <a:xfrm>
            <a:off x="943180" y="2476571"/>
            <a:ext cx="5538988" cy="784830"/>
          </a:xfrm>
          <a:prstGeom prst="rect">
            <a:avLst/>
          </a:prstGeom>
          <a:noFill/>
        </p:spPr>
        <p:txBody>
          <a:bodyPr wrap="square" lIns="91440" tIns="45720" rIns="91440" bIns="45720" rtlCol="0" anchor="t">
            <a:spAutoFit/>
          </a:bodyPr>
          <a:lstStyle/>
          <a:p>
            <a:pPr marL="228600" indent="-228600">
              <a:buFont typeface="Symbol" panose="05050102010706020507" pitchFamily="18" charset="2"/>
              <a:buChar char=""/>
            </a:pPr>
            <a:r>
              <a:rPr lang="en-US" sz="1500">
                <a:latin typeface="Lucida Sans"/>
                <a:ea typeface="Calibri"/>
                <a:cs typeface="Calibri Light"/>
              </a:rPr>
              <a:t>Combines academic learning with a system of mentoring that allows tacit knowledge, professional </a:t>
            </a:r>
            <a:r>
              <a:rPr lang="en-US" sz="1500" err="1">
                <a:latin typeface="Lucida Sans"/>
                <a:ea typeface="Calibri"/>
                <a:cs typeface="Calibri Light"/>
              </a:rPr>
              <a:t>behaviours</a:t>
            </a:r>
            <a:r>
              <a:rPr lang="en-US" sz="1500">
                <a:latin typeface="Lucida Sans"/>
                <a:ea typeface="Calibri"/>
                <a:cs typeface="Calibri Light"/>
              </a:rPr>
              <a:t> and workplace experience to be passed on</a:t>
            </a:r>
            <a:endParaRPr lang="en-IE" sz="1500">
              <a:latin typeface="Lucida Sans"/>
              <a:ea typeface="Calibri"/>
              <a:cs typeface="Calibri Light"/>
            </a:endParaRPr>
          </a:p>
        </p:txBody>
      </p:sp>
      <p:sp>
        <p:nvSpPr>
          <p:cNvPr id="46" name="TextBox 45">
            <a:extLst>
              <a:ext uri="{FF2B5EF4-FFF2-40B4-BE49-F238E27FC236}">
                <a16:creationId xmlns:a16="http://schemas.microsoft.com/office/drawing/2014/main" id="{056D8889-9B35-7358-0C22-1107ED3F742D}"/>
              </a:ext>
            </a:extLst>
          </p:cNvPr>
          <p:cNvSpPr txBox="1"/>
          <p:nvPr/>
        </p:nvSpPr>
        <p:spPr>
          <a:xfrm>
            <a:off x="949667" y="3325046"/>
            <a:ext cx="4239717" cy="323165"/>
          </a:xfrm>
          <a:prstGeom prst="rect">
            <a:avLst/>
          </a:prstGeom>
          <a:noFill/>
        </p:spPr>
        <p:txBody>
          <a:bodyPr wrap="square" lIns="91440" tIns="45720" rIns="91440" bIns="45720" rtlCol="0" anchor="t">
            <a:spAutoFit/>
          </a:bodyPr>
          <a:lstStyle/>
          <a:p>
            <a:pPr marL="228600" indent="-228600">
              <a:buFont typeface="Symbol" panose="05050102010706020507" pitchFamily="18" charset="2"/>
              <a:buChar char=""/>
            </a:pPr>
            <a:r>
              <a:rPr lang="en-US" sz="1500">
                <a:latin typeface="Lucida Sans"/>
                <a:ea typeface="Calibri"/>
                <a:cs typeface="Calibri Light"/>
              </a:rPr>
              <a:t>Recruits the learner’s interest</a:t>
            </a:r>
            <a:endParaRPr lang="en-IE" sz="1500">
              <a:latin typeface="Lucida Sans"/>
              <a:ea typeface="Calibri"/>
              <a:cs typeface="Calibri Light"/>
            </a:endParaRPr>
          </a:p>
        </p:txBody>
      </p:sp>
      <p:sp>
        <p:nvSpPr>
          <p:cNvPr id="47" name="TextBox 46">
            <a:extLst>
              <a:ext uri="{FF2B5EF4-FFF2-40B4-BE49-F238E27FC236}">
                <a16:creationId xmlns:a16="http://schemas.microsoft.com/office/drawing/2014/main" id="{8F489082-E06E-6FA8-7C60-2BC5EEA6EB63}"/>
              </a:ext>
            </a:extLst>
          </p:cNvPr>
          <p:cNvSpPr txBox="1"/>
          <p:nvPr/>
        </p:nvSpPr>
        <p:spPr>
          <a:xfrm>
            <a:off x="945258" y="3715707"/>
            <a:ext cx="5536910" cy="553998"/>
          </a:xfrm>
          <a:prstGeom prst="rect">
            <a:avLst/>
          </a:prstGeom>
          <a:noFill/>
        </p:spPr>
        <p:txBody>
          <a:bodyPr wrap="square" lIns="91440" tIns="45720" rIns="91440" bIns="45720" rtlCol="0" anchor="t">
            <a:spAutoFit/>
          </a:bodyPr>
          <a:lstStyle/>
          <a:p>
            <a:pPr marL="228600" indent="-228600">
              <a:buFont typeface="Symbol" panose="05050102010706020507" pitchFamily="18" charset="2"/>
              <a:buChar char=""/>
            </a:pPr>
            <a:r>
              <a:rPr lang="en-US" sz="1500">
                <a:latin typeface="Lucida Sans"/>
                <a:ea typeface="Calibri"/>
                <a:cs typeface="Calibri Light"/>
              </a:rPr>
              <a:t>Highlights the relevance of the module to the learner’s profession and career</a:t>
            </a:r>
            <a:endParaRPr lang="en-IE" sz="1500">
              <a:latin typeface="Lucida Sans"/>
              <a:ea typeface="Calibri"/>
              <a:cs typeface="Calibri Light"/>
            </a:endParaRPr>
          </a:p>
        </p:txBody>
      </p:sp>
      <p:sp>
        <p:nvSpPr>
          <p:cNvPr id="48" name="TextBox 47">
            <a:extLst>
              <a:ext uri="{FF2B5EF4-FFF2-40B4-BE49-F238E27FC236}">
                <a16:creationId xmlns:a16="http://schemas.microsoft.com/office/drawing/2014/main" id="{2C2EBBCD-5044-72CB-0A8B-0382C87C96C7}"/>
              </a:ext>
            </a:extLst>
          </p:cNvPr>
          <p:cNvSpPr txBox="1"/>
          <p:nvPr/>
        </p:nvSpPr>
        <p:spPr>
          <a:xfrm>
            <a:off x="914400" y="4326699"/>
            <a:ext cx="5380777" cy="784830"/>
          </a:xfrm>
          <a:prstGeom prst="rect">
            <a:avLst/>
          </a:prstGeom>
          <a:noFill/>
        </p:spPr>
        <p:txBody>
          <a:bodyPr wrap="square" lIns="91440" tIns="45720" rIns="91440" bIns="45720" rtlCol="0" anchor="t">
            <a:spAutoFit/>
          </a:bodyPr>
          <a:lstStyle/>
          <a:p>
            <a:pPr marL="228600" indent="-228600">
              <a:buFont typeface="Symbol" panose="05050102010706020507" pitchFamily="18" charset="2"/>
              <a:buChar char=""/>
            </a:pPr>
            <a:r>
              <a:rPr lang="en-US" sz="1500">
                <a:latin typeface="Lucida Sans"/>
                <a:ea typeface="Calibri"/>
                <a:cs typeface="Calibri Light"/>
              </a:rPr>
              <a:t>Develops the learners’ executive functions including planning, time management, independent learning, research, communication and self-reflection.</a:t>
            </a:r>
            <a:endParaRPr lang="en-IE" sz="1500">
              <a:latin typeface="Lucida Sans"/>
              <a:ea typeface="Calibri"/>
              <a:cs typeface="Calibri Light"/>
            </a:endParaRPr>
          </a:p>
        </p:txBody>
      </p:sp>
      <p:sp>
        <p:nvSpPr>
          <p:cNvPr id="49" name="TextBox 48">
            <a:extLst>
              <a:ext uri="{FF2B5EF4-FFF2-40B4-BE49-F238E27FC236}">
                <a16:creationId xmlns:a16="http://schemas.microsoft.com/office/drawing/2014/main" id="{91801FF0-2DEA-B3BC-E7D9-711128CB1964}"/>
              </a:ext>
            </a:extLst>
          </p:cNvPr>
          <p:cNvSpPr txBox="1"/>
          <p:nvPr/>
        </p:nvSpPr>
        <p:spPr>
          <a:xfrm>
            <a:off x="1729528" y="2309992"/>
            <a:ext cx="3762505" cy="2144498"/>
          </a:xfrm>
          <a:prstGeom prst="rect">
            <a:avLst/>
          </a:prstGeom>
          <a:noFill/>
        </p:spPr>
        <p:txBody>
          <a:bodyPr wrap="square" rtlCol="0">
            <a:spAutoFit/>
          </a:bodyPr>
          <a:lstStyle/>
          <a:p>
            <a:pPr algn="ctr"/>
            <a:r>
              <a:rPr lang="en-IE" sz="2667">
                <a:latin typeface="Lucida Sans" panose="020B0602030504020204" pitchFamily="34" charset="0"/>
              </a:rPr>
              <a:t>Competent employee</a:t>
            </a:r>
          </a:p>
          <a:p>
            <a:pPr algn="ctr"/>
            <a:endParaRPr lang="en-IE" sz="2667">
              <a:latin typeface="Lucida Sans" panose="020B0602030504020204" pitchFamily="34" charset="0"/>
            </a:endParaRPr>
          </a:p>
          <a:p>
            <a:pPr algn="ctr"/>
            <a:r>
              <a:rPr lang="en-IE" sz="2667">
                <a:latin typeface="Lucida Sans" panose="020B0602030504020204" pitchFamily="34" charset="0"/>
              </a:rPr>
              <a:t>&amp;</a:t>
            </a:r>
          </a:p>
          <a:p>
            <a:pPr algn="ctr"/>
            <a:endParaRPr lang="en-IE" sz="2667">
              <a:latin typeface="Lucida Sans" panose="020B0602030504020204" pitchFamily="34" charset="0"/>
            </a:endParaRPr>
          </a:p>
          <a:p>
            <a:pPr algn="ctr"/>
            <a:r>
              <a:rPr lang="en-IE" sz="2667">
                <a:latin typeface="Lucida Sans" panose="020B0602030504020204" pitchFamily="34" charset="0"/>
              </a:rPr>
              <a:t>Expert learner</a:t>
            </a:r>
          </a:p>
        </p:txBody>
      </p:sp>
      <p:sp>
        <p:nvSpPr>
          <p:cNvPr id="2" name="TextBox 14">
            <a:extLst>
              <a:ext uri="{FF2B5EF4-FFF2-40B4-BE49-F238E27FC236}">
                <a16:creationId xmlns:a16="http://schemas.microsoft.com/office/drawing/2014/main" id="{EF09B711-A549-FCBA-41C1-3A47E852F1CA}"/>
              </a:ext>
            </a:extLst>
          </p:cNvPr>
          <p:cNvSpPr txBox="1"/>
          <p:nvPr/>
        </p:nvSpPr>
        <p:spPr>
          <a:xfrm>
            <a:off x="10316562" y="635000"/>
            <a:ext cx="1316638" cy="415498"/>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Demonstration and alignment</a:t>
            </a:r>
          </a:p>
        </p:txBody>
      </p:sp>
      <p:sp>
        <p:nvSpPr>
          <p:cNvPr id="6" name="TextBox 5">
            <a:extLst>
              <a:ext uri="{FF2B5EF4-FFF2-40B4-BE49-F238E27FC236}">
                <a16:creationId xmlns:a16="http://schemas.microsoft.com/office/drawing/2014/main" id="{36B7CE4D-C1AB-EFC7-484F-C532F1C5ED84}"/>
              </a:ext>
            </a:extLst>
          </p:cNvPr>
          <p:cNvSpPr txBox="1"/>
          <p:nvPr/>
        </p:nvSpPr>
        <p:spPr>
          <a:xfrm>
            <a:off x="1761352" y="2861254"/>
            <a:ext cx="4348503" cy="1330877"/>
          </a:xfrm>
          <a:prstGeom prst="rect">
            <a:avLst/>
          </a:prstGeom>
          <a:noFill/>
        </p:spPr>
        <p:txBody>
          <a:bodyPr wrap="square" rtlCol="0">
            <a:spAutoFit/>
          </a:bodyPr>
          <a:lstStyle/>
          <a:p>
            <a:pPr>
              <a:lnSpc>
                <a:spcPct val="150000"/>
              </a:lnSpc>
            </a:pPr>
            <a:r>
              <a:rPr lang="en-US" sz="1867">
                <a:latin typeface="Lucida Sans" panose="020B0602030504020204" pitchFamily="34" charset="0"/>
                <a:ea typeface="Calibri" panose="020F0502020204030204" pitchFamily="34" charset="0"/>
              </a:rPr>
              <a:t>‘autonomous professional practice </a:t>
            </a:r>
            <a:r>
              <a:rPr lang="en-IE" sz="1867">
                <a:latin typeface="Lucida Sans" panose="020B0602030504020204" pitchFamily="34" charset="0"/>
                <a:ea typeface="Calibri" panose="020F0502020204030204" pitchFamily="34" charset="0"/>
              </a:rPr>
              <a:t>in a structured setting or in an organisation’ </a:t>
            </a:r>
            <a:endParaRPr lang="en-IE" sz="1867">
              <a:latin typeface="Lucida Sans" panose="020B0602030504020204" pitchFamily="34" charset="0"/>
            </a:endParaRPr>
          </a:p>
        </p:txBody>
      </p:sp>
      <p:sp>
        <p:nvSpPr>
          <p:cNvPr id="10" name="Arrow: Right 9" descr="image of an arrow">
            <a:extLst>
              <a:ext uri="{FF2B5EF4-FFF2-40B4-BE49-F238E27FC236}">
                <a16:creationId xmlns:a16="http://schemas.microsoft.com/office/drawing/2014/main" id="{1B6C9442-CD89-E515-9911-F06ABDF998E2}"/>
              </a:ext>
            </a:extLst>
          </p:cNvPr>
          <p:cNvSpPr/>
          <p:nvPr/>
        </p:nvSpPr>
        <p:spPr>
          <a:xfrm>
            <a:off x="7019918" y="2362200"/>
            <a:ext cx="600082" cy="46478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sz="800"/>
          </a:p>
        </p:txBody>
      </p:sp>
      <p:sp>
        <p:nvSpPr>
          <p:cNvPr id="25" name="Arrow: Right 24" descr="image of an arrow">
            <a:extLst>
              <a:ext uri="{FF2B5EF4-FFF2-40B4-BE49-F238E27FC236}">
                <a16:creationId xmlns:a16="http://schemas.microsoft.com/office/drawing/2014/main" id="{A01E1547-A41D-BA73-9363-407649C80BDD}"/>
              </a:ext>
            </a:extLst>
          </p:cNvPr>
          <p:cNvSpPr/>
          <p:nvPr/>
        </p:nvSpPr>
        <p:spPr>
          <a:xfrm>
            <a:off x="7019918" y="2968385"/>
            <a:ext cx="600082" cy="46478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sz="800"/>
          </a:p>
        </p:txBody>
      </p:sp>
      <p:sp>
        <p:nvSpPr>
          <p:cNvPr id="28" name="Arrow: Right 27" descr="image of an arrow">
            <a:extLst>
              <a:ext uri="{FF2B5EF4-FFF2-40B4-BE49-F238E27FC236}">
                <a16:creationId xmlns:a16="http://schemas.microsoft.com/office/drawing/2014/main" id="{00E77AC8-19E4-DA07-F85C-42571793CC7C}"/>
              </a:ext>
            </a:extLst>
          </p:cNvPr>
          <p:cNvSpPr/>
          <p:nvPr/>
        </p:nvSpPr>
        <p:spPr>
          <a:xfrm>
            <a:off x="7029155" y="3624616"/>
            <a:ext cx="600082" cy="46478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sz="800"/>
          </a:p>
        </p:txBody>
      </p:sp>
      <p:sp>
        <p:nvSpPr>
          <p:cNvPr id="34" name="Arrow: Right 33" descr="image of an arrow">
            <a:extLst>
              <a:ext uri="{FF2B5EF4-FFF2-40B4-BE49-F238E27FC236}">
                <a16:creationId xmlns:a16="http://schemas.microsoft.com/office/drawing/2014/main" id="{E41198F5-79AA-C4B7-88D0-409C2CA07276}"/>
              </a:ext>
            </a:extLst>
          </p:cNvPr>
          <p:cNvSpPr/>
          <p:nvPr/>
        </p:nvSpPr>
        <p:spPr>
          <a:xfrm>
            <a:off x="7019918" y="1778331"/>
            <a:ext cx="600082" cy="46478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sz="800"/>
          </a:p>
        </p:txBody>
      </p:sp>
      <p:sp>
        <p:nvSpPr>
          <p:cNvPr id="37" name="TextBox 11">
            <a:extLst>
              <a:ext uri="{FF2B5EF4-FFF2-40B4-BE49-F238E27FC236}">
                <a16:creationId xmlns:a16="http://schemas.microsoft.com/office/drawing/2014/main" id="{23DBE2DC-5837-AB86-CE78-B8037EF7B7EA}"/>
              </a:ext>
            </a:extLst>
          </p:cNvPr>
          <p:cNvSpPr txBox="1"/>
          <p:nvPr/>
        </p:nvSpPr>
        <p:spPr>
          <a:xfrm>
            <a:off x="7574099" y="1816795"/>
            <a:ext cx="4145303" cy="349326"/>
          </a:xfrm>
          <a:prstGeom prst="rect">
            <a:avLst/>
          </a:prstGeom>
        </p:spPr>
        <p:txBody>
          <a:bodyPr wrap="square" lIns="0" tIns="0" rIns="0" bIns="0" rtlCol="0" anchor="t">
            <a:spAutoFit/>
          </a:bodyPr>
          <a:lstStyle/>
          <a:p>
            <a:pPr marL="179926" lvl="1">
              <a:lnSpc>
                <a:spcPts val="2997"/>
              </a:lnSpc>
            </a:pPr>
            <a:r>
              <a:rPr lang="en-US" sz="2133">
                <a:solidFill>
                  <a:srgbClr val="5B5B5B"/>
                </a:solidFill>
                <a:latin typeface="Lucida Sans" panose="020B0602030504020204" pitchFamily="34" charset="0"/>
              </a:rPr>
              <a:t>Summary</a:t>
            </a:r>
          </a:p>
        </p:txBody>
      </p:sp>
      <p:pic>
        <p:nvPicPr>
          <p:cNvPr id="41" name="Picture 40" descr="National Frameworks of Qaulifications">
            <a:extLst>
              <a:ext uri="{FF2B5EF4-FFF2-40B4-BE49-F238E27FC236}">
                <a16:creationId xmlns:a16="http://schemas.microsoft.com/office/drawing/2014/main" id="{C3C8DD5A-9048-5C77-2727-21EEF1808448}"/>
              </a:ext>
            </a:extLst>
          </p:cNvPr>
          <p:cNvPicPr>
            <a:picLocks noChangeAspect="1"/>
          </p:cNvPicPr>
          <p:nvPr/>
        </p:nvPicPr>
        <p:blipFill>
          <a:blip r:embed="rId10"/>
          <a:stretch>
            <a:fillRect/>
          </a:stretch>
        </p:blipFill>
        <p:spPr>
          <a:xfrm>
            <a:off x="730685" y="1808774"/>
            <a:ext cx="5916693" cy="3387789"/>
          </a:xfrm>
          <a:prstGeom prst="rect">
            <a:avLst/>
          </a:prstGeom>
        </p:spPr>
      </p:pic>
      <p:sp>
        <p:nvSpPr>
          <p:cNvPr id="42" name="Arrow: Right 41" descr="image of an arrow">
            <a:extLst>
              <a:ext uri="{FF2B5EF4-FFF2-40B4-BE49-F238E27FC236}">
                <a16:creationId xmlns:a16="http://schemas.microsoft.com/office/drawing/2014/main" id="{C14CE076-D511-92CD-F10B-47ED37F4CB80}"/>
              </a:ext>
            </a:extLst>
          </p:cNvPr>
          <p:cNvSpPr/>
          <p:nvPr/>
        </p:nvSpPr>
        <p:spPr>
          <a:xfrm flipV="1">
            <a:off x="7010401" y="4234217"/>
            <a:ext cx="621904" cy="46478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sz="800"/>
          </a:p>
        </p:txBody>
      </p:sp>
      <p:sp>
        <p:nvSpPr>
          <p:cNvPr id="32" name="Title 31">
            <a:extLst>
              <a:ext uri="{FF2B5EF4-FFF2-40B4-BE49-F238E27FC236}">
                <a16:creationId xmlns:a16="http://schemas.microsoft.com/office/drawing/2014/main" id="{509B2875-FC89-97D6-16BB-BB754D03AB70}"/>
              </a:ext>
            </a:extLst>
          </p:cNvPr>
          <p:cNvSpPr>
            <a:spLocks noGrp="1"/>
          </p:cNvSpPr>
          <p:nvPr>
            <p:ph type="title" idx="4294967295"/>
          </p:nvPr>
        </p:nvSpPr>
        <p:spPr>
          <a:xfrm>
            <a:off x="-416182" y="-11027"/>
            <a:ext cx="5486400" cy="762000"/>
          </a:xfrm>
        </p:spPr>
        <p:txBody>
          <a:bodyPr/>
          <a:lstStyle/>
          <a:p>
            <a:r>
              <a:rPr lang="en-IE" dirty="0">
                <a:solidFill>
                  <a:schemeClr val="bg1"/>
                </a:solidFill>
              </a:rPr>
              <a:t>Background</a:t>
            </a:r>
          </a:p>
        </p:txBody>
      </p:sp>
    </p:spTree>
    <p:custDataLst>
      <p:tags r:id="rId1"/>
    </p:custDataLst>
    <p:extLst>
      <p:ext uri="{BB962C8B-B14F-4D97-AF65-F5344CB8AC3E}">
        <p14:creationId xmlns:p14="http://schemas.microsoft.com/office/powerpoint/2010/main" val="2270803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6"/>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43"/>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4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44"/>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47"/>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45"/>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48"/>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4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p:bldP spid="30" grpId="0"/>
      <p:bldP spid="31" grpId="0"/>
      <p:bldP spid="36" grpId="0"/>
      <p:bldP spid="36" grpId="1"/>
      <p:bldP spid="44" grpId="0"/>
      <p:bldP spid="44" grpId="1"/>
      <p:bldP spid="45" grpId="0"/>
      <p:bldP spid="45" grpId="1"/>
      <p:bldP spid="46" grpId="0"/>
      <p:bldP spid="46" grpId="1"/>
      <p:bldP spid="47" grpId="0"/>
      <p:bldP spid="47" grpId="1"/>
      <p:bldP spid="48" grpId="0"/>
      <p:bldP spid="48" grpId="1"/>
      <p:bldP spid="49" grpId="0"/>
      <p:bldP spid="6" grpId="0"/>
      <p:bldP spid="6" grpId="1"/>
      <p:bldP spid="10" grpId="0" animBg="1"/>
      <p:bldP spid="10" grpId="1" animBg="1"/>
      <p:bldP spid="25" grpId="0" animBg="1"/>
      <p:bldP spid="25" grpId="1" animBg="1"/>
      <p:bldP spid="28" grpId="0" animBg="1"/>
      <p:bldP spid="28" grpId="1" animBg="1"/>
      <p:bldP spid="34" grpId="0" animBg="1"/>
      <p:bldP spid="37" grpId="0"/>
      <p:bldP spid="42" grpId="0" animBg="1"/>
      <p:bldP spid="4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6491AEE-783A-6000-9223-3F9E0EC3EA5C}"/>
              </a:ext>
              <a:ext uri="{C183D7F6-B498-43B3-948B-1728B52AA6E4}">
                <adec:decorative xmlns:adec="http://schemas.microsoft.com/office/drawing/2017/decorative" val="1"/>
              </a:ext>
            </a:extLst>
          </p:cNvPr>
          <p:cNvGrpSpPr/>
          <p:nvPr/>
        </p:nvGrpSpPr>
        <p:grpSpPr>
          <a:xfrm>
            <a:off x="767493" y="651645"/>
            <a:ext cx="10997532" cy="421007"/>
            <a:chOff x="1151239" y="977468"/>
            <a:chExt cx="16496298" cy="631510"/>
          </a:xfrm>
        </p:grpSpPr>
        <p:grpSp>
          <p:nvGrpSpPr>
            <p:cNvPr id="4" name="Group 4">
              <a:extLst>
                <a:ext uri="{FF2B5EF4-FFF2-40B4-BE49-F238E27FC236}">
                  <a16:creationId xmlns:a16="http://schemas.microsoft.com/office/drawing/2014/main" id="{F34177E2-1270-A47F-1BE9-64815F00A0D3}"/>
                </a:ext>
              </a:extLst>
            </p:cNvPr>
            <p:cNvGrpSpPr/>
            <p:nvPr/>
          </p:nvGrpSpPr>
          <p:grpSpPr>
            <a:xfrm>
              <a:off x="15162537" y="980306"/>
              <a:ext cx="2485000" cy="612437"/>
              <a:chOff x="63391" y="-166498"/>
              <a:chExt cx="1366207" cy="465906"/>
            </a:xfrm>
            <a:solidFill>
              <a:schemeClr val="accent1">
                <a:lumMod val="20000"/>
                <a:lumOff val="80000"/>
              </a:schemeClr>
            </a:solidFill>
          </p:grpSpPr>
          <p:sp>
            <p:nvSpPr>
              <p:cNvPr id="5" name="Freeform 5">
                <a:extLst>
                  <a:ext uri="{FF2B5EF4-FFF2-40B4-BE49-F238E27FC236}">
                    <a16:creationId xmlns:a16="http://schemas.microsoft.com/office/drawing/2014/main" id="{139EB70D-6019-6D75-68FD-35AA321A187A}"/>
                  </a:ext>
                </a:extLst>
              </p:cNvPr>
              <p:cNvSpPr/>
              <p:nvPr/>
            </p:nvSpPr>
            <p:spPr>
              <a:xfrm>
                <a:off x="63391" y="-166498"/>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sp>
        </p:grpSp>
        <p:grpSp>
          <p:nvGrpSpPr>
            <p:cNvPr id="12" name="Group 4">
              <a:extLst>
                <a:ext uri="{FF2B5EF4-FFF2-40B4-BE49-F238E27FC236}">
                  <a16:creationId xmlns:a16="http://schemas.microsoft.com/office/drawing/2014/main" id="{F6785C33-ADCB-88AC-79AA-37E431F759FF}"/>
                </a:ext>
              </a:extLst>
            </p:cNvPr>
            <p:cNvGrpSpPr/>
            <p:nvPr/>
          </p:nvGrpSpPr>
          <p:grpSpPr>
            <a:xfrm>
              <a:off x="11780138" y="977468"/>
              <a:ext cx="2485000" cy="612437"/>
              <a:chOff x="-50210" y="-168657"/>
              <a:chExt cx="1366207" cy="465906"/>
            </a:xfrm>
            <a:solidFill>
              <a:schemeClr val="accent1">
                <a:lumMod val="20000"/>
                <a:lumOff val="80000"/>
              </a:schemeClr>
            </a:solidFill>
          </p:grpSpPr>
          <p:sp>
            <p:nvSpPr>
              <p:cNvPr id="13" name="Freeform 5">
                <a:extLst>
                  <a:ext uri="{FF2B5EF4-FFF2-40B4-BE49-F238E27FC236}">
                    <a16:creationId xmlns:a16="http://schemas.microsoft.com/office/drawing/2014/main" id="{F321CB66-2588-8E04-6598-ED8636A9EABC}"/>
                  </a:ext>
                </a:extLst>
              </p:cNvPr>
              <p:cNvSpPr/>
              <p:nvPr/>
            </p:nvSpPr>
            <p:spPr>
              <a:xfrm>
                <a:off x="-50210" y="-168657"/>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sp>
        </p:grpSp>
        <p:grpSp>
          <p:nvGrpSpPr>
            <p:cNvPr id="22" name="Group 4">
              <a:extLst>
                <a:ext uri="{FF2B5EF4-FFF2-40B4-BE49-F238E27FC236}">
                  <a16:creationId xmlns:a16="http://schemas.microsoft.com/office/drawing/2014/main" id="{574E0FDE-0998-A08D-4428-BB7FAB347803}"/>
                </a:ext>
              </a:extLst>
            </p:cNvPr>
            <p:cNvGrpSpPr/>
            <p:nvPr/>
          </p:nvGrpSpPr>
          <p:grpSpPr>
            <a:xfrm>
              <a:off x="8351138" y="980306"/>
              <a:ext cx="2485000" cy="612437"/>
              <a:chOff x="-136113" y="-101250"/>
              <a:chExt cx="1366207" cy="465906"/>
            </a:xfrm>
            <a:solidFill>
              <a:schemeClr val="accent1">
                <a:lumMod val="20000"/>
                <a:lumOff val="80000"/>
              </a:schemeClr>
            </a:solidFill>
          </p:grpSpPr>
          <p:sp>
            <p:nvSpPr>
              <p:cNvPr id="23" name="Freeform 5">
                <a:extLst>
                  <a:ext uri="{FF2B5EF4-FFF2-40B4-BE49-F238E27FC236}">
                    <a16:creationId xmlns:a16="http://schemas.microsoft.com/office/drawing/2014/main" id="{9D24E506-567C-5E84-DB74-B6FAFFFD6B19}"/>
                  </a:ext>
                </a:extLst>
              </p:cNvPr>
              <p:cNvSpPr/>
              <p:nvPr/>
            </p:nvSpPr>
            <p:spPr>
              <a:xfrm>
                <a:off x="-136113" y="-101250"/>
                <a:ext cx="1366207" cy="465906"/>
              </a:xfrm>
              <a:custGeom>
                <a:avLst/>
                <a:gdLst/>
                <a:ahLst/>
                <a:cxnLst/>
                <a:rect l="l" t="t" r="r" b="b"/>
                <a:pathLst>
                  <a:path w="1366207" h="465906">
                    <a:moveTo>
                      <a:pt x="0" y="0"/>
                    </a:moveTo>
                    <a:lnTo>
                      <a:pt x="1366207" y="0"/>
                    </a:lnTo>
                    <a:lnTo>
                      <a:pt x="1366207" y="465906"/>
                    </a:lnTo>
                    <a:lnTo>
                      <a:pt x="0" y="465906"/>
                    </a:lnTo>
                    <a:close/>
                  </a:path>
                </a:pathLst>
              </a:custGeom>
              <a:solidFill>
                <a:srgbClr val="8FC7ED"/>
              </a:solidFill>
            </p:spPr>
          </p:sp>
        </p:grpSp>
        <p:sp>
          <p:nvSpPr>
            <p:cNvPr id="15" name="Freeform 5">
              <a:extLst>
                <a:ext uri="{FF2B5EF4-FFF2-40B4-BE49-F238E27FC236}">
                  <a16:creationId xmlns:a16="http://schemas.microsoft.com/office/drawing/2014/main" id="{B434885C-23B2-02CE-ECDD-ED1EB5790F72}"/>
                </a:ext>
              </a:extLst>
            </p:cNvPr>
            <p:cNvSpPr/>
            <p:nvPr/>
          </p:nvSpPr>
          <p:spPr>
            <a:xfrm>
              <a:off x="4693537" y="980306"/>
              <a:ext cx="2485000" cy="612437"/>
            </a:xfrm>
            <a:custGeom>
              <a:avLst/>
              <a:gdLst/>
              <a:ahLst/>
              <a:cxnLst/>
              <a:rect l="l" t="t" r="r" b="b"/>
              <a:pathLst>
                <a:path w="1366207" h="465906">
                  <a:moveTo>
                    <a:pt x="0" y="0"/>
                  </a:moveTo>
                  <a:lnTo>
                    <a:pt x="1366207" y="0"/>
                  </a:lnTo>
                  <a:lnTo>
                    <a:pt x="1366207" y="465906"/>
                  </a:lnTo>
                  <a:lnTo>
                    <a:pt x="0" y="465906"/>
                  </a:lnTo>
                  <a:close/>
                </a:path>
              </a:pathLst>
            </a:custGeom>
            <a:solidFill>
              <a:schemeClr val="accent1">
                <a:lumMod val="20000"/>
                <a:lumOff val="80000"/>
              </a:schemeClr>
            </a:solidFill>
            <a:ln>
              <a:solidFill>
                <a:schemeClr val="accent1">
                  <a:lumMod val="20000"/>
                  <a:lumOff val="80000"/>
                </a:schemeClr>
              </a:solidFill>
            </a:ln>
          </p:spPr>
        </p:sp>
        <p:grpSp>
          <p:nvGrpSpPr>
            <p:cNvPr id="17" name="Group 4">
              <a:extLst>
                <a:ext uri="{FF2B5EF4-FFF2-40B4-BE49-F238E27FC236}">
                  <a16:creationId xmlns:a16="http://schemas.microsoft.com/office/drawing/2014/main" id="{14478B0A-2823-C030-D995-32F64E95C60B}"/>
                </a:ext>
              </a:extLst>
            </p:cNvPr>
            <p:cNvGrpSpPr/>
            <p:nvPr/>
          </p:nvGrpSpPr>
          <p:grpSpPr>
            <a:xfrm>
              <a:off x="1151239" y="996541"/>
              <a:ext cx="2485000" cy="612437"/>
              <a:chOff x="0" y="0"/>
              <a:chExt cx="1366207" cy="465906"/>
            </a:xfrm>
          </p:grpSpPr>
          <p:sp>
            <p:nvSpPr>
              <p:cNvPr id="18" name="Freeform 5">
                <a:extLst>
                  <a:ext uri="{FF2B5EF4-FFF2-40B4-BE49-F238E27FC236}">
                    <a16:creationId xmlns:a16="http://schemas.microsoft.com/office/drawing/2014/main" id="{665F503C-E921-93C9-C7C0-DCAB624AB41C}"/>
                  </a:ext>
                </a:extLst>
              </p:cNvPr>
              <p:cNvSpPr/>
              <p:nvPr/>
            </p:nvSpPr>
            <p:spPr>
              <a:xfrm>
                <a:off x="0" y="0"/>
                <a:ext cx="1366207" cy="465906"/>
              </a:xfrm>
              <a:custGeom>
                <a:avLst/>
                <a:gdLst/>
                <a:ahLst/>
                <a:cxnLst/>
                <a:rect l="l" t="t" r="r" b="b"/>
                <a:pathLst>
                  <a:path w="1366207" h="465906">
                    <a:moveTo>
                      <a:pt x="0" y="0"/>
                    </a:moveTo>
                    <a:lnTo>
                      <a:pt x="1366207" y="0"/>
                    </a:lnTo>
                    <a:lnTo>
                      <a:pt x="1366207" y="465906"/>
                    </a:lnTo>
                    <a:lnTo>
                      <a:pt x="0" y="465906"/>
                    </a:lnTo>
                    <a:close/>
                  </a:path>
                </a:pathLst>
              </a:custGeom>
              <a:solidFill>
                <a:schemeClr val="accent1">
                  <a:lumMod val="20000"/>
                  <a:lumOff val="80000"/>
                </a:schemeClr>
              </a:solidFill>
            </p:spPr>
          </p:sp>
        </p:grpSp>
        <p:sp>
          <p:nvSpPr>
            <p:cNvPr id="16" name="TextBox 12">
              <a:extLst>
                <a:ext uri="{FF2B5EF4-FFF2-40B4-BE49-F238E27FC236}">
                  <a16:creationId xmlns:a16="http://schemas.microsoft.com/office/drawing/2014/main" id="{C3322680-5CFC-C893-58C4-82A014414CDE}"/>
                </a:ext>
              </a:extLst>
            </p:cNvPr>
            <p:cNvSpPr txBox="1"/>
            <p:nvPr/>
          </p:nvSpPr>
          <p:spPr>
            <a:xfrm>
              <a:off x="5257800" y="1104900"/>
              <a:ext cx="1412825" cy="296235"/>
            </a:xfrm>
            <a:prstGeom prst="rect">
              <a:avLst/>
            </a:prstGeom>
          </p:spPr>
          <p:txBody>
            <a:bodyPr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Background</a:t>
              </a:r>
            </a:p>
          </p:txBody>
        </p:sp>
        <p:sp>
          <p:nvSpPr>
            <p:cNvPr id="19" name="TextBox 11">
              <a:extLst>
                <a:ext uri="{FF2B5EF4-FFF2-40B4-BE49-F238E27FC236}">
                  <a16:creationId xmlns:a16="http://schemas.microsoft.com/office/drawing/2014/main" id="{4F3BE34A-93E9-7EE8-BB1C-3E2FEADCF7C7}"/>
                </a:ext>
              </a:extLst>
            </p:cNvPr>
            <p:cNvSpPr txBox="1"/>
            <p:nvPr/>
          </p:nvSpPr>
          <p:spPr>
            <a:xfrm>
              <a:off x="1620709" y="1194474"/>
              <a:ext cx="1412825" cy="301717"/>
            </a:xfrm>
            <a:prstGeom prst="rect">
              <a:avLst/>
            </a:prstGeom>
          </p:spPr>
          <p:txBody>
            <a:bodyPr lIns="0" tIns="0" rIns="0" bIns="0" rtlCol="0" anchor="t">
              <a:spAutoFit/>
            </a:bodyPr>
            <a:lstStyle/>
            <a:p>
              <a:pPr algn="ctr">
                <a:lnSpc>
                  <a:spcPts val="1669"/>
                </a:lnSpc>
              </a:pPr>
              <a:r>
                <a:rPr lang="en-US" sz="1150">
                  <a:solidFill>
                    <a:schemeClr val="bg1">
                      <a:lumMod val="75000"/>
                    </a:schemeClr>
                  </a:solidFill>
                  <a:latin typeface="Lucida Sans"/>
                </a:rPr>
                <a:t>Introduction</a:t>
              </a:r>
              <a:endParaRPr lang="en-US"/>
            </a:p>
          </p:txBody>
        </p:sp>
        <p:sp>
          <p:nvSpPr>
            <p:cNvPr id="20" name="TextBox 13">
              <a:extLst>
                <a:ext uri="{FF2B5EF4-FFF2-40B4-BE49-F238E27FC236}">
                  <a16:creationId xmlns:a16="http://schemas.microsoft.com/office/drawing/2014/main" id="{EF5BFF5A-BC9D-68EB-A67C-08A854AF0DB0}"/>
                </a:ext>
              </a:extLst>
            </p:cNvPr>
            <p:cNvSpPr txBox="1"/>
            <p:nvPr/>
          </p:nvSpPr>
          <p:spPr>
            <a:xfrm>
              <a:off x="8458200" y="1104900"/>
              <a:ext cx="1969988" cy="295081"/>
            </a:xfrm>
            <a:prstGeom prst="rect">
              <a:avLst/>
            </a:prstGeom>
          </p:spPr>
          <p:txBody>
            <a:bodyPr wrap="square" lIns="0" tIns="0" rIns="0" bIns="0" rtlCol="0" anchor="t">
              <a:spAutoFit/>
            </a:bodyPr>
            <a:lstStyle/>
            <a:p>
              <a:pPr algn="ctr">
                <a:lnSpc>
                  <a:spcPts val="1669"/>
                </a:lnSpc>
              </a:pPr>
              <a:r>
                <a:rPr lang="en-US" sz="1192" b="1">
                  <a:latin typeface="Lucida Sans" panose="020B0602030504020204" pitchFamily="34" charset="0"/>
                </a:rPr>
                <a:t>Pedagogy</a:t>
              </a:r>
            </a:p>
          </p:txBody>
        </p:sp>
        <p:sp>
          <p:nvSpPr>
            <p:cNvPr id="21" name="TextBox 14">
              <a:extLst>
                <a:ext uri="{FF2B5EF4-FFF2-40B4-BE49-F238E27FC236}">
                  <a16:creationId xmlns:a16="http://schemas.microsoft.com/office/drawing/2014/main" id="{F477E9C8-2EBA-ABA7-329B-4496E1FFE67D}"/>
                </a:ext>
              </a:extLst>
            </p:cNvPr>
            <p:cNvSpPr txBox="1"/>
            <p:nvPr/>
          </p:nvSpPr>
          <p:spPr>
            <a:xfrm>
              <a:off x="12039600" y="1111983"/>
              <a:ext cx="1974957" cy="296235"/>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UDL</a:t>
              </a:r>
            </a:p>
          </p:txBody>
        </p:sp>
      </p:grpSp>
      <p:grpSp>
        <p:nvGrpSpPr>
          <p:cNvPr id="8" name="Group 2" descr="Text box referring to Bruner and Vygotsky">
            <a:extLst>
              <a:ext uri="{FF2B5EF4-FFF2-40B4-BE49-F238E27FC236}">
                <a16:creationId xmlns:a16="http://schemas.microsoft.com/office/drawing/2014/main" id="{1E95733D-617D-8BB6-D1AC-322ECAB7AC80}"/>
              </a:ext>
            </a:extLst>
          </p:cNvPr>
          <p:cNvGrpSpPr/>
          <p:nvPr/>
        </p:nvGrpSpPr>
        <p:grpSpPr>
          <a:xfrm>
            <a:off x="0" y="2260601"/>
            <a:ext cx="12192000" cy="3698859"/>
            <a:chOff x="0" y="930671"/>
            <a:chExt cx="6671512" cy="1216659"/>
          </a:xfrm>
        </p:grpSpPr>
        <p:sp>
          <p:nvSpPr>
            <p:cNvPr id="9" name="Freeform 3">
              <a:extLst>
                <a:ext uri="{FF2B5EF4-FFF2-40B4-BE49-F238E27FC236}">
                  <a16:creationId xmlns:a16="http://schemas.microsoft.com/office/drawing/2014/main" id="{290A1B09-55F6-33A6-0FA6-5C35A0086F54}"/>
                </a:ext>
              </a:extLst>
            </p:cNvPr>
            <p:cNvSpPr/>
            <p:nvPr/>
          </p:nvSpPr>
          <p:spPr>
            <a:xfrm>
              <a:off x="0" y="930671"/>
              <a:ext cx="6671512" cy="1216659"/>
            </a:xfrm>
            <a:custGeom>
              <a:avLst/>
              <a:gdLst/>
              <a:ahLst/>
              <a:cxnLst/>
              <a:rect l="l" t="t" r="r" b="b"/>
              <a:pathLst>
                <a:path w="6671512" h="1216659">
                  <a:moveTo>
                    <a:pt x="0" y="0"/>
                  </a:moveTo>
                  <a:lnTo>
                    <a:pt x="6671512" y="0"/>
                  </a:lnTo>
                  <a:lnTo>
                    <a:pt x="6671512" y="1216659"/>
                  </a:lnTo>
                  <a:lnTo>
                    <a:pt x="0" y="1216659"/>
                  </a:lnTo>
                  <a:close/>
                </a:path>
              </a:pathLst>
            </a:custGeom>
            <a:solidFill>
              <a:srgbClr val="8FC7ED">
                <a:alpha val="49804"/>
              </a:srgbClr>
            </a:solidFill>
          </p:spPr>
        </p:sp>
      </p:grpSp>
      <p:pic>
        <p:nvPicPr>
          <p:cNvPr id="3" name="Picture 13" descr="image of an arrow">
            <a:extLst>
              <a:ext uri="{FF2B5EF4-FFF2-40B4-BE49-F238E27FC236}">
                <a16:creationId xmlns:a16="http://schemas.microsoft.com/office/drawing/2014/main" id="{EB476EEE-6989-DF63-4FA8-59FECBBC4D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03538" flipV="1">
            <a:off x="5064553" y="1422957"/>
            <a:ext cx="1783491" cy="471979"/>
          </a:xfrm>
          <a:prstGeom prst="rect">
            <a:avLst/>
          </a:prstGeom>
        </p:spPr>
      </p:pic>
      <p:sp>
        <p:nvSpPr>
          <p:cNvPr id="2" name="TextBox 14">
            <a:extLst>
              <a:ext uri="{FF2B5EF4-FFF2-40B4-BE49-F238E27FC236}">
                <a16:creationId xmlns:a16="http://schemas.microsoft.com/office/drawing/2014/main" id="{6AACA545-E6D4-1AB9-56D9-ECC37441FEC9}"/>
              </a:ext>
            </a:extLst>
          </p:cNvPr>
          <p:cNvSpPr txBox="1"/>
          <p:nvPr/>
        </p:nvSpPr>
        <p:spPr>
          <a:xfrm>
            <a:off x="10316562" y="635000"/>
            <a:ext cx="1316638" cy="415498"/>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Demonstration and alignment</a:t>
            </a:r>
          </a:p>
        </p:txBody>
      </p:sp>
      <p:sp>
        <p:nvSpPr>
          <p:cNvPr id="6" name="TextBox 11">
            <a:extLst>
              <a:ext uri="{FF2B5EF4-FFF2-40B4-BE49-F238E27FC236}">
                <a16:creationId xmlns:a16="http://schemas.microsoft.com/office/drawing/2014/main" id="{EF54BCAB-4E76-1955-13E9-23FF9945E6ED}"/>
              </a:ext>
            </a:extLst>
          </p:cNvPr>
          <p:cNvSpPr txBox="1"/>
          <p:nvPr/>
        </p:nvSpPr>
        <p:spPr>
          <a:xfrm>
            <a:off x="101601" y="1738986"/>
            <a:ext cx="6197379" cy="384721"/>
          </a:xfrm>
          <a:prstGeom prst="rect">
            <a:avLst/>
          </a:prstGeom>
        </p:spPr>
        <p:txBody>
          <a:bodyPr wrap="square" lIns="0" tIns="0" rIns="0" bIns="0" rtlCol="0" anchor="t">
            <a:spAutoFit/>
          </a:bodyPr>
          <a:lstStyle/>
          <a:p>
            <a:pPr marL="179926" lvl="1">
              <a:lnSpc>
                <a:spcPts val="2997"/>
              </a:lnSpc>
            </a:pPr>
            <a:r>
              <a:rPr lang="en-US" sz="3200" b="1">
                <a:solidFill>
                  <a:srgbClr val="5B5B5B"/>
                </a:solidFill>
                <a:latin typeface="Lucida Sans" panose="020B0602030504020204" pitchFamily="34" charset="0"/>
              </a:rPr>
              <a:t>Constructivist theory</a:t>
            </a:r>
          </a:p>
        </p:txBody>
      </p:sp>
      <p:sp>
        <p:nvSpPr>
          <p:cNvPr id="25" name="TextBox 11">
            <a:extLst>
              <a:ext uri="{FF2B5EF4-FFF2-40B4-BE49-F238E27FC236}">
                <a16:creationId xmlns:a16="http://schemas.microsoft.com/office/drawing/2014/main" id="{6E18231C-8A72-418D-D764-D53F8D392B93}"/>
              </a:ext>
            </a:extLst>
          </p:cNvPr>
          <p:cNvSpPr txBox="1"/>
          <p:nvPr/>
        </p:nvSpPr>
        <p:spPr>
          <a:xfrm>
            <a:off x="2879817" y="3175000"/>
            <a:ext cx="5736116" cy="349326"/>
          </a:xfrm>
          <a:prstGeom prst="rect">
            <a:avLst/>
          </a:prstGeom>
        </p:spPr>
        <p:txBody>
          <a:bodyPr wrap="square" lIns="0" tIns="0" rIns="0" bIns="0" rtlCol="0" anchor="t">
            <a:spAutoFit/>
          </a:bodyPr>
          <a:lstStyle/>
          <a:p>
            <a:pPr marL="179926" lvl="1">
              <a:lnSpc>
                <a:spcPts val="2997"/>
              </a:lnSpc>
            </a:pPr>
            <a:r>
              <a:rPr lang="en-US" sz="2133">
                <a:solidFill>
                  <a:srgbClr val="5B5B5B"/>
                </a:solidFill>
                <a:latin typeface="Lucida Sans" panose="020B0602030504020204" pitchFamily="34" charset="0"/>
              </a:rPr>
              <a:t>Knowledge situated in a social context</a:t>
            </a:r>
          </a:p>
        </p:txBody>
      </p:sp>
      <p:sp>
        <p:nvSpPr>
          <p:cNvPr id="28" name="TextBox 11">
            <a:extLst>
              <a:ext uri="{FF2B5EF4-FFF2-40B4-BE49-F238E27FC236}">
                <a16:creationId xmlns:a16="http://schemas.microsoft.com/office/drawing/2014/main" id="{FAC5670B-3704-511F-5707-868E7C4DC93F}"/>
              </a:ext>
            </a:extLst>
          </p:cNvPr>
          <p:cNvSpPr txBox="1"/>
          <p:nvPr/>
        </p:nvSpPr>
        <p:spPr>
          <a:xfrm>
            <a:off x="2879817" y="3733800"/>
            <a:ext cx="8970383" cy="349326"/>
          </a:xfrm>
          <a:prstGeom prst="rect">
            <a:avLst/>
          </a:prstGeom>
        </p:spPr>
        <p:txBody>
          <a:bodyPr wrap="square" lIns="0" tIns="0" rIns="0" bIns="0" rtlCol="0" anchor="t">
            <a:spAutoFit/>
          </a:bodyPr>
          <a:lstStyle/>
          <a:p>
            <a:pPr marL="179926" lvl="1">
              <a:lnSpc>
                <a:spcPts val="2997"/>
              </a:lnSpc>
            </a:pPr>
            <a:r>
              <a:rPr lang="en-US" sz="2133">
                <a:solidFill>
                  <a:srgbClr val="5B5B5B"/>
                </a:solidFill>
                <a:latin typeface="Lucida Sans" panose="020B0602030504020204" pitchFamily="34" charset="0"/>
              </a:rPr>
              <a:t>Learners as an active agent in the interpretation of the world</a:t>
            </a:r>
          </a:p>
        </p:txBody>
      </p:sp>
      <p:sp>
        <p:nvSpPr>
          <p:cNvPr id="29" name="TextBox 11">
            <a:extLst>
              <a:ext uri="{FF2B5EF4-FFF2-40B4-BE49-F238E27FC236}">
                <a16:creationId xmlns:a16="http://schemas.microsoft.com/office/drawing/2014/main" id="{4ED3C346-9135-8DB7-8BF0-82F66F244A7C}"/>
              </a:ext>
            </a:extLst>
          </p:cNvPr>
          <p:cNvSpPr txBox="1"/>
          <p:nvPr/>
        </p:nvSpPr>
        <p:spPr>
          <a:xfrm>
            <a:off x="254000" y="2514600"/>
            <a:ext cx="1828800" cy="921150"/>
          </a:xfrm>
          <a:prstGeom prst="rect">
            <a:avLst/>
          </a:prstGeom>
        </p:spPr>
        <p:txBody>
          <a:bodyPr wrap="square" lIns="0" tIns="0" rIns="0" bIns="0" rtlCol="0" anchor="t">
            <a:spAutoFit/>
          </a:bodyPr>
          <a:lstStyle/>
          <a:p>
            <a:pPr marL="179926" lvl="1">
              <a:lnSpc>
                <a:spcPct val="150000"/>
              </a:lnSpc>
            </a:pPr>
            <a:r>
              <a:rPr lang="en-US" sz="2133" b="1">
                <a:solidFill>
                  <a:srgbClr val="5B5B5B"/>
                </a:solidFill>
                <a:latin typeface="Lucida Sans" panose="020B0602030504020204" pitchFamily="34" charset="0"/>
              </a:rPr>
              <a:t>Vygotsky</a:t>
            </a:r>
          </a:p>
          <a:p>
            <a:pPr marL="179926" lvl="1">
              <a:lnSpc>
                <a:spcPct val="150000"/>
              </a:lnSpc>
            </a:pPr>
            <a:r>
              <a:rPr lang="en-US" sz="2133" b="1">
                <a:solidFill>
                  <a:srgbClr val="5B5B5B"/>
                </a:solidFill>
                <a:latin typeface="Lucida Sans" panose="020B0602030504020204" pitchFamily="34" charset="0"/>
              </a:rPr>
              <a:t>Bruner</a:t>
            </a:r>
          </a:p>
        </p:txBody>
      </p:sp>
      <p:sp>
        <p:nvSpPr>
          <p:cNvPr id="30" name="TextBox 11">
            <a:extLst>
              <a:ext uri="{FF2B5EF4-FFF2-40B4-BE49-F238E27FC236}">
                <a16:creationId xmlns:a16="http://schemas.microsoft.com/office/drawing/2014/main" id="{479969EC-69CA-C555-1822-A27BF2D8BD5D}"/>
              </a:ext>
            </a:extLst>
          </p:cNvPr>
          <p:cNvSpPr txBox="1"/>
          <p:nvPr/>
        </p:nvSpPr>
        <p:spPr>
          <a:xfrm>
            <a:off x="2879817" y="4292600"/>
            <a:ext cx="8866209" cy="349326"/>
          </a:xfrm>
          <a:prstGeom prst="rect">
            <a:avLst/>
          </a:prstGeom>
        </p:spPr>
        <p:txBody>
          <a:bodyPr wrap="square" lIns="0" tIns="0" rIns="0" bIns="0" rtlCol="0" anchor="t">
            <a:spAutoFit/>
          </a:bodyPr>
          <a:lstStyle/>
          <a:p>
            <a:pPr marL="179926" lvl="1">
              <a:lnSpc>
                <a:spcPts val="2997"/>
              </a:lnSpc>
            </a:pPr>
            <a:r>
              <a:rPr lang="en-US" sz="2133">
                <a:solidFill>
                  <a:srgbClr val="5B5B5B"/>
                </a:solidFill>
                <a:latin typeface="Lucida Sans" panose="020B0602030504020204" pitchFamily="34" charset="0"/>
              </a:rPr>
              <a:t>Learning constructed through meaningful real-world experiences</a:t>
            </a:r>
          </a:p>
        </p:txBody>
      </p:sp>
      <p:sp>
        <p:nvSpPr>
          <p:cNvPr id="31" name="TextBox 11">
            <a:extLst>
              <a:ext uri="{FF2B5EF4-FFF2-40B4-BE49-F238E27FC236}">
                <a16:creationId xmlns:a16="http://schemas.microsoft.com/office/drawing/2014/main" id="{9AB3598F-A10E-D47B-07FE-58497397CC95}"/>
              </a:ext>
            </a:extLst>
          </p:cNvPr>
          <p:cNvSpPr txBox="1"/>
          <p:nvPr/>
        </p:nvSpPr>
        <p:spPr>
          <a:xfrm>
            <a:off x="2879817" y="5410200"/>
            <a:ext cx="4145303" cy="349326"/>
          </a:xfrm>
          <a:prstGeom prst="rect">
            <a:avLst/>
          </a:prstGeom>
        </p:spPr>
        <p:txBody>
          <a:bodyPr wrap="square" lIns="0" tIns="0" rIns="0" bIns="0" rtlCol="0" anchor="t">
            <a:spAutoFit/>
          </a:bodyPr>
          <a:lstStyle/>
          <a:p>
            <a:pPr marL="179926" lvl="1">
              <a:lnSpc>
                <a:spcPts val="2997"/>
              </a:lnSpc>
            </a:pPr>
            <a:r>
              <a:rPr lang="en-US" sz="2133">
                <a:solidFill>
                  <a:srgbClr val="5B5B5B"/>
                </a:solidFill>
                <a:latin typeface="Lucida Sans" panose="020B0602030504020204" pitchFamily="34" charset="0"/>
              </a:rPr>
              <a:t>Collaborative learning</a:t>
            </a:r>
          </a:p>
        </p:txBody>
      </p:sp>
      <p:sp>
        <p:nvSpPr>
          <p:cNvPr id="32" name="TextBox 11">
            <a:extLst>
              <a:ext uri="{FF2B5EF4-FFF2-40B4-BE49-F238E27FC236}">
                <a16:creationId xmlns:a16="http://schemas.microsoft.com/office/drawing/2014/main" id="{F34B3DA0-85CE-CE80-4B0C-C682AE637E8C}"/>
              </a:ext>
            </a:extLst>
          </p:cNvPr>
          <p:cNvSpPr txBox="1"/>
          <p:nvPr/>
        </p:nvSpPr>
        <p:spPr>
          <a:xfrm>
            <a:off x="2879817" y="2622431"/>
            <a:ext cx="4145303" cy="349326"/>
          </a:xfrm>
          <a:prstGeom prst="rect">
            <a:avLst/>
          </a:prstGeom>
        </p:spPr>
        <p:txBody>
          <a:bodyPr wrap="square" lIns="0" tIns="0" rIns="0" bIns="0" rtlCol="0" anchor="t">
            <a:spAutoFit/>
          </a:bodyPr>
          <a:lstStyle/>
          <a:p>
            <a:pPr marL="179926" lvl="1">
              <a:lnSpc>
                <a:spcPts val="2997"/>
              </a:lnSpc>
            </a:pPr>
            <a:r>
              <a:rPr lang="en-US" sz="2133">
                <a:solidFill>
                  <a:srgbClr val="5B5B5B"/>
                </a:solidFill>
                <a:latin typeface="Lucida Sans" panose="020B0602030504020204" pitchFamily="34" charset="0"/>
              </a:rPr>
              <a:t>Meaning making</a:t>
            </a:r>
          </a:p>
        </p:txBody>
      </p:sp>
      <p:sp>
        <p:nvSpPr>
          <p:cNvPr id="33" name="TextBox 11">
            <a:extLst>
              <a:ext uri="{FF2B5EF4-FFF2-40B4-BE49-F238E27FC236}">
                <a16:creationId xmlns:a16="http://schemas.microsoft.com/office/drawing/2014/main" id="{AF4ED5CD-BD96-1AC0-3BD0-CF829F186E27}"/>
              </a:ext>
            </a:extLst>
          </p:cNvPr>
          <p:cNvSpPr txBox="1"/>
          <p:nvPr/>
        </p:nvSpPr>
        <p:spPr>
          <a:xfrm>
            <a:off x="2879817" y="4851400"/>
            <a:ext cx="4145303" cy="349326"/>
          </a:xfrm>
          <a:prstGeom prst="rect">
            <a:avLst/>
          </a:prstGeom>
        </p:spPr>
        <p:txBody>
          <a:bodyPr wrap="square" lIns="0" tIns="0" rIns="0" bIns="0" rtlCol="0" anchor="t">
            <a:spAutoFit/>
          </a:bodyPr>
          <a:lstStyle/>
          <a:p>
            <a:pPr marL="179926" lvl="1">
              <a:lnSpc>
                <a:spcPts val="2997"/>
              </a:lnSpc>
            </a:pPr>
            <a:r>
              <a:rPr lang="en-US" sz="2133">
                <a:solidFill>
                  <a:srgbClr val="5B5B5B"/>
                </a:solidFill>
                <a:latin typeface="Lucida Sans" panose="020B0602030504020204" pitchFamily="34" charset="0"/>
              </a:rPr>
              <a:t>Scaffolding</a:t>
            </a:r>
          </a:p>
        </p:txBody>
      </p:sp>
      <p:sp>
        <p:nvSpPr>
          <p:cNvPr id="43" name="TextBox 11">
            <a:extLst>
              <a:ext uri="{FF2B5EF4-FFF2-40B4-BE49-F238E27FC236}">
                <a16:creationId xmlns:a16="http://schemas.microsoft.com/office/drawing/2014/main" id="{42145E58-D119-DA70-566A-C095616581F2}"/>
              </a:ext>
            </a:extLst>
          </p:cNvPr>
          <p:cNvSpPr txBox="1"/>
          <p:nvPr/>
        </p:nvSpPr>
        <p:spPr>
          <a:xfrm>
            <a:off x="6586444" y="1759858"/>
            <a:ext cx="6197379" cy="384721"/>
          </a:xfrm>
          <a:prstGeom prst="rect">
            <a:avLst/>
          </a:prstGeom>
        </p:spPr>
        <p:txBody>
          <a:bodyPr wrap="square" lIns="0" tIns="0" rIns="0" bIns="0" rtlCol="0" anchor="t">
            <a:spAutoFit/>
          </a:bodyPr>
          <a:lstStyle/>
          <a:p>
            <a:pPr marL="179926" lvl="1">
              <a:lnSpc>
                <a:spcPts val="2997"/>
              </a:lnSpc>
            </a:pPr>
            <a:r>
              <a:rPr lang="en-US" sz="3200" b="1">
                <a:solidFill>
                  <a:srgbClr val="5B5B5B"/>
                </a:solidFill>
                <a:latin typeface="Lucida Sans" panose="020B0602030504020204" pitchFamily="34" charset="0"/>
              </a:rPr>
              <a:t>Something missing ……</a:t>
            </a:r>
          </a:p>
        </p:txBody>
      </p:sp>
      <p:sp>
        <p:nvSpPr>
          <p:cNvPr id="7" name="Title 6">
            <a:extLst>
              <a:ext uri="{FF2B5EF4-FFF2-40B4-BE49-F238E27FC236}">
                <a16:creationId xmlns:a16="http://schemas.microsoft.com/office/drawing/2014/main" id="{BC9CB6EC-5432-C7B9-9CD8-6E098A35F193}"/>
              </a:ext>
            </a:extLst>
          </p:cNvPr>
          <p:cNvSpPr>
            <a:spLocks noGrp="1"/>
          </p:cNvSpPr>
          <p:nvPr>
            <p:ph type="title" idx="4294967295"/>
          </p:nvPr>
        </p:nvSpPr>
        <p:spPr>
          <a:xfrm>
            <a:off x="-1147374" y="-103914"/>
            <a:ext cx="5486400" cy="762000"/>
          </a:xfrm>
        </p:spPr>
        <p:txBody>
          <a:bodyPr/>
          <a:lstStyle/>
          <a:p>
            <a:r>
              <a:rPr lang="en-IE" dirty="0">
                <a:solidFill>
                  <a:schemeClr val="bg1"/>
                </a:solidFill>
              </a:rPr>
              <a:t>Pedagogy</a:t>
            </a:r>
          </a:p>
        </p:txBody>
      </p:sp>
    </p:spTree>
    <p:custDataLst>
      <p:tags r:id="rId1"/>
    </p:custDataLst>
    <p:extLst>
      <p:ext uri="{BB962C8B-B14F-4D97-AF65-F5344CB8AC3E}">
        <p14:creationId xmlns:p14="http://schemas.microsoft.com/office/powerpoint/2010/main" val="327998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28" grpId="0"/>
      <p:bldP spid="29" grpId="0"/>
      <p:bldP spid="30" grpId="0"/>
      <p:bldP spid="31" grpId="0"/>
      <p:bldP spid="32" grpId="0"/>
      <p:bldP spid="33" grpId="0"/>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6491AEE-783A-6000-9223-3F9E0EC3EA5C}"/>
              </a:ext>
              <a:ext uri="{C183D7F6-B498-43B3-948B-1728B52AA6E4}">
                <adec:decorative xmlns:adec="http://schemas.microsoft.com/office/drawing/2017/decorative" val="1"/>
              </a:ext>
            </a:extLst>
          </p:cNvPr>
          <p:cNvGrpSpPr/>
          <p:nvPr/>
        </p:nvGrpSpPr>
        <p:grpSpPr>
          <a:xfrm>
            <a:off x="767493" y="651645"/>
            <a:ext cx="10997532" cy="421007"/>
            <a:chOff x="1151239" y="977468"/>
            <a:chExt cx="16496298" cy="631510"/>
          </a:xfrm>
        </p:grpSpPr>
        <p:grpSp>
          <p:nvGrpSpPr>
            <p:cNvPr id="4" name="Group 4">
              <a:extLst>
                <a:ext uri="{FF2B5EF4-FFF2-40B4-BE49-F238E27FC236}">
                  <a16:creationId xmlns:a16="http://schemas.microsoft.com/office/drawing/2014/main" id="{F34177E2-1270-A47F-1BE9-64815F00A0D3}"/>
                </a:ext>
              </a:extLst>
            </p:cNvPr>
            <p:cNvGrpSpPr/>
            <p:nvPr/>
          </p:nvGrpSpPr>
          <p:grpSpPr>
            <a:xfrm>
              <a:off x="15162537" y="980306"/>
              <a:ext cx="2485000" cy="612437"/>
              <a:chOff x="63391" y="-166498"/>
              <a:chExt cx="1366207" cy="465906"/>
            </a:xfrm>
            <a:solidFill>
              <a:schemeClr val="accent1">
                <a:lumMod val="20000"/>
                <a:lumOff val="80000"/>
              </a:schemeClr>
            </a:solidFill>
          </p:grpSpPr>
          <p:sp>
            <p:nvSpPr>
              <p:cNvPr id="5" name="Freeform 5">
                <a:extLst>
                  <a:ext uri="{FF2B5EF4-FFF2-40B4-BE49-F238E27FC236}">
                    <a16:creationId xmlns:a16="http://schemas.microsoft.com/office/drawing/2014/main" id="{139EB70D-6019-6D75-68FD-35AA321A187A}"/>
                  </a:ext>
                </a:extLst>
              </p:cNvPr>
              <p:cNvSpPr/>
              <p:nvPr/>
            </p:nvSpPr>
            <p:spPr>
              <a:xfrm>
                <a:off x="63391" y="-166498"/>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sp>
        </p:grpSp>
        <p:grpSp>
          <p:nvGrpSpPr>
            <p:cNvPr id="12" name="Group 4">
              <a:extLst>
                <a:ext uri="{FF2B5EF4-FFF2-40B4-BE49-F238E27FC236}">
                  <a16:creationId xmlns:a16="http://schemas.microsoft.com/office/drawing/2014/main" id="{F6785C33-ADCB-88AC-79AA-37E431F759FF}"/>
                </a:ext>
              </a:extLst>
            </p:cNvPr>
            <p:cNvGrpSpPr/>
            <p:nvPr/>
          </p:nvGrpSpPr>
          <p:grpSpPr>
            <a:xfrm>
              <a:off x="11780138" y="977468"/>
              <a:ext cx="2485000" cy="612437"/>
              <a:chOff x="-50210" y="-168657"/>
              <a:chExt cx="1366207" cy="465906"/>
            </a:xfrm>
            <a:solidFill>
              <a:schemeClr val="accent1">
                <a:lumMod val="20000"/>
                <a:lumOff val="80000"/>
              </a:schemeClr>
            </a:solidFill>
          </p:grpSpPr>
          <p:sp>
            <p:nvSpPr>
              <p:cNvPr id="13" name="Freeform 5">
                <a:extLst>
                  <a:ext uri="{FF2B5EF4-FFF2-40B4-BE49-F238E27FC236}">
                    <a16:creationId xmlns:a16="http://schemas.microsoft.com/office/drawing/2014/main" id="{F321CB66-2588-8E04-6598-ED8636A9EABC}"/>
                  </a:ext>
                </a:extLst>
              </p:cNvPr>
              <p:cNvSpPr/>
              <p:nvPr/>
            </p:nvSpPr>
            <p:spPr>
              <a:xfrm>
                <a:off x="-50210" y="-168657"/>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sp>
        </p:grpSp>
        <p:grpSp>
          <p:nvGrpSpPr>
            <p:cNvPr id="22" name="Group 4">
              <a:extLst>
                <a:ext uri="{FF2B5EF4-FFF2-40B4-BE49-F238E27FC236}">
                  <a16:creationId xmlns:a16="http://schemas.microsoft.com/office/drawing/2014/main" id="{574E0FDE-0998-A08D-4428-BB7FAB347803}"/>
                </a:ext>
              </a:extLst>
            </p:cNvPr>
            <p:cNvGrpSpPr/>
            <p:nvPr/>
          </p:nvGrpSpPr>
          <p:grpSpPr>
            <a:xfrm>
              <a:off x="8351138" y="980306"/>
              <a:ext cx="2485000" cy="612437"/>
              <a:chOff x="-136113" y="-101250"/>
              <a:chExt cx="1366207" cy="465906"/>
            </a:xfrm>
            <a:solidFill>
              <a:schemeClr val="accent1">
                <a:lumMod val="20000"/>
                <a:lumOff val="80000"/>
              </a:schemeClr>
            </a:solidFill>
          </p:grpSpPr>
          <p:sp>
            <p:nvSpPr>
              <p:cNvPr id="23" name="Freeform 5">
                <a:extLst>
                  <a:ext uri="{FF2B5EF4-FFF2-40B4-BE49-F238E27FC236}">
                    <a16:creationId xmlns:a16="http://schemas.microsoft.com/office/drawing/2014/main" id="{9D24E506-567C-5E84-DB74-B6FAFFFD6B19}"/>
                  </a:ext>
                </a:extLst>
              </p:cNvPr>
              <p:cNvSpPr/>
              <p:nvPr/>
            </p:nvSpPr>
            <p:spPr>
              <a:xfrm>
                <a:off x="-136113" y="-101250"/>
                <a:ext cx="1366207" cy="465906"/>
              </a:xfrm>
              <a:custGeom>
                <a:avLst/>
                <a:gdLst/>
                <a:ahLst/>
                <a:cxnLst/>
                <a:rect l="l" t="t" r="r" b="b"/>
                <a:pathLst>
                  <a:path w="1366207" h="465906">
                    <a:moveTo>
                      <a:pt x="0" y="0"/>
                    </a:moveTo>
                    <a:lnTo>
                      <a:pt x="1366207" y="0"/>
                    </a:lnTo>
                    <a:lnTo>
                      <a:pt x="1366207" y="465906"/>
                    </a:lnTo>
                    <a:lnTo>
                      <a:pt x="0" y="465906"/>
                    </a:lnTo>
                    <a:close/>
                  </a:path>
                </a:pathLst>
              </a:custGeom>
              <a:solidFill>
                <a:srgbClr val="8FC7ED"/>
              </a:solidFill>
            </p:spPr>
          </p:sp>
        </p:grpSp>
        <p:sp>
          <p:nvSpPr>
            <p:cNvPr id="15" name="Freeform 5">
              <a:extLst>
                <a:ext uri="{FF2B5EF4-FFF2-40B4-BE49-F238E27FC236}">
                  <a16:creationId xmlns:a16="http://schemas.microsoft.com/office/drawing/2014/main" id="{B434885C-23B2-02CE-ECDD-ED1EB5790F72}"/>
                </a:ext>
              </a:extLst>
            </p:cNvPr>
            <p:cNvSpPr/>
            <p:nvPr/>
          </p:nvSpPr>
          <p:spPr>
            <a:xfrm>
              <a:off x="4693537" y="980306"/>
              <a:ext cx="2485000" cy="612437"/>
            </a:xfrm>
            <a:custGeom>
              <a:avLst/>
              <a:gdLst/>
              <a:ahLst/>
              <a:cxnLst/>
              <a:rect l="l" t="t" r="r" b="b"/>
              <a:pathLst>
                <a:path w="1366207" h="465906">
                  <a:moveTo>
                    <a:pt x="0" y="0"/>
                  </a:moveTo>
                  <a:lnTo>
                    <a:pt x="1366207" y="0"/>
                  </a:lnTo>
                  <a:lnTo>
                    <a:pt x="1366207" y="465906"/>
                  </a:lnTo>
                  <a:lnTo>
                    <a:pt x="0" y="465906"/>
                  </a:lnTo>
                  <a:close/>
                </a:path>
              </a:pathLst>
            </a:custGeom>
            <a:solidFill>
              <a:schemeClr val="accent1">
                <a:lumMod val="20000"/>
                <a:lumOff val="80000"/>
              </a:schemeClr>
            </a:solidFill>
            <a:ln>
              <a:solidFill>
                <a:schemeClr val="accent1">
                  <a:lumMod val="20000"/>
                  <a:lumOff val="80000"/>
                </a:schemeClr>
              </a:solidFill>
            </a:ln>
          </p:spPr>
        </p:sp>
        <p:grpSp>
          <p:nvGrpSpPr>
            <p:cNvPr id="17" name="Group 4">
              <a:extLst>
                <a:ext uri="{FF2B5EF4-FFF2-40B4-BE49-F238E27FC236}">
                  <a16:creationId xmlns:a16="http://schemas.microsoft.com/office/drawing/2014/main" id="{14478B0A-2823-C030-D995-32F64E95C60B}"/>
                </a:ext>
              </a:extLst>
            </p:cNvPr>
            <p:cNvGrpSpPr/>
            <p:nvPr/>
          </p:nvGrpSpPr>
          <p:grpSpPr>
            <a:xfrm>
              <a:off x="1151239" y="996541"/>
              <a:ext cx="2485000" cy="612437"/>
              <a:chOff x="0" y="0"/>
              <a:chExt cx="1366207" cy="465906"/>
            </a:xfrm>
          </p:grpSpPr>
          <p:sp>
            <p:nvSpPr>
              <p:cNvPr id="18" name="Freeform 5">
                <a:extLst>
                  <a:ext uri="{FF2B5EF4-FFF2-40B4-BE49-F238E27FC236}">
                    <a16:creationId xmlns:a16="http://schemas.microsoft.com/office/drawing/2014/main" id="{665F503C-E921-93C9-C7C0-DCAB624AB41C}"/>
                  </a:ext>
                </a:extLst>
              </p:cNvPr>
              <p:cNvSpPr/>
              <p:nvPr/>
            </p:nvSpPr>
            <p:spPr>
              <a:xfrm>
                <a:off x="0" y="0"/>
                <a:ext cx="1366207" cy="465906"/>
              </a:xfrm>
              <a:custGeom>
                <a:avLst/>
                <a:gdLst/>
                <a:ahLst/>
                <a:cxnLst/>
                <a:rect l="l" t="t" r="r" b="b"/>
                <a:pathLst>
                  <a:path w="1366207" h="465906">
                    <a:moveTo>
                      <a:pt x="0" y="0"/>
                    </a:moveTo>
                    <a:lnTo>
                      <a:pt x="1366207" y="0"/>
                    </a:lnTo>
                    <a:lnTo>
                      <a:pt x="1366207" y="465906"/>
                    </a:lnTo>
                    <a:lnTo>
                      <a:pt x="0" y="465906"/>
                    </a:lnTo>
                    <a:close/>
                  </a:path>
                </a:pathLst>
              </a:custGeom>
              <a:solidFill>
                <a:schemeClr val="accent1">
                  <a:lumMod val="20000"/>
                  <a:lumOff val="80000"/>
                </a:schemeClr>
              </a:solidFill>
            </p:spPr>
          </p:sp>
        </p:grpSp>
        <p:sp>
          <p:nvSpPr>
            <p:cNvPr id="16" name="TextBox 12">
              <a:extLst>
                <a:ext uri="{FF2B5EF4-FFF2-40B4-BE49-F238E27FC236}">
                  <a16:creationId xmlns:a16="http://schemas.microsoft.com/office/drawing/2014/main" id="{C3322680-5CFC-C893-58C4-82A014414CDE}"/>
                </a:ext>
              </a:extLst>
            </p:cNvPr>
            <p:cNvSpPr txBox="1"/>
            <p:nvPr/>
          </p:nvSpPr>
          <p:spPr>
            <a:xfrm>
              <a:off x="5257800" y="1104900"/>
              <a:ext cx="1412825" cy="296235"/>
            </a:xfrm>
            <a:prstGeom prst="rect">
              <a:avLst/>
            </a:prstGeom>
          </p:spPr>
          <p:txBody>
            <a:bodyPr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Background</a:t>
              </a:r>
            </a:p>
          </p:txBody>
        </p:sp>
        <p:sp>
          <p:nvSpPr>
            <p:cNvPr id="19" name="TextBox 11">
              <a:extLst>
                <a:ext uri="{FF2B5EF4-FFF2-40B4-BE49-F238E27FC236}">
                  <a16:creationId xmlns:a16="http://schemas.microsoft.com/office/drawing/2014/main" id="{4F3BE34A-93E9-7EE8-BB1C-3E2FEADCF7C7}"/>
                </a:ext>
              </a:extLst>
            </p:cNvPr>
            <p:cNvSpPr txBox="1"/>
            <p:nvPr/>
          </p:nvSpPr>
          <p:spPr>
            <a:xfrm>
              <a:off x="1620709" y="1194474"/>
              <a:ext cx="1412825" cy="301717"/>
            </a:xfrm>
            <a:prstGeom prst="rect">
              <a:avLst/>
            </a:prstGeom>
          </p:spPr>
          <p:txBody>
            <a:bodyPr lIns="0" tIns="0" rIns="0" bIns="0" rtlCol="0" anchor="t">
              <a:spAutoFit/>
            </a:bodyPr>
            <a:lstStyle/>
            <a:p>
              <a:pPr algn="ctr">
                <a:lnSpc>
                  <a:spcPts val="1669"/>
                </a:lnSpc>
              </a:pPr>
              <a:r>
                <a:rPr lang="en-US" sz="1150">
                  <a:solidFill>
                    <a:schemeClr val="bg1">
                      <a:lumMod val="75000"/>
                    </a:schemeClr>
                  </a:solidFill>
                  <a:latin typeface="Lucida Sans"/>
                </a:rPr>
                <a:t>Introduction</a:t>
              </a:r>
            </a:p>
          </p:txBody>
        </p:sp>
        <p:sp>
          <p:nvSpPr>
            <p:cNvPr id="20" name="TextBox 13">
              <a:extLst>
                <a:ext uri="{FF2B5EF4-FFF2-40B4-BE49-F238E27FC236}">
                  <a16:creationId xmlns:a16="http://schemas.microsoft.com/office/drawing/2014/main" id="{EF5BFF5A-BC9D-68EB-A67C-08A854AF0DB0}"/>
                </a:ext>
              </a:extLst>
            </p:cNvPr>
            <p:cNvSpPr txBox="1"/>
            <p:nvPr/>
          </p:nvSpPr>
          <p:spPr>
            <a:xfrm>
              <a:off x="8621812" y="1104900"/>
              <a:ext cx="1969988" cy="295081"/>
            </a:xfrm>
            <a:prstGeom prst="rect">
              <a:avLst/>
            </a:prstGeom>
          </p:spPr>
          <p:txBody>
            <a:bodyPr wrap="square" lIns="0" tIns="0" rIns="0" bIns="0" rtlCol="0" anchor="t">
              <a:spAutoFit/>
            </a:bodyPr>
            <a:lstStyle/>
            <a:p>
              <a:pPr algn="ctr">
                <a:lnSpc>
                  <a:spcPts val="1669"/>
                </a:lnSpc>
              </a:pPr>
              <a:r>
                <a:rPr lang="en-US" sz="1192" b="1">
                  <a:latin typeface="Lucida Sans" panose="020B0602030504020204" pitchFamily="34" charset="0"/>
                </a:rPr>
                <a:t>Pedagogy</a:t>
              </a:r>
            </a:p>
          </p:txBody>
        </p:sp>
        <p:sp>
          <p:nvSpPr>
            <p:cNvPr id="21" name="TextBox 14">
              <a:extLst>
                <a:ext uri="{FF2B5EF4-FFF2-40B4-BE49-F238E27FC236}">
                  <a16:creationId xmlns:a16="http://schemas.microsoft.com/office/drawing/2014/main" id="{F477E9C8-2EBA-ABA7-329B-4496E1FFE67D}"/>
                </a:ext>
              </a:extLst>
            </p:cNvPr>
            <p:cNvSpPr txBox="1"/>
            <p:nvPr/>
          </p:nvSpPr>
          <p:spPr>
            <a:xfrm>
              <a:off x="12039600" y="1111983"/>
              <a:ext cx="1974957" cy="296235"/>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UDL</a:t>
              </a:r>
            </a:p>
          </p:txBody>
        </p:sp>
      </p:grpSp>
      <p:grpSp>
        <p:nvGrpSpPr>
          <p:cNvPr id="8" name="Group 2" descr="Text box with references to theory.">
            <a:extLst>
              <a:ext uri="{FF2B5EF4-FFF2-40B4-BE49-F238E27FC236}">
                <a16:creationId xmlns:a16="http://schemas.microsoft.com/office/drawing/2014/main" id="{1E95733D-617D-8BB6-D1AC-322ECAB7AC80}"/>
              </a:ext>
            </a:extLst>
          </p:cNvPr>
          <p:cNvGrpSpPr/>
          <p:nvPr/>
        </p:nvGrpSpPr>
        <p:grpSpPr>
          <a:xfrm>
            <a:off x="0" y="2281808"/>
            <a:ext cx="12192000" cy="4063375"/>
            <a:chOff x="0" y="930671"/>
            <a:chExt cx="6671512" cy="1216659"/>
          </a:xfrm>
        </p:grpSpPr>
        <p:sp>
          <p:nvSpPr>
            <p:cNvPr id="9" name="Freeform 3">
              <a:extLst>
                <a:ext uri="{FF2B5EF4-FFF2-40B4-BE49-F238E27FC236}">
                  <a16:creationId xmlns:a16="http://schemas.microsoft.com/office/drawing/2014/main" id="{290A1B09-55F6-33A6-0FA6-5C35A0086F54}"/>
                </a:ext>
              </a:extLst>
            </p:cNvPr>
            <p:cNvSpPr/>
            <p:nvPr/>
          </p:nvSpPr>
          <p:spPr>
            <a:xfrm>
              <a:off x="0" y="930671"/>
              <a:ext cx="6671512" cy="1216659"/>
            </a:xfrm>
            <a:custGeom>
              <a:avLst/>
              <a:gdLst/>
              <a:ahLst/>
              <a:cxnLst/>
              <a:rect l="l" t="t" r="r" b="b"/>
              <a:pathLst>
                <a:path w="6671512" h="1216659">
                  <a:moveTo>
                    <a:pt x="0" y="0"/>
                  </a:moveTo>
                  <a:lnTo>
                    <a:pt x="6671512" y="0"/>
                  </a:lnTo>
                  <a:lnTo>
                    <a:pt x="6671512" y="1216659"/>
                  </a:lnTo>
                  <a:lnTo>
                    <a:pt x="0" y="1216659"/>
                  </a:lnTo>
                  <a:close/>
                </a:path>
              </a:pathLst>
            </a:custGeom>
            <a:solidFill>
              <a:srgbClr val="8FC7ED">
                <a:alpha val="49804"/>
              </a:srgbClr>
            </a:solidFill>
          </p:spPr>
        </p:sp>
      </p:grpSp>
      <p:pic>
        <p:nvPicPr>
          <p:cNvPr id="3" name="Picture 13" descr="image of an arrow">
            <a:extLst>
              <a:ext uri="{FF2B5EF4-FFF2-40B4-BE49-F238E27FC236}">
                <a16:creationId xmlns:a16="http://schemas.microsoft.com/office/drawing/2014/main" id="{EB476EEE-6989-DF63-4FA8-59FECBBC4D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03538" flipV="1">
            <a:off x="5692711" y="1372157"/>
            <a:ext cx="1783491" cy="471979"/>
          </a:xfrm>
          <a:prstGeom prst="rect">
            <a:avLst/>
          </a:prstGeom>
        </p:spPr>
      </p:pic>
      <p:sp>
        <p:nvSpPr>
          <p:cNvPr id="2" name="TextBox 14">
            <a:extLst>
              <a:ext uri="{FF2B5EF4-FFF2-40B4-BE49-F238E27FC236}">
                <a16:creationId xmlns:a16="http://schemas.microsoft.com/office/drawing/2014/main" id="{6AACA545-E6D4-1AB9-56D9-ECC37441FEC9}"/>
              </a:ext>
            </a:extLst>
          </p:cNvPr>
          <p:cNvSpPr txBox="1"/>
          <p:nvPr/>
        </p:nvSpPr>
        <p:spPr>
          <a:xfrm>
            <a:off x="10316562" y="635000"/>
            <a:ext cx="1316638" cy="415498"/>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Demonstration and alignment</a:t>
            </a:r>
          </a:p>
        </p:txBody>
      </p:sp>
      <p:sp>
        <p:nvSpPr>
          <p:cNvPr id="6" name="TextBox 11">
            <a:extLst>
              <a:ext uri="{FF2B5EF4-FFF2-40B4-BE49-F238E27FC236}">
                <a16:creationId xmlns:a16="http://schemas.microsoft.com/office/drawing/2014/main" id="{EF54BCAB-4E76-1955-13E9-23FF9945E6ED}"/>
              </a:ext>
            </a:extLst>
          </p:cNvPr>
          <p:cNvSpPr txBox="1"/>
          <p:nvPr/>
        </p:nvSpPr>
        <p:spPr>
          <a:xfrm>
            <a:off x="101601" y="1738986"/>
            <a:ext cx="6197379" cy="384721"/>
          </a:xfrm>
          <a:prstGeom prst="rect">
            <a:avLst/>
          </a:prstGeom>
        </p:spPr>
        <p:txBody>
          <a:bodyPr wrap="square" lIns="0" tIns="0" rIns="0" bIns="0" rtlCol="0" anchor="t">
            <a:spAutoFit/>
          </a:bodyPr>
          <a:lstStyle/>
          <a:p>
            <a:pPr marL="179926" lvl="1">
              <a:lnSpc>
                <a:spcPts val="2997"/>
              </a:lnSpc>
            </a:pPr>
            <a:r>
              <a:rPr lang="en-US" sz="3200" b="1">
                <a:solidFill>
                  <a:srgbClr val="5B5B5B"/>
                </a:solidFill>
                <a:latin typeface="Lucida Sans" panose="020B0602030504020204" pitchFamily="34" charset="0"/>
              </a:rPr>
              <a:t>Cognitive apprenticeship</a:t>
            </a:r>
          </a:p>
        </p:txBody>
      </p:sp>
      <p:sp>
        <p:nvSpPr>
          <p:cNvPr id="25" name="TextBox 11">
            <a:extLst>
              <a:ext uri="{FF2B5EF4-FFF2-40B4-BE49-F238E27FC236}">
                <a16:creationId xmlns:a16="http://schemas.microsoft.com/office/drawing/2014/main" id="{6E18231C-8A72-418D-D764-D53F8D392B93}"/>
              </a:ext>
            </a:extLst>
          </p:cNvPr>
          <p:cNvSpPr txBox="1"/>
          <p:nvPr/>
        </p:nvSpPr>
        <p:spPr>
          <a:xfrm>
            <a:off x="2997200" y="3181231"/>
            <a:ext cx="5736116" cy="349326"/>
          </a:xfrm>
          <a:prstGeom prst="rect">
            <a:avLst/>
          </a:prstGeom>
        </p:spPr>
        <p:txBody>
          <a:bodyPr wrap="square" lIns="0" tIns="0" rIns="0" bIns="0" rtlCol="0" anchor="t">
            <a:spAutoFit/>
          </a:bodyPr>
          <a:lstStyle/>
          <a:p>
            <a:pPr marL="179926" lvl="1">
              <a:lnSpc>
                <a:spcPts val="2997"/>
              </a:lnSpc>
            </a:pPr>
            <a:r>
              <a:rPr lang="en-US" sz="2133">
                <a:solidFill>
                  <a:srgbClr val="5B5B5B"/>
                </a:solidFill>
                <a:latin typeface="Lucida Sans" panose="020B0602030504020204" pitchFamily="34" charset="0"/>
              </a:rPr>
              <a:t>Cognitive rather than physical skills</a:t>
            </a:r>
          </a:p>
        </p:txBody>
      </p:sp>
      <p:sp>
        <p:nvSpPr>
          <p:cNvPr id="28" name="TextBox 11">
            <a:extLst>
              <a:ext uri="{FF2B5EF4-FFF2-40B4-BE49-F238E27FC236}">
                <a16:creationId xmlns:a16="http://schemas.microsoft.com/office/drawing/2014/main" id="{FAC5670B-3704-511F-5707-868E7C4DC93F}"/>
              </a:ext>
            </a:extLst>
          </p:cNvPr>
          <p:cNvSpPr txBox="1"/>
          <p:nvPr/>
        </p:nvSpPr>
        <p:spPr>
          <a:xfrm>
            <a:off x="2997200" y="3683000"/>
            <a:ext cx="8229600" cy="734047"/>
          </a:xfrm>
          <a:prstGeom prst="rect">
            <a:avLst/>
          </a:prstGeom>
        </p:spPr>
        <p:txBody>
          <a:bodyPr wrap="square" lIns="0" tIns="0" rIns="0" bIns="0" rtlCol="0" anchor="t">
            <a:spAutoFit/>
          </a:bodyPr>
          <a:lstStyle/>
          <a:p>
            <a:pPr marL="179926" lvl="1">
              <a:lnSpc>
                <a:spcPts val="2997"/>
              </a:lnSpc>
            </a:pPr>
            <a:r>
              <a:rPr lang="en-US" sz="2133">
                <a:solidFill>
                  <a:srgbClr val="5B5B5B"/>
                </a:solidFill>
                <a:latin typeface="Lucida Sans" panose="020B0602030504020204" pitchFamily="34" charset="0"/>
              </a:rPr>
              <a:t>Situated/contextual learning: knowledge, procedure &amp; skill in a realistic context</a:t>
            </a:r>
          </a:p>
        </p:txBody>
      </p:sp>
      <p:sp>
        <p:nvSpPr>
          <p:cNvPr id="29" name="TextBox 11">
            <a:extLst>
              <a:ext uri="{FF2B5EF4-FFF2-40B4-BE49-F238E27FC236}">
                <a16:creationId xmlns:a16="http://schemas.microsoft.com/office/drawing/2014/main" id="{4ED3C346-9135-8DB7-8BF0-82F66F244A7C}"/>
              </a:ext>
            </a:extLst>
          </p:cNvPr>
          <p:cNvSpPr txBox="1"/>
          <p:nvPr/>
        </p:nvSpPr>
        <p:spPr>
          <a:xfrm>
            <a:off x="383014" y="2530206"/>
            <a:ext cx="2336800" cy="2398285"/>
          </a:xfrm>
          <a:prstGeom prst="rect">
            <a:avLst/>
          </a:prstGeom>
        </p:spPr>
        <p:txBody>
          <a:bodyPr wrap="square" lIns="0" tIns="0" rIns="0" bIns="0" rtlCol="0" anchor="t">
            <a:spAutoFit/>
          </a:bodyPr>
          <a:lstStyle/>
          <a:p>
            <a:pPr marL="179926" lvl="1">
              <a:lnSpc>
                <a:spcPct val="150000"/>
              </a:lnSpc>
            </a:pPr>
            <a:r>
              <a:rPr lang="en-US" sz="2133" b="1">
                <a:solidFill>
                  <a:srgbClr val="5B5B5B"/>
                </a:solidFill>
                <a:latin typeface="Lucida Sans" panose="020B0602030504020204" pitchFamily="34" charset="0"/>
              </a:rPr>
              <a:t>Brown</a:t>
            </a:r>
          </a:p>
          <a:p>
            <a:pPr marL="179926" lvl="1">
              <a:lnSpc>
                <a:spcPct val="150000"/>
              </a:lnSpc>
            </a:pPr>
            <a:r>
              <a:rPr lang="en-US" sz="2133" b="1">
                <a:solidFill>
                  <a:srgbClr val="5B5B5B"/>
                </a:solidFill>
                <a:latin typeface="Lucida Sans" panose="020B0602030504020204" pitchFamily="34" charset="0"/>
              </a:rPr>
              <a:t>Collins</a:t>
            </a:r>
          </a:p>
          <a:p>
            <a:pPr marL="179926" lvl="1">
              <a:lnSpc>
                <a:spcPct val="150000"/>
              </a:lnSpc>
            </a:pPr>
            <a:r>
              <a:rPr lang="en-US" sz="2133" b="1">
                <a:solidFill>
                  <a:srgbClr val="5B5B5B"/>
                </a:solidFill>
                <a:latin typeface="Lucida Sans" panose="020B0602030504020204" pitchFamily="34" charset="0"/>
              </a:rPr>
              <a:t>Duguid</a:t>
            </a:r>
          </a:p>
          <a:p>
            <a:pPr marL="179926" lvl="1">
              <a:lnSpc>
                <a:spcPct val="150000"/>
              </a:lnSpc>
            </a:pPr>
            <a:r>
              <a:rPr lang="en-US" sz="2133" b="1">
                <a:solidFill>
                  <a:srgbClr val="5B5B5B"/>
                </a:solidFill>
                <a:latin typeface="Lucida Sans" panose="020B0602030504020204" pitchFamily="34" charset="0"/>
              </a:rPr>
              <a:t>Johnston</a:t>
            </a:r>
          </a:p>
          <a:p>
            <a:pPr marL="179926" lvl="1">
              <a:lnSpc>
                <a:spcPct val="150000"/>
              </a:lnSpc>
            </a:pPr>
            <a:r>
              <a:rPr lang="en-US" sz="2133" b="1">
                <a:solidFill>
                  <a:srgbClr val="5B5B5B"/>
                </a:solidFill>
                <a:latin typeface="Lucida Sans" panose="020B0602030504020204" pitchFamily="34" charset="0"/>
              </a:rPr>
              <a:t>Duncan</a:t>
            </a:r>
          </a:p>
        </p:txBody>
      </p:sp>
      <p:sp>
        <p:nvSpPr>
          <p:cNvPr id="32" name="TextBox 11">
            <a:extLst>
              <a:ext uri="{FF2B5EF4-FFF2-40B4-BE49-F238E27FC236}">
                <a16:creationId xmlns:a16="http://schemas.microsoft.com/office/drawing/2014/main" id="{F34B3DA0-85CE-CE80-4B0C-C682AE637E8C}"/>
              </a:ext>
            </a:extLst>
          </p:cNvPr>
          <p:cNvSpPr txBox="1"/>
          <p:nvPr/>
        </p:nvSpPr>
        <p:spPr>
          <a:xfrm>
            <a:off x="2997201" y="2622431"/>
            <a:ext cx="4145303" cy="349326"/>
          </a:xfrm>
          <a:prstGeom prst="rect">
            <a:avLst/>
          </a:prstGeom>
        </p:spPr>
        <p:txBody>
          <a:bodyPr wrap="square" lIns="0" tIns="0" rIns="0" bIns="0" rtlCol="0" anchor="t">
            <a:spAutoFit/>
          </a:bodyPr>
          <a:lstStyle/>
          <a:p>
            <a:pPr marL="179926" lvl="1">
              <a:lnSpc>
                <a:spcPts val="2997"/>
              </a:lnSpc>
            </a:pPr>
            <a:r>
              <a:rPr lang="en-US" sz="2133">
                <a:solidFill>
                  <a:srgbClr val="5B5B5B"/>
                </a:solidFill>
                <a:latin typeface="Lucida Sans" panose="020B0602030504020204" pitchFamily="34" charset="0"/>
              </a:rPr>
              <a:t>Master-apprentice</a:t>
            </a:r>
          </a:p>
        </p:txBody>
      </p:sp>
      <p:sp>
        <p:nvSpPr>
          <p:cNvPr id="33" name="TextBox 11">
            <a:extLst>
              <a:ext uri="{FF2B5EF4-FFF2-40B4-BE49-F238E27FC236}">
                <a16:creationId xmlns:a16="http://schemas.microsoft.com/office/drawing/2014/main" id="{AF4ED5CD-BD96-1AC0-3BD0-CF829F186E27}"/>
              </a:ext>
            </a:extLst>
          </p:cNvPr>
          <p:cNvSpPr txBox="1"/>
          <p:nvPr/>
        </p:nvSpPr>
        <p:spPr>
          <a:xfrm>
            <a:off x="2997200" y="4603631"/>
            <a:ext cx="7436745" cy="349326"/>
          </a:xfrm>
          <a:prstGeom prst="rect">
            <a:avLst/>
          </a:prstGeom>
        </p:spPr>
        <p:txBody>
          <a:bodyPr wrap="square" lIns="0" tIns="0" rIns="0" bIns="0" rtlCol="0" anchor="t">
            <a:spAutoFit/>
          </a:bodyPr>
          <a:lstStyle/>
          <a:p>
            <a:pPr marL="179926" lvl="1">
              <a:lnSpc>
                <a:spcPts val="2997"/>
              </a:lnSpc>
            </a:pPr>
            <a:r>
              <a:rPr lang="en-US" sz="2133">
                <a:solidFill>
                  <a:srgbClr val="5B5B5B"/>
                </a:solidFill>
                <a:latin typeface="Lucida Sans" panose="020B0602030504020204" pitchFamily="34" charset="0"/>
              </a:rPr>
              <a:t>Bridge the gap between school, work and community</a:t>
            </a:r>
          </a:p>
        </p:txBody>
      </p:sp>
      <p:sp>
        <p:nvSpPr>
          <p:cNvPr id="7" name="TextBox 11">
            <a:extLst>
              <a:ext uri="{FF2B5EF4-FFF2-40B4-BE49-F238E27FC236}">
                <a16:creationId xmlns:a16="http://schemas.microsoft.com/office/drawing/2014/main" id="{CCA14C08-37B7-7449-2B81-E5D6BB1263C4}"/>
              </a:ext>
            </a:extLst>
          </p:cNvPr>
          <p:cNvSpPr txBox="1"/>
          <p:nvPr/>
        </p:nvSpPr>
        <p:spPr>
          <a:xfrm>
            <a:off x="2997201" y="5111631"/>
            <a:ext cx="4145303" cy="349326"/>
          </a:xfrm>
          <a:prstGeom prst="rect">
            <a:avLst/>
          </a:prstGeom>
        </p:spPr>
        <p:txBody>
          <a:bodyPr wrap="square" lIns="0" tIns="0" rIns="0" bIns="0" rtlCol="0" anchor="t">
            <a:spAutoFit/>
          </a:bodyPr>
          <a:lstStyle/>
          <a:p>
            <a:pPr marL="179926" lvl="1">
              <a:lnSpc>
                <a:spcPts val="2997"/>
              </a:lnSpc>
            </a:pPr>
            <a:r>
              <a:rPr lang="en-US" sz="2133">
                <a:solidFill>
                  <a:srgbClr val="5B5B5B"/>
                </a:solidFill>
                <a:latin typeface="Lucida Sans" panose="020B0602030504020204" pitchFamily="34" charset="0"/>
              </a:rPr>
              <a:t>Overlap with UDL</a:t>
            </a:r>
          </a:p>
        </p:txBody>
      </p:sp>
    </p:spTree>
    <p:custDataLst>
      <p:tags r:id="rId1"/>
    </p:custDataLst>
    <p:extLst>
      <p:ext uri="{BB962C8B-B14F-4D97-AF65-F5344CB8AC3E}">
        <p14:creationId xmlns:p14="http://schemas.microsoft.com/office/powerpoint/2010/main" val="234192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28" grpId="0"/>
      <p:bldP spid="29" grpId="0"/>
      <p:bldP spid="32" grpId="0"/>
      <p:bldP spid="33"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6491AEE-783A-6000-9223-3F9E0EC3EA5C}"/>
              </a:ext>
              <a:ext uri="{C183D7F6-B498-43B3-948B-1728B52AA6E4}">
                <adec:decorative xmlns:adec="http://schemas.microsoft.com/office/drawing/2017/decorative" val="1"/>
              </a:ext>
            </a:extLst>
          </p:cNvPr>
          <p:cNvGrpSpPr/>
          <p:nvPr/>
        </p:nvGrpSpPr>
        <p:grpSpPr>
          <a:xfrm>
            <a:off x="767493" y="651645"/>
            <a:ext cx="10997532" cy="421007"/>
            <a:chOff x="1151239" y="977468"/>
            <a:chExt cx="16496298" cy="631510"/>
          </a:xfrm>
        </p:grpSpPr>
        <p:grpSp>
          <p:nvGrpSpPr>
            <p:cNvPr id="4" name="Group 4">
              <a:extLst>
                <a:ext uri="{FF2B5EF4-FFF2-40B4-BE49-F238E27FC236}">
                  <a16:creationId xmlns:a16="http://schemas.microsoft.com/office/drawing/2014/main" id="{F34177E2-1270-A47F-1BE9-64815F00A0D3}"/>
                </a:ext>
              </a:extLst>
            </p:cNvPr>
            <p:cNvGrpSpPr/>
            <p:nvPr/>
          </p:nvGrpSpPr>
          <p:grpSpPr>
            <a:xfrm>
              <a:off x="15162537" y="980306"/>
              <a:ext cx="2485000" cy="612437"/>
              <a:chOff x="63391" y="-166498"/>
              <a:chExt cx="1366207" cy="465906"/>
            </a:xfrm>
            <a:solidFill>
              <a:schemeClr val="accent1">
                <a:lumMod val="20000"/>
                <a:lumOff val="80000"/>
              </a:schemeClr>
            </a:solidFill>
          </p:grpSpPr>
          <p:sp>
            <p:nvSpPr>
              <p:cNvPr id="5" name="Freeform 5">
                <a:extLst>
                  <a:ext uri="{FF2B5EF4-FFF2-40B4-BE49-F238E27FC236}">
                    <a16:creationId xmlns:a16="http://schemas.microsoft.com/office/drawing/2014/main" id="{139EB70D-6019-6D75-68FD-35AA321A187A}"/>
                  </a:ext>
                </a:extLst>
              </p:cNvPr>
              <p:cNvSpPr/>
              <p:nvPr/>
            </p:nvSpPr>
            <p:spPr>
              <a:xfrm>
                <a:off x="63391" y="-166498"/>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sp>
        </p:grpSp>
        <p:grpSp>
          <p:nvGrpSpPr>
            <p:cNvPr id="12" name="Group 4">
              <a:extLst>
                <a:ext uri="{FF2B5EF4-FFF2-40B4-BE49-F238E27FC236}">
                  <a16:creationId xmlns:a16="http://schemas.microsoft.com/office/drawing/2014/main" id="{F6785C33-ADCB-88AC-79AA-37E431F759FF}"/>
                </a:ext>
              </a:extLst>
            </p:cNvPr>
            <p:cNvGrpSpPr/>
            <p:nvPr/>
          </p:nvGrpSpPr>
          <p:grpSpPr>
            <a:xfrm>
              <a:off x="11780138" y="977468"/>
              <a:ext cx="2485000" cy="612437"/>
              <a:chOff x="-50210" y="-168657"/>
              <a:chExt cx="1366207" cy="465906"/>
            </a:xfrm>
            <a:solidFill>
              <a:schemeClr val="accent1">
                <a:lumMod val="20000"/>
                <a:lumOff val="80000"/>
              </a:schemeClr>
            </a:solidFill>
          </p:grpSpPr>
          <p:sp>
            <p:nvSpPr>
              <p:cNvPr id="13" name="Freeform 5">
                <a:extLst>
                  <a:ext uri="{FF2B5EF4-FFF2-40B4-BE49-F238E27FC236}">
                    <a16:creationId xmlns:a16="http://schemas.microsoft.com/office/drawing/2014/main" id="{F321CB66-2588-8E04-6598-ED8636A9EABC}"/>
                  </a:ext>
                </a:extLst>
              </p:cNvPr>
              <p:cNvSpPr/>
              <p:nvPr/>
            </p:nvSpPr>
            <p:spPr>
              <a:xfrm>
                <a:off x="-50210" y="-168657"/>
                <a:ext cx="1366207" cy="465906"/>
              </a:xfrm>
              <a:custGeom>
                <a:avLst/>
                <a:gdLst/>
                <a:ahLst/>
                <a:cxnLst/>
                <a:rect l="l" t="t" r="r" b="b"/>
                <a:pathLst>
                  <a:path w="1366207" h="465906">
                    <a:moveTo>
                      <a:pt x="0" y="0"/>
                    </a:moveTo>
                    <a:lnTo>
                      <a:pt x="1366207" y="0"/>
                    </a:lnTo>
                    <a:lnTo>
                      <a:pt x="1366207" y="465906"/>
                    </a:lnTo>
                    <a:lnTo>
                      <a:pt x="0" y="465906"/>
                    </a:lnTo>
                    <a:close/>
                  </a:path>
                </a:pathLst>
              </a:custGeom>
              <a:solidFill>
                <a:srgbClr val="8FC7ED"/>
              </a:solidFill>
            </p:spPr>
          </p:sp>
        </p:grpSp>
        <p:grpSp>
          <p:nvGrpSpPr>
            <p:cNvPr id="22" name="Group 4">
              <a:extLst>
                <a:ext uri="{FF2B5EF4-FFF2-40B4-BE49-F238E27FC236}">
                  <a16:creationId xmlns:a16="http://schemas.microsoft.com/office/drawing/2014/main" id="{574E0FDE-0998-A08D-4428-BB7FAB347803}"/>
                </a:ext>
              </a:extLst>
            </p:cNvPr>
            <p:cNvGrpSpPr/>
            <p:nvPr/>
          </p:nvGrpSpPr>
          <p:grpSpPr>
            <a:xfrm>
              <a:off x="8351138" y="980306"/>
              <a:ext cx="2485000" cy="612437"/>
              <a:chOff x="-136113" y="-101250"/>
              <a:chExt cx="1366207" cy="465906"/>
            </a:xfrm>
            <a:solidFill>
              <a:schemeClr val="accent1">
                <a:lumMod val="20000"/>
                <a:lumOff val="80000"/>
              </a:schemeClr>
            </a:solidFill>
          </p:grpSpPr>
          <p:sp>
            <p:nvSpPr>
              <p:cNvPr id="23" name="Freeform 5">
                <a:extLst>
                  <a:ext uri="{FF2B5EF4-FFF2-40B4-BE49-F238E27FC236}">
                    <a16:creationId xmlns:a16="http://schemas.microsoft.com/office/drawing/2014/main" id="{9D24E506-567C-5E84-DB74-B6FAFFFD6B19}"/>
                  </a:ext>
                </a:extLst>
              </p:cNvPr>
              <p:cNvSpPr/>
              <p:nvPr/>
            </p:nvSpPr>
            <p:spPr>
              <a:xfrm>
                <a:off x="-136113" y="-101250"/>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sp>
        </p:grpSp>
        <p:sp>
          <p:nvSpPr>
            <p:cNvPr id="15" name="Freeform 5">
              <a:extLst>
                <a:ext uri="{FF2B5EF4-FFF2-40B4-BE49-F238E27FC236}">
                  <a16:creationId xmlns:a16="http://schemas.microsoft.com/office/drawing/2014/main" id="{B434885C-23B2-02CE-ECDD-ED1EB5790F72}"/>
                </a:ext>
              </a:extLst>
            </p:cNvPr>
            <p:cNvSpPr/>
            <p:nvPr/>
          </p:nvSpPr>
          <p:spPr>
            <a:xfrm>
              <a:off x="4693537" y="980306"/>
              <a:ext cx="2485000" cy="612437"/>
            </a:xfrm>
            <a:custGeom>
              <a:avLst/>
              <a:gdLst/>
              <a:ahLst/>
              <a:cxnLst/>
              <a:rect l="l" t="t" r="r" b="b"/>
              <a:pathLst>
                <a:path w="1366207" h="465906">
                  <a:moveTo>
                    <a:pt x="0" y="0"/>
                  </a:moveTo>
                  <a:lnTo>
                    <a:pt x="1366207" y="0"/>
                  </a:lnTo>
                  <a:lnTo>
                    <a:pt x="1366207" y="465906"/>
                  </a:lnTo>
                  <a:lnTo>
                    <a:pt x="0" y="465906"/>
                  </a:lnTo>
                  <a:close/>
                </a:path>
              </a:pathLst>
            </a:custGeom>
            <a:solidFill>
              <a:schemeClr val="accent1">
                <a:lumMod val="20000"/>
                <a:lumOff val="80000"/>
              </a:schemeClr>
            </a:solidFill>
          </p:spPr>
        </p:sp>
        <p:grpSp>
          <p:nvGrpSpPr>
            <p:cNvPr id="17" name="Group 4">
              <a:extLst>
                <a:ext uri="{FF2B5EF4-FFF2-40B4-BE49-F238E27FC236}">
                  <a16:creationId xmlns:a16="http://schemas.microsoft.com/office/drawing/2014/main" id="{14478B0A-2823-C030-D995-32F64E95C60B}"/>
                </a:ext>
              </a:extLst>
            </p:cNvPr>
            <p:cNvGrpSpPr/>
            <p:nvPr/>
          </p:nvGrpSpPr>
          <p:grpSpPr>
            <a:xfrm>
              <a:off x="1151239" y="996541"/>
              <a:ext cx="2485000" cy="612437"/>
              <a:chOff x="0" y="0"/>
              <a:chExt cx="1366207" cy="465906"/>
            </a:xfrm>
          </p:grpSpPr>
          <p:sp>
            <p:nvSpPr>
              <p:cNvPr id="18" name="Freeform 5">
                <a:extLst>
                  <a:ext uri="{FF2B5EF4-FFF2-40B4-BE49-F238E27FC236}">
                    <a16:creationId xmlns:a16="http://schemas.microsoft.com/office/drawing/2014/main" id="{665F503C-E921-93C9-C7C0-DCAB624AB41C}"/>
                  </a:ext>
                </a:extLst>
              </p:cNvPr>
              <p:cNvSpPr/>
              <p:nvPr/>
            </p:nvSpPr>
            <p:spPr>
              <a:xfrm>
                <a:off x="0" y="0"/>
                <a:ext cx="1366207" cy="465906"/>
              </a:xfrm>
              <a:custGeom>
                <a:avLst/>
                <a:gdLst/>
                <a:ahLst/>
                <a:cxnLst/>
                <a:rect l="l" t="t" r="r" b="b"/>
                <a:pathLst>
                  <a:path w="1366207" h="465906">
                    <a:moveTo>
                      <a:pt x="0" y="0"/>
                    </a:moveTo>
                    <a:lnTo>
                      <a:pt x="1366207" y="0"/>
                    </a:lnTo>
                    <a:lnTo>
                      <a:pt x="1366207" y="465906"/>
                    </a:lnTo>
                    <a:lnTo>
                      <a:pt x="0" y="465906"/>
                    </a:lnTo>
                    <a:close/>
                  </a:path>
                </a:pathLst>
              </a:custGeom>
              <a:solidFill>
                <a:schemeClr val="accent1">
                  <a:lumMod val="20000"/>
                  <a:lumOff val="80000"/>
                </a:schemeClr>
              </a:solidFill>
            </p:spPr>
          </p:sp>
        </p:grpSp>
        <p:sp>
          <p:nvSpPr>
            <p:cNvPr id="16" name="TextBox 12">
              <a:extLst>
                <a:ext uri="{FF2B5EF4-FFF2-40B4-BE49-F238E27FC236}">
                  <a16:creationId xmlns:a16="http://schemas.microsoft.com/office/drawing/2014/main" id="{C3322680-5CFC-C893-58C4-82A014414CDE}"/>
                </a:ext>
              </a:extLst>
            </p:cNvPr>
            <p:cNvSpPr txBox="1"/>
            <p:nvPr/>
          </p:nvSpPr>
          <p:spPr>
            <a:xfrm>
              <a:off x="5257800" y="1104900"/>
              <a:ext cx="1412825" cy="296235"/>
            </a:xfrm>
            <a:prstGeom prst="rect">
              <a:avLst/>
            </a:prstGeom>
          </p:spPr>
          <p:txBody>
            <a:bodyPr lIns="0" tIns="0" rIns="0" bIns="0" rtlCol="0" anchor="t">
              <a:spAutoFit/>
            </a:bodyPr>
            <a:lstStyle/>
            <a:p>
              <a:pPr algn="ctr">
                <a:lnSpc>
                  <a:spcPts val="1669"/>
                </a:lnSpc>
              </a:pPr>
              <a:r>
                <a:rPr lang="en-US" sz="1192">
                  <a:solidFill>
                    <a:schemeClr val="bg1">
                      <a:lumMod val="85000"/>
                    </a:schemeClr>
                  </a:solidFill>
                  <a:latin typeface="Lucida Sans" panose="020B0602030504020204" pitchFamily="34" charset="0"/>
                </a:rPr>
                <a:t>Background</a:t>
              </a:r>
            </a:p>
          </p:txBody>
        </p:sp>
        <p:sp>
          <p:nvSpPr>
            <p:cNvPr id="19" name="TextBox 11">
              <a:extLst>
                <a:ext uri="{FF2B5EF4-FFF2-40B4-BE49-F238E27FC236}">
                  <a16:creationId xmlns:a16="http://schemas.microsoft.com/office/drawing/2014/main" id="{4F3BE34A-93E9-7EE8-BB1C-3E2FEADCF7C7}"/>
                </a:ext>
              </a:extLst>
            </p:cNvPr>
            <p:cNvSpPr txBox="1"/>
            <p:nvPr/>
          </p:nvSpPr>
          <p:spPr>
            <a:xfrm>
              <a:off x="1620709" y="1194474"/>
              <a:ext cx="1412825" cy="301717"/>
            </a:xfrm>
            <a:prstGeom prst="rect">
              <a:avLst/>
            </a:prstGeom>
          </p:spPr>
          <p:txBody>
            <a:bodyPr lIns="0" tIns="0" rIns="0" bIns="0" rtlCol="0" anchor="t">
              <a:spAutoFit/>
            </a:bodyPr>
            <a:lstStyle/>
            <a:p>
              <a:pPr algn="ctr">
                <a:lnSpc>
                  <a:spcPts val="1669"/>
                </a:lnSpc>
              </a:pPr>
              <a:r>
                <a:rPr lang="en-US" sz="1150">
                  <a:solidFill>
                    <a:schemeClr val="bg1">
                      <a:lumMod val="75000"/>
                    </a:schemeClr>
                  </a:solidFill>
                  <a:latin typeface="Lucida Sans"/>
                </a:rPr>
                <a:t>Introduction</a:t>
              </a:r>
              <a:endParaRPr lang="en-US"/>
            </a:p>
          </p:txBody>
        </p:sp>
        <p:sp>
          <p:nvSpPr>
            <p:cNvPr id="20" name="TextBox 13">
              <a:extLst>
                <a:ext uri="{FF2B5EF4-FFF2-40B4-BE49-F238E27FC236}">
                  <a16:creationId xmlns:a16="http://schemas.microsoft.com/office/drawing/2014/main" id="{EF5BFF5A-BC9D-68EB-A67C-08A854AF0DB0}"/>
                </a:ext>
              </a:extLst>
            </p:cNvPr>
            <p:cNvSpPr txBox="1"/>
            <p:nvPr/>
          </p:nvSpPr>
          <p:spPr>
            <a:xfrm>
              <a:off x="8698012" y="1104900"/>
              <a:ext cx="1969988" cy="296235"/>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Pedagogy</a:t>
              </a:r>
            </a:p>
          </p:txBody>
        </p:sp>
        <p:sp>
          <p:nvSpPr>
            <p:cNvPr id="21" name="TextBox 14">
              <a:extLst>
                <a:ext uri="{FF2B5EF4-FFF2-40B4-BE49-F238E27FC236}">
                  <a16:creationId xmlns:a16="http://schemas.microsoft.com/office/drawing/2014/main" id="{F477E9C8-2EBA-ABA7-329B-4496E1FFE67D}"/>
                </a:ext>
              </a:extLst>
            </p:cNvPr>
            <p:cNvSpPr txBox="1"/>
            <p:nvPr/>
          </p:nvSpPr>
          <p:spPr>
            <a:xfrm>
              <a:off x="11887200" y="1111983"/>
              <a:ext cx="1974957" cy="295081"/>
            </a:xfrm>
            <a:prstGeom prst="rect">
              <a:avLst/>
            </a:prstGeom>
          </p:spPr>
          <p:txBody>
            <a:bodyPr wrap="square" lIns="0" tIns="0" rIns="0" bIns="0" rtlCol="0" anchor="t">
              <a:spAutoFit/>
            </a:bodyPr>
            <a:lstStyle/>
            <a:p>
              <a:pPr algn="ctr">
                <a:lnSpc>
                  <a:spcPts val="1669"/>
                </a:lnSpc>
              </a:pPr>
              <a:r>
                <a:rPr lang="en-US" sz="1192" b="1">
                  <a:latin typeface="Lucida Sans" panose="020B0602030504020204" pitchFamily="34" charset="0"/>
                </a:rPr>
                <a:t>UDL</a:t>
              </a:r>
            </a:p>
          </p:txBody>
        </p:sp>
      </p:grpSp>
      <p:grpSp>
        <p:nvGrpSpPr>
          <p:cNvPr id="8" name="Group 2" descr="Text box with references to Margaret Flood and Joanne Banks.">
            <a:extLst>
              <a:ext uri="{FF2B5EF4-FFF2-40B4-BE49-F238E27FC236}">
                <a16:creationId xmlns:a16="http://schemas.microsoft.com/office/drawing/2014/main" id="{1E95733D-617D-8BB6-D1AC-322ECAB7AC80}"/>
              </a:ext>
            </a:extLst>
          </p:cNvPr>
          <p:cNvGrpSpPr/>
          <p:nvPr/>
        </p:nvGrpSpPr>
        <p:grpSpPr>
          <a:xfrm>
            <a:off x="0" y="1901160"/>
            <a:ext cx="12192000" cy="3016210"/>
            <a:chOff x="0" y="930671"/>
            <a:chExt cx="6671512" cy="1216659"/>
          </a:xfrm>
        </p:grpSpPr>
        <p:sp>
          <p:nvSpPr>
            <p:cNvPr id="9" name="Freeform 3">
              <a:extLst>
                <a:ext uri="{FF2B5EF4-FFF2-40B4-BE49-F238E27FC236}">
                  <a16:creationId xmlns:a16="http://schemas.microsoft.com/office/drawing/2014/main" id="{290A1B09-55F6-33A6-0FA6-5C35A0086F54}"/>
                </a:ext>
              </a:extLst>
            </p:cNvPr>
            <p:cNvSpPr/>
            <p:nvPr/>
          </p:nvSpPr>
          <p:spPr>
            <a:xfrm>
              <a:off x="0" y="930671"/>
              <a:ext cx="6671512" cy="1216659"/>
            </a:xfrm>
            <a:custGeom>
              <a:avLst/>
              <a:gdLst/>
              <a:ahLst/>
              <a:cxnLst/>
              <a:rect l="l" t="t" r="r" b="b"/>
              <a:pathLst>
                <a:path w="6671512" h="1216659">
                  <a:moveTo>
                    <a:pt x="0" y="0"/>
                  </a:moveTo>
                  <a:lnTo>
                    <a:pt x="6671512" y="0"/>
                  </a:lnTo>
                  <a:lnTo>
                    <a:pt x="6671512" y="1216659"/>
                  </a:lnTo>
                  <a:lnTo>
                    <a:pt x="0" y="1216659"/>
                  </a:lnTo>
                  <a:close/>
                </a:path>
              </a:pathLst>
            </a:custGeom>
            <a:solidFill>
              <a:srgbClr val="8FC7ED">
                <a:alpha val="49804"/>
              </a:srgbClr>
            </a:solidFill>
          </p:spPr>
        </p:sp>
      </p:grpSp>
      <p:grpSp>
        <p:nvGrpSpPr>
          <p:cNvPr id="11" name="Group 7" descr="Picture of a screen with reference to pedagogical framework.">
            <a:extLst>
              <a:ext uri="{FF2B5EF4-FFF2-40B4-BE49-F238E27FC236}">
                <a16:creationId xmlns:a16="http://schemas.microsoft.com/office/drawing/2014/main" id="{9A828A48-96BF-0945-CBB0-D60BA3DFC519}"/>
              </a:ext>
            </a:extLst>
          </p:cNvPr>
          <p:cNvGrpSpPr>
            <a:grpSpLocks noChangeAspect="1"/>
          </p:cNvGrpSpPr>
          <p:nvPr/>
        </p:nvGrpSpPr>
        <p:grpSpPr>
          <a:xfrm>
            <a:off x="5380113" y="1734119"/>
            <a:ext cx="5594768" cy="4496747"/>
            <a:chOff x="0" y="0"/>
            <a:chExt cx="7467600" cy="6002020"/>
          </a:xfrm>
        </p:grpSpPr>
        <p:sp>
          <p:nvSpPr>
            <p:cNvPr id="14" name="Freeform 8">
              <a:extLst>
                <a:ext uri="{FF2B5EF4-FFF2-40B4-BE49-F238E27FC236}">
                  <a16:creationId xmlns:a16="http://schemas.microsoft.com/office/drawing/2014/main" id="{C3B63823-4EB6-C941-AC23-99DB3AD960D7}"/>
                </a:ext>
              </a:extLst>
            </p:cNvPr>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id="24" name="Freeform 9">
              <a:extLst>
                <a:ext uri="{FF2B5EF4-FFF2-40B4-BE49-F238E27FC236}">
                  <a16:creationId xmlns:a16="http://schemas.microsoft.com/office/drawing/2014/main" id="{956F8CC4-D69B-BE46-0CB0-D39D30FEE012}"/>
                </a:ext>
              </a:extLst>
            </p:cNvPr>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id="27" name="Freeform 10">
              <a:extLst>
                <a:ext uri="{FF2B5EF4-FFF2-40B4-BE49-F238E27FC236}">
                  <a16:creationId xmlns:a16="http://schemas.microsoft.com/office/drawing/2014/main" id="{53A13C5D-D630-9474-D390-FBBAE1D988E2}"/>
                </a:ext>
              </a:extLst>
            </p:cNvPr>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grpSp>
      <p:pic>
        <p:nvPicPr>
          <p:cNvPr id="3" name="Picture 13" descr="image of an arrow">
            <a:extLst>
              <a:ext uri="{FF2B5EF4-FFF2-40B4-BE49-F238E27FC236}">
                <a16:creationId xmlns:a16="http://schemas.microsoft.com/office/drawing/2014/main" id="{734609A1-99A7-BB2B-B6E4-E6A8D6B4C9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88990" flipV="1">
            <a:off x="8903625" y="1070803"/>
            <a:ext cx="1783491" cy="471979"/>
          </a:xfrm>
          <a:prstGeom prst="rect">
            <a:avLst/>
          </a:prstGeom>
        </p:spPr>
      </p:pic>
      <p:sp>
        <p:nvSpPr>
          <p:cNvPr id="6" name="TextBox 14">
            <a:extLst>
              <a:ext uri="{FF2B5EF4-FFF2-40B4-BE49-F238E27FC236}">
                <a16:creationId xmlns:a16="http://schemas.microsoft.com/office/drawing/2014/main" id="{FE54C4A4-A462-C770-D070-E4A3D2925C04}"/>
              </a:ext>
            </a:extLst>
          </p:cNvPr>
          <p:cNvSpPr txBox="1"/>
          <p:nvPr/>
        </p:nvSpPr>
        <p:spPr>
          <a:xfrm>
            <a:off x="10316562" y="635000"/>
            <a:ext cx="1316638" cy="415498"/>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Demonstration and alignment</a:t>
            </a:r>
          </a:p>
        </p:txBody>
      </p:sp>
      <p:sp>
        <p:nvSpPr>
          <p:cNvPr id="7" name="TextBox 11">
            <a:extLst>
              <a:ext uri="{FF2B5EF4-FFF2-40B4-BE49-F238E27FC236}">
                <a16:creationId xmlns:a16="http://schemas.microsoft.com/office/drawing/2014/main" id="{142E348D-BCCF-7BD0-47A0-D247B74D8536}"/>
              </a:ext>
            </a:extLst>
          </p:cNvPr>
          <p:cNvSpPr txBox="1"/>
          <p:nvPr/>
        </p:nvSpPr>
        <p:spPr>
          <a:xfrm>
            <a:off x="6096001" y="2413156"/>
            <a:ext cx="4145303" cy="1907253"/>
          </a:xfrm>
          <a:prstGeom prst="rect">
            <a:avLst/>
          </a:prstGeom>
        </p:spPr>
        <p:txBody>
          <a:bodyPr wrap="square" lIns="0" tIns="0" rIns="0" bIns="0" rtlCol="0" anchor="t">
            <a:spAutoFit/>
          </a:bodyPr>
          <a:lstStyle/>
          <a:p>
            <a:pPr marL="179926" lvl="1">
              <a:lnSpc>
                <a:spcPct val="150000"/>
              </a:lnSpc>
            </a:pPr>
            <a:r>
              <a:rPr lang="en-US" sz="2133">
                <a:latin typeface="Lucida Sans" panose="020B0602030504020204" pitchFamily="34" charset="0"/>
              </a:rPr>
              <a:t>‘a key pedagogical framework which seeks to address the traditional ‘one size fits all’ curriculum’</a:t>
            </a:r>
          </a:p>
        </p:txBody>
      </p:sp>
      <p:grpSp>
        <p:nvGrpSpPr>
          <p:cNvPr id="33" name="Group 32" descr="Image with reference to Margaret Flood and Joann BAnks">
            <a:extLst>
              <a:ext uri="{FF2B5EF4-FFF2-40B4-BE49-F238E27FC236}">
                <a16:creationId xmlns:a16="http://schemas.microsoft.com/office/drawing/2014/main" id="{BC16CA21-AE2A-2BC6-DE00-DC3752B03C05}"/>
              </a:ext>
            </a:extLst>
          </p:cNvPr>
          <p:cNvGrpSpPr/>
          <p:nvPr/>
        </p:nvGrpSpPr>
        <p:grpSpPr>
          <a:xfrm>
            <a:off x="558800" y="1469433"/>
            <a:ext cx="3373097" cy="3959719"/>
            <a:chOff x="228600" y="2520315"/>
            <a:chExt cx="5867400" cy="6819017"/>
          </a:xfrm>
        </p:grpSpPr>
        <p:sp>
          <p:nvSpPr>
            <p:cNvPr id="31" name="Scroll: Vertical 30">
              <a:extLst>
                <a:ext uri="{FF2B5EF4-FFF2-40B4-BE49-F238E27FC236}">
                  <a16:creationId xmlns:a16="http://schemas.microsoft.com/office/drawing/2014/main" id="{C1B7D100-E40C-36E8-27CC-CAE33161072B}"/>
                </a:ext>
              </a:extLst>
            </p:cNvPr>
            <p:cNvSpPr/>
            <p:nvPr/>
          </p:nvSpPr>
          <p:spPr>
            <a:xfrm>
              <a:off x="228600" y="2520315"/>
              <a:ext cx="5867400" cy="6786379"/>
            </a:xfrm>
            <a:prstGeom prst="verticalScroll">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800"/>
            </a:p>
          </p:txBody>
        </p:sp>
        <p:sp>
          <p:nvSpPr>
            <p:cNvPr id="32" name="TextBox 31">
              <a:extLst>
                <a:ext uri="{FF2B5EF4-FFF2-40B4-BE49-F238E27FC236}">
                  <a16:creationId xmlns:a16="http://schemas.microsoft.com/office/drawing/2014/main" id="{27199839-EB89-775B-767B-B1CBC147B335}"/>
                </a:ext>
              </a:extLst>
            </p:cNvPr>
            <p:cNvSpPr txBox="1"/>
            <p:nvPr/>
          </p:nvSpPr>
          <p:spPr>
            <a:xfrm>
              <a:off x="1112252" y="3527875"/>
              <a:ext cx="4081043" cy="5811457"/>
            </a:xfrm>
            <a:prstGeom prst="rect">
              <a:avLst/>
            </a:prstGeom>
            <a:noFill/>
          </p:spPr>
          <p:txBody>
            <a:bodyPr wrap="square" rtlCol="0">
              <a:spAutoFit/>
            </a:bodyPr>
            <a:lstStyle/>
            <a:p>
              <a:r>
                <a:rPr lang="en-US" sz="2133">
                  <a:solidFill>
                    <a:srgbClr val="333333"/>
                  </a:solidFill>
                  <a:latin typeface="Lucida Sans" panose="020B0602030504020204" pitchFamily="34" charset="0"/>
                  <a:ea typeface="Calibri" panose="020F0502020204030204" pitchFamily="34" charset="0"/>
                </a:rPr>
                <a:t>Flood, M. and Banks, J. (2021)</a:t>
              </a:r>
            </a:p>
            <a:p>
              <a:endParaRPr lang="en-US" sz="2133" i="1">
                <a:solidFill>
                  <a:srgbClr val="333333"/>
                </a:solidFill>
                <a:latin typeface="Lucida Sans" panose="020B0602030504020204" pitchFamily="34" charset="0"/>
                <a:ea typeface="Calibri" panose="020F0502020204030204" pitchFamily="34" charset="0"/>
              </a:endParaRPr>
            </a:p>
            <a:p>
              <a:endParaRPr lang="en-US" sz="2133" i="1">
                <a:solidFill>
                  <a:srgbClr val="333333"/>
                </a:solidFill>
                <a:latin typeface="Lucida Sans" panose="020B0602030504020204" pitchFamily="34" charset="0"/>
                <a:ea typeface="Calibri" panose="020F0502020204030204" pitchFamily="34" charset="0"/>
              </a:endParaRPr>
            </a:p>
            <a:p>
              <a:r>
                <a:rPr lang="en-US" sz="2133" i="1">
                  <a:solidFill>
                    <a:srgbClr val="333333"/>
                  </a:solidFill>
                  <a:latin typeface="Lucida Sans" panose="020B0602030504020204" pitchFamily="34" charset="0"/>
                  <a:ea typeface="Calibri" panose="020F0502020204030204" pitchFamily="34" charset="0"/>
                </a:rPr>
                <a:t>Universal Design for Learning:</a:t>
              </a:r>
            </a:p>
            <a:p>
              <a:r>
                <a:rPr lang="en-US" sz="2133" i="1">
                  <a:solidFill>
                    <a:srgbClr val="333333"/>
                  </a:solidFill>
                  <a:latin typeface="Lucida Sans" panose="020B0602030504020204" pitchFamily="34" charset="0"/>
                  <a:ea typeface="Calibri" panose="020F0502020204030204" pitchFamily="34" charset="0"/>
                </a:rPr>
                <a:t>Is it gaining momentum in Irish education?</a:t>
              </a:r>
              <a:endParaRPr lang="en-IE" sz="2133">
                <a:latin typeface="Lucida Sans" panose="020B0602030504020204" pitchFamily="34" charset="0"/>
              </a:endParaRPr>
            </a:p>
          </p:txBody>
        </p:sp>
      </p:grpSp>
      <p:sp>
        <p:nvSpPr>
          <p:cNvPr id="2" name="Title 1">
            <a:extLst>
              <a:ext uri="{FF2B5EF4-FFF2-40B4-BE49-F238E27FC236}">
                <a16:creationId xmlns:a16="http://schemas.microsoft.com/office/drawing/2014/main" id="{894CCF5F-5EA6-7815-9130-81B88AAD5AD0}"/>
              </a:ext>
            </a:extLst>
          </p:cNvPr>
          <p:cNvSpPr>
            <a:spLocks noGrp="1"/>
          </p:cNvSpPr>
          <p:nvPr>
            <p:ph type="title" idx="4294967295"/>
          </p:nvPr>
        </p:nvSpPr>
        <p:spPr>
          <a:xfrm>
            <a:off x="-180616" y="-64065"/>
            <a:ext cx="5486400" cy="762000"/>
          </a:xfrm>
        </p:spPr>
        <p:txBody>
          <a:bodyPr/>
          <a:lstStyle/>
          <a:p>
            <a:r>
              <a:rPr lang="en-IE" dirty="0">
                <a:solidFill>
                  <a:schemeClr val="bg1"/>
                </a:solidFill>
              </a:rPr>
              <a:t>UDL</a:t>
            </a:r>
          </a:p>
        </p:txBody>
      </p:sp>
    </p:spTree>
    <p:custDataLst>
      <p:tags r:id="rId1"/>
    </p:custDataLst>
    <p:extLst>
      <p:ext uri="{BB962C8B-B14F-4D97-AF65-F5344CB8AC3E}">
        <p14:creationId xmlns:p14="http://schemas.microsoft.com/office/powerpoint/2010/main" val="223632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6491AEE-783A-6000-9223-3F9E0EC3EA5C}"/>
              </a:ext>
              <a:ext uri="{C183D7F6-B498-43B3-948B-1728B52AA6E4}">
                <adec:decorative xmlns:adec="http://schemas.microsoft.com/office/drawing/2017/decorative" val="1"/>
              </a:ext>
            </a:extLst>
          </p:cNvPr>
          <p:cNvGrpSpPr/>
          <p:nvPr/>
        </p:nvGrpSpPr>
        <p:grpSpPr>
          <a:xfrm>
            <a:off x="767493" y="651645"/>
            <a:ext cx="10997532" cy="421007"/>
            <a:chOff x="1151239" y="977468"/>
            <a:chExt cx="16496298" cy="631510"/>
          </a:xfrm>
        </p:grpSpPr>
        <p:grpSp>
          <p:nvGrpSpPr>
            <p:cNvPr id="4" name="Group 4">
              <a:extLst>
                <a:ext uri="{FF2B5EF4-FFF2-40B4-BE49-F238E27FC236}">
                  <a16:creationId xmlns:a16="http://schemas.microsoft.com/office/drawing/2014/main" id="{F34177E2-1270-A47F-1BE9-64815F00A0D3}"/>
                </a:ext>
              </a:extLst>
            </p:cNvPr>
            <p:cNvGrpSpPr/>
            <p:nvPr/>
          </p:nvGrpSpPr>
          <p:grpSpPr>
            <a:xfrm>
              <a:off x="15162537" y="980306"/>
              <a:ext cx="2485000" cy="612437"/>
              <a:chOff x="63391" y="-166498"/>
              <a:chExt cx="1366207" cy="465906"/>
            </a:xfrm>
            <a:solidFill>
              <a:schemeClr val="accent1">
                <a:lumMod val="20000"/>
                <a:lumOff val="80000"/>
              </a:schemeClr>
            </a:solidFill>
          </p:grpSpPr>
          <p:sp>
            <p:nvSpPr>
              <p:cNvPr id="5" name="Freeform 5">
                <a:extLst>
                  <a:ext uri="{FF2B5EF4-FFF2-40B4-BE49-F238E27FC236}">
                    <a16:creationId xmlns:a16="http://schemas.microsoft.com/office/drawing/2014/main" id="{139EB70D-6019-6D75-68FD-35AA321A187A}"/>
                  </a:ext>
                </a:extLst>
              </p:cNvPr>
              <p:cNvSpPr/>
              <p:nvPr/>
            </p:nvSpPr>
            <p:spPr>
              <a:xfrm>
                <a:off x="63391" y="-166498"/>
                <a:ext cx="1366207" cy="465906"/>
              </a:xfrm>
              <a:custGeom>
                <a:avLst/>
                <a:gdLst/>
                <a:ahLst/>
                <a:cxnLst/>
                <a:rect l="l" t="t" r="r" b="b"/>
                <a:pathLst>
                  <a:path w="1366207" h="465906">
                    <a:moveTo>
                      <a:pt x="0" y="0"/>
                    </a:moveTo>
                    <a:lnTo>
                      <a:pt x="1366207" y="0"/>
                    </a:lnTo>
                    <a:lnTo>
                      <a:pt x="1366207" y="465906"/>
                    </a:lnTo>
                    <a:lnTo>
                      <a:pt x="0" y="465906"/>
                    </a:lnTo>
                    <a:close/>
                  </a:path>
                </a:pathLst>
              </a:custGeom>
              <a:solidFill>
                <a:schemeClr val="accent1">
                  <a:lumMod val="60000"/>
                  <a:lumOff val="40000"/>
                </a:schemeClr>
              </a:solidFill>
            </p:spPr>
          </p:sp>
        </p:grpSp>
        <p:grpSp>
          <p:nvGrpSpPr>
            <p:cNvPr id="12" name="Group 4">
              <a:extLst>
                <a:ext uri="{FF2B5EF4-FFF2-40B4-BE49-F238E27FC236}">
                  <a16:creationId xmlns:a16="http://schemas.microsoft.com/office/drawing/2014/main" id="{F6785C33-ADCB-88AC-79AA-37E431F759FF}"/>
                </a:ext>
              </a:extLst>
            </p:cNvPr>
            <p:cNvGrpSpPr/>
            <p:nvPr/>
          </p:nvGrpSpPr>
          <p:grpSpPr>
            <a:xfrm>
              <a:off x="11780138" y="977468"/>
              <a:ext cx="2485000" cy="612437"/>
              <a:chOff x="-50210" y="-168657"/>
              <a:chExt cx="1366207" cy="465906"/>
            </a:xfrm>
            <a:solidFill>
              <a:schemeClr val="accent1">
                <a:lumMod val="20000"/>
                <a:lumOff val="80000"/>
              </a:schemeClr>
            </a:solidFill>
          </p:grpSpPr>
          <p:sp>
            <p:nvSpPr>
              <p:cNvPr id="13" name="Freeform 5">
                <a:extLst>
                  <a:ext uri="{FF2B5EF4-FFF2-40B4-BE49-F238E27FC236}">
                    <a16:creationId xmlns:a16="http://schemas.microsoft.com/office/drawing/2014/main" id="{F321CB66-2588-8E04-6598-ED8636A9EABC}"/>
                  </a:ext>
                </a:extLst>
              </p:cNvPr>
              <p:cNvSpPr/>
              <p:nvPr/>
            </p:nvSpPr>
            <p:spPr>
              <a:xfrm>
                <a:off x="-50210" y="-168657"/>
                <a:ext cx="1366207" cy="465906"/>
              </a:xfrm>
              <a:custGeom>
                <a:avLst/>
                <a:gdLst/>
                <a:ahLst/>
                <a:cxnLst/>
                <a:rect l="l" t="t" r="r" b="b"/>
                <a:pathLst>
                  <a:path w="1366207" h="465906">
                    <a:moveTo>
                      <a:pt x="0" y="0"/>
                    </a:moveTo>
                    <a:lnTo>
                      <a:pt x="1366207" y="0"/>
                    </a:lnTo>
                    <a:lnTo>
                      <a:pt x="1366207" y="465906"/>
                    </a:lnTo>
                    <a:lnTo>
                      <a:pt x="0" y="465906"/>
                    </a:lnTo>
                    <a:close/>
                  </a:path>
                </a:pathLst>
              </a:custGeom>
              <a:solidFill>
                <a:schemeClr val="accent1">
                  <a:lumMod val="20000"/>
                  <a:lumOff val="80000"/>
                </a:schemeClr>
              </a:solidFill>
            </p:spPr>
            <p:txBody>
              <a:bodyPr/>
              <a:lstStyle/>
              <a:p>
                <a:endParaRPr lang="en-IE" sz="800"/>
              </a:p>
            </p:txBody>
          </p:sp>
        </p:grpSp>
        <p:grpSp>
          <p:nvGrpSpPr>
            <p:cNvPr id="22" name="Group 4">
              <a:extLst>
                <a:ext uri="{FF2B5EF4-FFF2-40B4-BE49-F238E27FC236}">
                  <a16:creationId xmlns:a16="http://schemas.microsoft.com/office/drawing/2014/main" id="{574E0FDE-0998-A08D-4428-BB7FAB347803}"/>
                </a:ext>
              </a:extLst>
            </p:cNvPr>
            <p:cNvGrpSpPr/>
            <p:nvPr/>
          </p:nvGrpSpPr>
          <p:grpSpPr>
            <a:xfrm>
              <a:off x="8351138" y="980306"/>
              <a:ext cx="2485000" cy="612437"/>
              <a:chOff x="-136113" y="-101250"/>
              <a:chExt cx="1366207" cy="465906"/>
            </a:xfrm>
            <a:solidFill>
              <a:schemeClr val="accent1">
                <a:lumMod val="20000"/>
                <a:lumOff val="80000"/>
              </a:schemeClr>
            </a:solidFill>
          </p:grpSpPr>
          <p:sp>
            <p:nvSpPr>
              <p:cNvPr id="23" name="Freeform 5">
                <a:extLst>
                  <a:ext uri="{FF2B5EF4-FFF2-40B4-BE49-F238E27FC236}">
                    <a16:creationId xmlns:a16="http://schemas.microsoft.com/office/drawing/2014/main" id="{9D24E506-567C-5E84-DB74-B6FAFFFD6B19}"/>
                  </a:ext>
                </a:extLst>
              </p:cNvPr>
              <p:cNvSpPr/>
              <p:nvPr/>
            </p:nvSpPr>
            <p:spPr>
              <a:xfrm>
                <a:off x="-136113" y="-101250"/>
                <a:ext cx="1366207" cy="465906"/>
              </a:xfrm>
              <a:custGeom>
                <a:avLst/>
                <a:gdLst/>
                <a:ahLst/>
                <a:cxnLst/>
                <a:rect l="l" t="t" r="r" b="b"/>
                <a:pathLst>
                  <a:path w="1366207" h="465906">
                    <a:moveTo>
                      <a:pt x="0" y="0"/>
                    </a:moveTo>
                    <a:lnTo>
                      <a:pt x="1366207" y="0"/>
                    </a:lnTo>
                    <a:lnTo>
                      <a:pt x="1366207" y="465906"/>
                    </a:lnTo>
                    <a:lnTo>
                      <a:pt x="0" y="465906"/>
                    </a:lnTo>
                    <a:close/>
                  </a:path>
                </a:pathLst>
              </a:custGeom>
              <a:grpFill/>
            </p:spPr>
          </p:sp>
        </p:grpSp>
        <p:sp>
          <p:nvSpPr>
            <p:cNvPr id="15" name="Freeform 5">
              <a:extLst>
                <a:ext uri="{FF2B5EF4-FFF2-40B4-BE49-F238E27FC236}">
                  <a16:creationId xmlns:a16="http://schemas.microsoft.com/office/drawing/2014/main" id="{B434885C-23B2-02CE-ECDD-ED1EB5790F72}"/>
                </a:ext>
              </a:extLst>
            </p:cNvPr>
            <p:cNvSpPr/>
            <p:nvPr/>
          </p:nvSpPr>
          <p:spPr>
            <a:xfrm>
              <a:off x="4693537" y="980306"/>
              <a:ext cx="2485000" cy="612437"/>
            </a:xfrm>
            <a:custGeom>
              <a:avLst/>
              <a:gdLst/>
              <a:ahLst/>
              <a:cxnLst/>
              <a:rect l="l" t="t" r="r" b="b"/>
              <a:pathLst>
                <a:path w="1366207" h="465906">
                  <a:moveTo>
                    <a:pt x="0" y="0"/>
                  </a:moveTo>
                  <a:lnTo>
                    <a:pt x="1366207" y="0"/>
                  </a:lnTo>
                  <a:lnTo>
                    <a:pt x="1366207" y="465906"/>
                  </a:lnTo>
                  <a:lnTo>
                    <a:pt x="0" y="465906"/>
                  </a:lnTo>
                  <a:close/>
                </a:path>
              </a:pathLst>
            </a:custGeom>
            <a:solidFill>
              <a:schemeClr val="accent1">
                <a:lumMod val="20000"/>
                <a:lumOff val="80000"/>
              </a:schemeClr>
            </a:solidFill>
          </p:spPr>
        </p:sp>
        <p:grpSp>
          <p:nvGrpSpPr>
            <p:cNvPr id="17" name="Group 4">
              <a:extLst>
                <a:ext uri="{FF2B5EF4-FFF2-40B4-BE49-F238E27FC236}">
                  <a16:creationId xmlns:a16="http://schemas.microsoft.com/office/drawing/2014/main" id="{14478B0A-2823-C030-D995-32F64E95C60B}"/>
                </a:ext>
              </a:extLst>
            </p:cNvPr>
            <p:cNvGrpSpPr/>
            <p:nvPr/>
          </p:nvGrpSpPr>
          <p:grpSpPr>
            <a:xfrm>
              <a:off x="1151239" y="996541"/>
              <a:ext cx="2485000" cy="612437"/>
              <a:chOff x="0" y="0"/>
              <a:chExt cx="1366207" cy="465906"/>
            </a:xfrm>
          </p:grpSpPr>
          <p:sp>
            <p:nvSpPr>
              <p:cNvPr id="18" name="Freeform 5">
                <a:extLst>
                  <a:ext uri="{FF2B5EF4-FFF2-40B4-BE49-F238E27FC236}">
                    <a16:creationId xmlns:a16="http://schemas.microsoft.com/office/drawing/2014/main" id="{665F503C-E921-93C9-C7C0-DCAB624AB41C}"/>
                  </a:ext>
                </a:extLst>
              </p:cNvPr>
              <p:cNvSpPr/>
              <p:nvPr/>
            </p:nvSpPr>
            <p:spPr>
              <a:xfrm>
                <a:off x="0" y="0"/>
                <a:ext cx="1366207" cy="465906"/>
              </a:xfrm>
              <a:custGeom>
                <a:avLst/>
                <a:gdLst/>
                <a:ahLst/>
                <a:cxnLst/>
                <a:rect l="l" t="t" r="r" b="b"/>
                <a:pathLst>
                  <a:path w="1366207" h="465906">
                    <a:moveTo>
                      <a:pt x="0" y="0"/>
                    </a:moveTo>
                    <a:lnTo>
                      <a:pt x="1366207" y="0"/>
                    </a:lnTo>
                    <a:lnTo>
                      <a:pt x="1366207" y="465906"/>
                    </a:lnTo>
                    <a:lnTo>
                      <a:pt x="0" y="465906"/>
                    </a:lnTo>
                    <a:close/>
                  </a:path>
                </a:pathLst>
              </a:custGeom>
              <a:solidFill>
                <a:schemeClr val="accent1">
                  <a:lumMod val="20000"/>
                  <a:lumOff val="80000"/>
                </a:schemeClr>
              </a:solidFill>
            </p:spPr>
          </p:sp>
        </p:grpSp>
        <p:sp>
          <p:nvSpPr>
            <p:cNvPr id="16" name="TextBox 12">
              <a:extLst>
                <a:ext uri="{FF2B5EF4-FFF2-40B4-BE49-F238E27FC236}">
                  <a16:creationId xmlns:a16="http://schemas.microsoft.com/office/drawing/2014/main" id="{C3322680-5CFC-C893-58C4-82A014414CDE}"/>
                </a:ext>
              </a:extLst>
            </p:cNvPr>
            <p:cNvSpPr txBox="1"/>
            <p:nvPr/>
          </p:nvSpPr>
          <p:spPr>
            <a:xfrm>
              <a:off x="5257800" y="1104900"/>
              <a:ext cx="1412825" cy="296235"/>
            </a:xfrm>
            <a:prstGeom prst="rect">
              <a:avLst/>
            </a:prstGeom>
          </p:spPr>
          <p:txBody>
            <a:bodyPr lIns="0" tIns="0" rIns="0" bIns="0" rtlCol="0" anchor="t">
              <a:spAutoFit/>
            </a:bodyPr>
            <a:lstStyle/>
            <a:p>
              <a:pPr algn="ctr">
                <a:lnSpc>
                  <a:spcPts val="1669"/>
                </a:lnSpc>
              </a:pPr>
              <a:r>
                <a:rPr lang="en-US" sz="1192">
                  <a:solidFill>
                    <a:schemeClr val="bg1">
                      <a:lumMod val="85000"/>
                    </a:schemeClr>
                  </a:solidFill>
                  <a:latin typeface="Lucida Sans" panose="020B0602030504020204" pitchFamily="34" charset="0"/>
                </a:rPr>
                <a:t>Background</a:t>
              </a:r>
            </a:p>
          </p:txBody>
        </p:sp>
        <p:sp>
          <p:nvSpPr>
            <p:cNvPr id="19" name="TextBox 11">
              <a:extLst>
                <a:ext uri="{FF2B5EF4-FFF2-40B4-BE49-F238E27FC236}">
                  <a16:creationId xmlns:a16="http://schemas.microsoft.com/office/drawing/2014/main" id="{4F3BE34A-93E9-7EE8-BB1C-3E2FEADCF7C7}"/>
                </a:ext>
              </a:extLst>
            </p:cNvPr>
            <p:cNvSpPr txBox="1"/>
            <p:nvPr/>
          </p:nvSpPr>
          <p:spPr>
            <a:xfrm>
              <a:off x="1620709" y="1194474"/>
              <a:ext cx="1412825" cy="301717"/>
            </a:xfrm>
            <a:prstGeom prst="rect">
              <a:avLst/>
            </a:prstGeom>
          </p:spPr>
          <p:txBody>
            <a:bodyPr lIns="0" tIns="0" rIns="0" bIns="0" rtlCol="0" anchor="t">
              <a:spAutoFit/>
            </a:bodyPr>
            <a:lstStyle/>
            <a:p>
              <a:pPr algn="ctr">
                <a:lnSpc>
                  <a:spcPts val="1669"/>
                </a:lnSpc>
              </a:pPr>
              <a:r>
                <a:rPr lang="en-US" sz="1150">
                  <a:solidFill>
                    <a:schemeClr val="bg1">
                      <a:lumMod val="75000"/>
                    </a:schemeClr>
                  </a:solidFill>
                  <a:latin typeface="Lucida Sans"/>
                </a:rPr>
                <a:t>Introduction</a:t>
              </a:r>
              <a:endParaRPr lang="en-US"/>
            </a:p>
          </p:txBody>
        </p:sp>
        <p:sp>
          <p:nvSpPr>
            <p:cNvPr id="20" name="TextBox 13">
              <a:extLst>
                <a:ext uri="{FF2B5EF4-FFF2-40B4-BE49-F238E27FC236}">
                  <a16:creationId xmlns:a16="http://schemas.microsoft.com/office/drawing/2014/main" id="{EF5BFF5A-BC9D-68EB-A67C-08A854AF0DB0}"/>
                </a:ext>
              </a:extLst>
            </p:cNvPr>
            <p:cNvSpPr txBox="1"/>
            <p:nvPr/>
          </p:nvSpPr>
          <p:spPr>
            <a:xfrm>
              <a:off x="8698012" y="1104900"/>
              <a:ext cx="1969988" cy="296235"/>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Pedagogy</a:t>
              </a:r>
            </a:p>
          </p:txBody>
        </p:sp>
        <p:sp>
          <p:nvSpPr>
            <p:cNvPr id="21" name="TextBox 14">
              <a:extLst>
                <a:ext uri="{FF2B5EF4-FFF2-40B4-BE49-F238E27FC236}">
                  <a16:creationId xmlns:a16="http://schemas.microsoft.com/office/drawing/2014/main" id="{F477E9C8-2EBA-ABA7-329B-4496E1FFE67D}"/>
                </a:ext>
              </a:extLst>
            </p:cNvPr>
            <p:cNvSpPr txBox="1"/>
            <p:nvPr/>
          </p:nvSpPr>
          <p:spPr>
            <a:xfrm>
              <a:off x="12039600" y="1111983"/>
              <a:ext cx="1974957" cy="296235"/>
            </a:xfrm>
            <a:prstGeom prst="rect">
              <a:avLst/>
            </a:prstGeom>
          </p:spPr>
          <p:txBody>
            <a:bodyPr wrap="square" lIns="0" tIns="0" rIns="0" bIns="0" rtlCol="0" anchor="t">
              <a:spAutoFit/>
            </a:bodyPr>
            <a:lstStyle/>
            <a:p>
              <a:pPr algn="ctr">
                <a:lnSpc>
                  <a:spcPts val="1669"/>
                </a:lnSpc>
              </a:pPr>
              <a:r>
                <a:rPr lang="en-US" sz="1192">
                  <a:solidFill>
                    <a:schemeClr val="bg1">
                      <a:lumMod val="75000"/>
                    </a:schemeClr>
                  </a:solidFill>
                  <a:latin typeface="Lucida Sans" panose="020B0602030504020204" pitchFamily="34" charset="0"/>
                </a:rPr>
                <a:t>UDL</a:t>
              </a:r>
            </a:p>
          </p:txBody>
        </p:sp>
      </p:grpSp>
      <p:grpSp>
        <p:nvGrpSpPr>
          <p:cNvPr id="8" name="Group 2" descr="Image of the Insurance Institute of Ireland's home webpage.">
            <a:extLst>
              <a:ext uri="{FF2B5EF4-FFF2-40B4-BE49-F238E27FC236}">
                <a16:creationId xmlns:a16="http://schemas.microsoft.com/office/drawing/2014/main" id="{1E95733D-617D-8BB6-D1AC-322ECAB7AC80}"/>
              </a:ext>
            </a:extLst>
          </p:cNvPr>
          <p:cNvGrpSpPr/>
          <p:nvPr/>
        </p:nvGrpSpPr>
        <p:grpSpPr>
          <a:xfrm>
            <a:off x="0" y="1940892"/>
            <a:ext cx="12192000" cy="3012108"/>
            <a:chOff x="0" y="930671"/>
            <a:chExt cx="6671512" cy="1259130"/>
          </a:xfrm>
        </p:grpSpPr>
        <p:sp>
          <p:nvSpPr>
            <p:cNvPr id="9" name="Freeform 3">
              <a:extLst>
                <a:ext uri="{FF2B5EF4-FFF2-40B4-BE49-F238E27FC236}">
                  <a16:creationId xmlns:a16="http://schemas.microsoft.com/office/drawing/2014/main" id="{290A1B09-55F6-33A6-0FA6-5C35A0086F54}"/>
                </a:ext>
              </a:extLst>
            </p:cNvPr>
            <p:cNvSpPr/>
            <p:nvPr/>
          </p:nvSpPr>
          <p:spPr>
            <a:xfrm>
              <a:off x="0" y="930671"/>
              <a:ext cx="6671512" cy="1259130"/>
            </a:xfrm>
            <a:custGeom>
              <a:avLst/>
              <a:gdLst/>
              <a:ahLst/>
              <a:cxnLst/>
              <a:rect l="l" t="t" r="r" b="b"/>
              <a:pathLst>
                <a:path w="6671512" h="1216659">
                  <a:moveTo>
                    <a:pt x="0" y="0"/>
                  </a:moveTo>
                  <a:lnTo>
                    <a:pt x="6671512" y="0"/>
                  </a:lnTo>
                  <a:lnTo>
                    <a:pt x="6671512" y="1216659"/>
                  </a:lnTo>
                  <a:lnTo>
                    <a:pt x="0" y="1216659"/>
                  </a:lnTo>
                  <a:close/>
                </a:path>
              </a:pathLst>
            </a:custGeom>
            <a:solidFill>
              <a:srgbClr val="8FC7ED">
                <a:alpha val="49804"/>
              </a:srgbClr>
            </a:solidFill>
          </p:spPr>
        </p:sp>
      </p:grpSp>
      <p:pic>
        <p:nvPicPr>
          <p:cNvPr id="10" name="Picture 9" descr="Graphical user interface, text, application&#10;&#10;Description automatically generated">
            <a:hlinkClick r:id="rId4"/>
            <a:extLst>
              <a:ext uri="{FF2B5EF4-FFF2-40B4-BE49-F238E27FC236}">
                <a16:creationId xmlns:a16="http://schemas.microsoft.com/office/drawing/2014/main" id="{8B798B8A-963D-A7E0-5E7F-46A1672D7DA6}"/>
              </a:ext>
            </a:extLst>
          </p:cNvPr>
          <p:cNvPicPr>
            <a:picLocks noChangeAspect="1"/>
          </p:cNvPicPr>
          <p:nvPr/>
        </p:nvPicPr>
        <p:blipFill>
          <a:blip r:embed="rId5"/>
          <a:stretch>
            <a:fillRect/>
          </a:stretch>
        </p:blipFill>
        <p:spPr>
          <a:xfrm>
            <a:off x="3456755" y="1941844"/>
            <a:ext cx="5276587" cy="3011156"/>
          </a:xfrm>
          <a:prstGeom prst="rect">
            <a:avLst/>
          </a:prstGeom>
        </p:spPr>
      </p:pic>
      <p:grpSp>
        <p:nvGrpSpPr>
          <p:cNvPr id="11" name="Group 7" descr="Image of the Insurance Institute of Ireland home webpage.">
            <a:extLst>
              <a:ext uri="{FF2B5EF4-FFF2-40B4-BE49-F238E27FC236}">
                <a16:creationId xmlns:a16="http://schemas.microsoft.com/office/drawing/2014/main" id="{9A828A48-96BF-0945-CBB0-D60BA3DFC519}"/>
              </a:ext>
            </a:extLst>
          </p:cNvPr>
          <p:cNvGrpSpPr>
            <a:grpSpLocks noChangeAspect="1"/>
          </p:cNvGrpSpPr>
          <p:nvPr/>
        </p:nvGrpSpPr>
        <p:grpSpPr>
          <a:xfrm>
            <a:off x="3298616" y="1680211"/>
            <a:ext cx="5594768" cy="4496747"/>
            <a:chOff x="0" y="0"/>
            <a:chExt cx="7467600" cy="6002020"/>
          </a:xfrm>
        </p:grpSpPr>
        <p:sp>
          <p:nvSpPr>
            <p:cNvPr id="14" name="Freeform 8">
              <a:extLst>
                <a:ext uri="{FF2B5EF4-FFF2-40B4-BE49-F238E27FC236}">
                  <a16:creationId xmlns:a16="http://schemas.microsoft.com/office/drawing/2014/main" id="{C3B63823-4EB6-C941-AC23-99DB3AD960D7}"/>
                </a:ext>
              </a:extLst>
            </p:cNvPr>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id="24" name="Freeform 9">
              <a:extLst>
                <a:ext uri="{FF2B5EF4-FFF2-40B4-BE49-F238E27FC236}">
                  <a16:creationId xmlns:a16="http://schemas.microsoft.com/office/drawing/2014/main" id="{956F8CC4-D69B-BE46-0CB0-D39D30FEE012}"/>
                </a:ext>
              </a:extLst>
            </p:cNvPr>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id="27" name="Freeform 10">
              <a:extLst>
                <a:ext uri="{FF2B5EF4-FFF2-40B4-BE49-F238E27FC236}">
                  <a16:creationId xmlns:a16="http://schemas.microsoft.com/office/drawing/2014/main" id="{53A13C5D-D630-9474-D390-FBBAE1D988E2}"/>
                </a:ext>
              </a:extLst>
            </p:cNvPr>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grpSp>
      <p:pic>
        <p:nvPicPr>
          <p:cNvPr id="3" name="Picture 13" descr="image of an arrow">
            <a:extLst>
              <a:ext uri="{FF2B5EF4-FFF2-40B4-BE49-F238E27FC236}">
                <a16:creationId xmlns:a16="http://schemas.microsoft.com/office/drawing/2014/main" id="{734609A1-99A7-BB2B-B6E4-E6A8D6B4C9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22078" flipV="1">
            <a:off x="9229442" y="1894289"/>
            <a:ext cx="2314750" cy="612571"/>
          </a:xfrm>
          <a:prstGeom prst="rect">
            <a:avLst/>
          </a:prstGeom>
        </p:spPr>
      </p:pic>
      <p:sp>
        <p:nvSpPr>
          <p:cNvPr id="2" name="TextBox 14">
            <a:extLst>
              <a:ext uri="{FF2B5EF4-FFF2-40B4-BE49-F238E27FC236}">
                <a16:creationId xmlns:a16="http://schemas.microsoft.com/office/drawing/2014/main" id="{FA0A55EF-2294-837C-D798-95E9EC794E8D}"/>
              </a:ext>
            </a:extLst>
          </p:cNvPr>
          <p:cNvSpPr txBox="1"/>
          <p:nvPr/>
        </p:nvSpPr>
        <p:spPr>
          <a:xfrm>
            <a:off x="10316562" y="635000"/>
            <a:ext cx="1316638" cy="414729"/>
          </a:xfrm>
          <a:prstGeom prst="rect">
            <a:avLst/>
          </a:prstGeom>
        </p:spPr>
        <p:txBody>
          <a:bodyPr wrap="square" lIns="0" tIns="0" rIns="0" bIns="0" rtlCol="0" anchor="t">
            <a:spAutoFit/>
          </a:bodyPr>
          <a:lstStyle/>
          <a:p>
            <a:pPr algn="ctr">
              <a:lnSpc>
                <a:spcPts val="1669"/>
              </a:lnSpc>
            </a:pPr>
            <a:r>
              <a:rPr lang="en-US" sz="1192" b="1">
                <a:latin typeface="Lucida Sans" panose="020B0602030504020204" pitchFamily="34" charset="0"/>
              </a:rPr>
              <a:t>Demonstration and alignment</a:t>
            </a:r>
          </a:p>
        </p:txBody>
      </p:sp>
      <p:sp>
        <p:nvSpPr>
          <p:cNvPr id="6" name="Title 5">
            <a:extLst>
              <a:ext uri="{FF2B5EF4-FFF2-40B4-BE49-F238E27FC236}">
                <a16:creationId xmlns:a16="http://schemas.microsoft.com/office/drawing/2014/main" id="{F628BDFD-71A2-0D65-5FAB-438DD7A8F78D}"/>
              </a:ext>
            </a:extLst>
          </p:cNvPr>
          <p:cNvSpPr>
            <a:spLocks noGrp="1"/>
          </p:cNvSpPr>
          <p:nvPr>
            <p:ph type="title" idx="4294967295"/>
          </p:nvPr>
        </p:nvSpPr>
        <p:spPr>
          <a:xfrm>
            <a:off x="154501" y="-37600"/>
            <a:ext cx="5486400" cy="762000"/>
          </a:xfrm>
        </p:spPr>
        <p:txBody>
          <a:bodyPr/>
          <a:lstStyle/>
          <a:p>
            <a:r>
              <a:rPr lang="en-IE" dirty="0">
                <a:solidFill>
                  <a:schemeClr val="bg1"/>
                </a:solidFill>
              </a:rPr>
              <a:t>Demonstration and alignment</a:t>
            </a:r>
            <a:r>
              <a:rPr lang="en-IE" baseline="0" dirty="0">
                <a:solidFill>
                  <a:schemeClr val="bg1"/>
                </a:solidFill>
              </a:rPr>
              <a:t> </a:t>
            </a:r>
            <a:endParaRPr lang="en-IE" dirty="0">
              <a:solidFill>
                <a:schemeClr val="bg1"/>
              </a:solidFill>
            </a:endParaRPr>
          </a:p>
        </p:txBody>
      </p:sp>
    </p:spTree>
    <p:custDataLst>
      <p:tags r:id="rId1"/>
    </p:custDataLst>
    <p:extLst>
      <p:ext uri="{BB962C8B-B14F-4D97-AF65-F5344CB8AC3E}">
        <p14:creationId xmlns:p14="http://schemas.microsoft.com/office/powerpoint/2010/main" val="3814765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15" name="Group 2" descr="Thank you text box">
            <a:extLst>
              <a:ext uri="{FF2B5EF4-FFF2-40B4-BE49-F238E27FC236}">
                <a16:creationId xmlns:a16="http://schemas.microsoft.com/office/drawing/2014/main" id="{D55D5CDB-B412-A8CB-10BC-8B560044F93D}"/>
              </a:ext>
            </a:extLst>
          </p:cNvPr>
          <p:cNvGrpSpPr/>
          <p:nvPr/>
        </p:nvGrpSpPr>
        <p:grpSpPr>
          <a:xfrm>
            <a:off x="-18473" y="242559"/>
            <a:ext cx="12192000" cy="2223411"/>
            <a:chOff x="0" y="0"/>
            <a:chExt cx="6671512" cy="1216660"/>
          </a:xfrm>
        </p:grpSpPr>
        <p:sp>
          <p:nvSpPr>
            <p:cNvPr id="16" name="Freeform 3">
              <a:extLst>
                <a:ext uri="{FF2B5EF4-FFF2-40B4-BE49-F238E27FC236}">
                  <a16:creationId xmlns:a16="http://schemas.microsoft.com/office/drawing/2014/main" id="{7D040FAD-6F32-4FF7-E778-D5E0193F5673}"/>
                </a:ext>
              </a:extLst>
            </p:cNvPr>
            <p:cNvSpPr/>
            <p:nvPr/>
          </p:nvSpPr>
          <p:spPr>
            <a:xfrm>
              <a:off x="0" y="0"/>
              <a:ext cx="6671512" cy="1216659"/>
            </a:xfrm>
            <a:custGeom>
              <a:avLst/>
              <a:gdLst/>
              <a:ahLst/>
              <a:cxnLst/>
              <a:rect l="l" t="t" r="r" b="b"/>
              <a:pathLst>
                <a:path w="6671512" h="1216659">
                  <a:moveTo>
                    <a:pt x="0" y="0"/>
                  </a:moveTo>
                  <a:lnTo>
                    <a:pt x="6671512" y="0"/>
                  </a:lnTo>
                  <a:lnTo>
                    <a:pt x="6671512" y="1216659"/>
                  </a:lnTo>
                  <a:lnTo>
                    <a:pt x="0" y="1216659"/>
                  </a:lnTo>
                  <a:close/>
                </a:path>
              </a:pathLst>
            </a:custGeom>
            <a:solidFill>
              <a:srgbClr val="8FC7ED">
                <a:alpha val="49804"/>
              </a:srgbClr>
            </a:solidFill>
          </p:spPr>
        </p:sp>
      </p:grpSp>
      <p:pic>
        <p:nvPicPr>
          <p:cNvPr id="6" name="Picture 5" descr="Meme with Homer Simpson saying 'Can you repeat the part of the stuff where you said all about the things/'">
            <a:extLst>
              <a:ext uri="{FF2B5EF4-FFF2-40B4-BE49-F238E27FC236}">
                <a16:creationId xmlns:a16="http://schemas.microsoft.com/office/drawing/2014/main" id="{C04A4BA5-ABF8-8A4C-A0A8-82102F2B6A26}"/>
              </a:ext>
            </a:extLst>
          </p:cNvPr>
          <p:cNvPicPr>
            <a:picLocks noChangeAspect="1"/>
          </p:cNvPicPr>
          <p:nvPr/>
        </p:nvPicPr>
        <p:blipFill>
          <a:blip r:embed="rId4"/>
          <a:stretch>
            <a:fillRect/>
          </a:stretch>
        </p:blipFill>
        <p:spPr>
          <a:xfrm>
            <a:off x="6775450" y="244869"/>
            <a:ext cx="5416550" cy="5321661"/>
          </a:xfrm>
          <a:prstGeom prst="rect">
            <a:avLst/>
          </a:prstGeom>
        </p:spPr>
      </p:pic>
      <p:sp>
        <p:nvSpPr>
          <p:cNvPr id="3" name="TextBox 11">
            <a:extLst>
              <a:ext uri="{FF2B5EF4-FFF2-40B4-BE49-F238E27FC236}">
                <a16:creationId xmlns:a16="http://schemas.microsoft.com/office/drawing/2014/main" id="{CC7E6D94-36ED-FD69-0DBA-C27CC4727321}"/>
              </a:ext>
            </a:extLst>
          </p:cNvPr>
          <p:cNvSpPr txBox="1"/>
          <p:nvPr/>
        </p:nvSpPr>
        <p:spPr>
          <a:xfrm>
            <a:off x="304800" y="575823"/>
            <a:ext cx="5243323" cy="1556901"/>
          </a:xfrm>
          <a:prstGeom prst="rect">
            <a:avLst/>
          </a:prstGeom>
        </p:spPr>
        <p:txBody>
          <a:bodyPr wrap="square" lIns="0" tIns="0" rIns="0" bIns="0" rtlCol="0" anchor="t">
            <a:spAutoFit/>
          </a:bodyPr>
          <a:lstStyle/>
          <a:p>
            <a:pPr marL="179926" lvl="1" algn="ctr">
              <a:lnSpc>
                <a:spcPct val="150000"/>
              </a:lnSpc>
            </a:pPr>
            <a:r>
              <a:rPr lang="en-US" sz="3600">
                <a:latin typeface="Lucida Sans" panose="020B0602030504020204" pitchFamily="34" charset="0"/>
              </a:rPr>
              <a:t>Thank you for your attention</a:t>
            </a:r>
          </a:p>
        </p:txBody>
      </p:sp>
      <p:sp>
        <p:nvSpPr>
          <p:cNvPr id="5" name="TextBox 11">
            <a:extLst>
              <a:ext uri="{FF2B5EF4-FFF2-40B4-BE49-F238E27FC236}">
                <a16:creationId xmlns:a16="http://schemas.microsoft.com/office/drawing/2014/main" id="{D4EF5BFC-91F6-5991-27BC-A373A215F692}"/>
              </a:ext>
            </a:extLst>
          </p:cNvPr>
          <p:cNvSpPr txBox="1"/>
          <p:nvPr/>
        </p:nvSpPr>
        <p:spPr>
          <a:xfrm>
            <a:off x="406400" y="3022600"/>
            <a:ext cx="5243323" cy="725904"/>
          </a:xfrm>
          <a:prstGeom prst="rect">
            <a:avLst/>
          </a:prstGeom>
        </p:spPr>
        <p:txBody>
          <a:bodyPr wrap="square" lIns="0" tIns="0" rIns="0" bIns="0" rtlCol="0" anchor="t">
            <a:spAutoFit/>
          </a:bodyPr>
          <a:lstStyle/>
          <a:p>
            <a:pPr marL="179926" lvl="1" algn="ctr">
              <a:lnSpc>
                <a:spcPct val="150000"/>
              </a:lnSpc>
            </a:pPr>
            <a:r>
              <a:rPr lang="en-US" sz="3600">
                <a:latin typeface="Lucida Sans" panose="020B0602030504020204" pitchFamily="34" charset="0"/>
              </a:rPr>
              <a:t>Any questions?</a:t>
            </a:r>
          </a:p>
        </p:txBody>
      </p:sp>
      <p:sp>
        <p:nvSpPr>
          <p:cNvPr id="2" name="Title 1">
            <a:extLst>
              <a:ext uri="{FF2B5EF4-FFF2-40B4-BE49-F238E27FC236}">
                <a16:creationId xmlns:a16="http://schemas.microsoft.com/office/drawing/2014/main" id="{0DCA9328-4900-0526-9179-E9B7B071A57A}"/>
              </a:ext>
            </a:extLst>
          </p:cNvPr>
          <p:cNvSpPr>
            <a:spLocks noGrp="1"/>
          </p:cNvSpPr>
          <p:nvPr>
            <p:ph type="title" idx="4294967295"/>
          </p:nvPr>
        </p:nvSpPr>
        <p:spPr>
          <a:xfrm>
            <a:off x="304800" y="5185530"/>
            <a:ext cx="5486400" cy="762000"/>
          </a:xfrm>
        </p:spPr>
        <p:txBody>
          <a:bodyPr/>
          <a:lstStyle/>
          <a:p>
            <a:r>
              <a:rPr lang="en-IE" dirty="0">
                <a:solidFill>
                  <a:srgbClr val="F6F6F6"/>
                </a:solidFill>
              </a:rPr>
              <a:t>Any questions</a:t>
            </a:r>
          </a:p>
        </p:txBody>
      </p:sp>
    </p:spTree>
    <p:custDataLst>
      <p:tags r:id="rId1"/>
    </p:custDataLst>
    <p:extLst>
      <p:ext uri="{BB962C8B-B14F-4D97-AF65-F5344CB8AC3E}">
        <p14:creationId xmlns:p14="http://schemas.microsoft.com/office/powerpoint/2010/main" val="263218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74D290-FF84-454E-9D3A-9A5E5EFBFB4D}"/>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56D0BD77-FEB0-5149-9082-326E4CFDEC5F}"/>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F4C0D2DD-ACC9-6B4B-BE76-E085F81DE513}"/>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A888090D-A2F6-1746-A673-EF7E9E3EF98C}"/>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8559AF3D-DFE0-7E48-8234-2D698AD33E02}"/>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2678B64B-6FAC-CD4E-9CC9-03ECA73F501D}"/>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5FBDA4FC-70BE-CF44-BB58-025C1BC9CE00}"/>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C0DFE065-976D-134B-ACF7-8ACD48889059}"/>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FC1B5DDE-0AEA-744D-A8A0-508DB5D86958}"/>
              </a:ext>
            </a:extLst>
          </p:cNvPr>
          <p:cNvSpPr>
            <a:spLocks noGrp="1"/>
          </p:cNvSpPr>
          <p:nvPr>
            <p:ph type="body" idx="18"/>
          </p:nvPr>
        </p:nvSpPr>
        <p:spPr/>
        <p:txBody>
          <a:bodyPr/>
          <a:lstStyle/>
          <a:p>
            <a:endParaRPr lang="en-US"/>
          </a:p>
        </p:txBody>
      </p:sp>
      <p:sp>
        <p:nvSpPr>
          <p:cNvPr id="14" name="Title 13">
            <a:extLst>
              <a:ext uri="{FF2B5EF4-FFF2-40B4-BE49-F238E27FC236}">
                <a16:creationId xmlns:a16="http://schemas.microsoft.com/office/drawing/2014/main" id="{C22DEA5E-20E6-D328-81DC-2BC8A5EC163B}"/>
              </a:ext>
            </a:extLst>
          </p:cNvPr>
          <p:cNvSpPr txBox="1">
            <a:spLocks noGrp="1"/>
          </p:cNvSpPr>
          <p:nvPr>
            <p:ph type="title" idx="4294967295"/>
          </p:nvPr>
        </p:nvSpPr>
        <p:spPr>
          <a:xfrm>
            <a:off x="101600" y="2031616"/>
            <a:ext cx="5994400"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all" spc="0" normalizeH="0" baseline="0" noProof="0">
                <a:ln>
                  <a:noFill/>
                </a:ln>
                <a:solidFill>
                  <a:srgbClr val="FF791E"/>
                </a:solidFill>
                <a:effectLst/>
                <a:uLnTx/>
                <a:uFillTx/>
                <a:latin typeface="+mn-lt"/>
                <a:ea typeface="+mn-ea"/>
                <a:cs typeface="+mn-cs"/>
              </a:rPr>
              <a:t>Syllabus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all" spc="0" normalizeH="0" baseline="0" noProof="0">
                <a:ln>
                  <a:noFill/>
                </a:ln>
                <a:solidFill>
                  <a:srgbClr val="FF791E"/>
                </a:solidFill>
                <a:effectLst/>
                <a:uLnTx/>
                <a:uFillTx/>
                <a:latin typeface="+mn-lt"/>
                <a:ea typeface="+mn-ea"/>
                <a:cs typeface="+mn-cs"/>
              </a:rPr>
              <a:t> Software – Module Manager</a:t>
            </a:r>
          </a:p>
        </p:txBody>
      </p:sp>
    </p:spTree>
    <p:extLst>
      <p:ext uri="{BB962C8B-B14F-4D97-AF65-F5344CB8AC3E}">
        <p14:creationId xmlns:p14="http://schemas.microsoft.com/office/powerpoint/2010/main" val="2652904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2E9E5A-667E-2F25-0F17-9098BD0120E2}"/>
              </a:ext>
            </a:extLst>
          </p:cNvPr>
          <p:cNvSpPr>
            <a:spLocks noGrp="1"/>
          </p:cNvSpPr>
          <p:nvPr>
            <p:ph type="body" idx="10"/>
          </p:nvPr>
        </p:nvSpPr>
        <p:spPr/>
        <p:txBody>
          <a:bodyPr/>
          <a:lstStyle/>
          <a:p>
            <a:endParaRPr lang="en-GB"/>
          </a:p>
        </p:txBody>
      </p:sp>
      <p:sp>
        <p:nvSpPr>
          <p:cNvPr id="4" name="Text Placeholder 3">
            <a:extLst>
              <a:ext uri="{FF2B5EF4-FFF2-40B4-BE49-F238E27FC236}">
                <a16:creationId xmlns:a16="http://schemas.microsoft.com/office/drawing/2014/main" id="{CA08D64E-B270-4DB5-73A6-2519A603A612}"/>
              </a:ext>
            </a:extLst>
          </p:cNvPr>
          <p:cNvSpPr>
            <a:spLocks noGrp="1"/>
          </p:cNvSpPr>
          <p:nvPr>
            <p:ph type="body" idx="11"/>
          </p:nvPr>
        </p:nvSpPr>
        <p:spPr/>
        <p:txBody>
          <a:bodyPr/>
          <a:lstStyle/>
          <a:p>
            <a:endParaRPr lang="en-GB"/>
          </a:p>
        </p:txBody>
      </p:sp>
      <p:sp>
        <p:nvSpPr>
          <p:cNvPr id="5" name="Text Placeholder 4">
            <a:extLst>
              <a:ext uri="{FF2B5EF4-FFF2-40B4-BE49-F238E27FC236}">
                <a16:creationId xmlns:a16="http://schemas.microsoft.com/office/drawing/2014/main" id="{487F050B-DBD1-377C-EA13-2D0EF604F4AB}"/>
              </a:ext>
            </a:extLst>
          </p:cNvPr>
          <p:cNvSpPr>
            <a:spLocks noGrp="1"/>
          </p:cNvSpPr>
          <p:nvPr>
            <p:ph type="body" idx="12"/>
          </p:nvPr>
        </p:nvSpPr>
        <p:spPr/>
        <p:txBody>
          <a:bodyPr/>
          <a:lstStyle/>
          <a:p>
            <a:endParaRPr lang="en-GB"/>
          </a:p>
        </p:txBody>
      </p:sp>
      <p:sp>
        <p:nvSpPr>
          <p:cNvPr id="6" name="Text Placeholder 5">
            <a:extLst>
              <a:ext uri="{FF2B5EF4-FFF2-40B4-BE49-F238E27FC236}">
                <a16:creationId xmlns:a16="http://schemas.microsoft.com/office/drawing/2014/main" id="{003D9EC5-47CD-96BD-227A-7E3FFF0DFD26}"/>
              </a:ext>
            </a:extLst>
          </p:cNvPr>
          <p:cNvSpPr>
            <a:spLocks noGrp="1"/>
          </p:cNvSpPr>
          <p:nvPr>
            <p:ph type="body" idx="13"/>
          </p:nvPr>
        </p:nvSpPr>
        <p:spPr/>
        <p:txBody>
          <a:bodyPr/>
          <a:lstStyle/>
          <a:p>
            <a:endParaRPr lang="en-GB"/>
          </a:p>
        </p:txBody>
      </p:sp>
      <p:sp>
        <p:nvSpPr>
          <p:cNvPr id="7" name="Text Placeholder 6">
            <a:extLst>
              <a:ext uri="{FF2B5EF4-FFF2-40B4-BE49-F238E27FC236}">
                <a16:creationId xmlns:a16="http://schemas.microsoft.com/office/drawing/2014/main" id="{2C62C406-410E-C4DB-8019-D9D1199EA2E9}"/>
              </a:ext>
            </a:extLst>
          </p:cNvPr>
          <p:cNvSpPr>
            <a:spLocks noGrp="1"/>
          </p:cNvSpPr>
          <p:nvPr>
            <p:ph type="body" idx="14"/>
          </p:nvPr>
        </p:nvSpPr>
        <p:spPr/>
        <p:txBody>
          <a:bodyPr/>
          <a:lstStyle/>
          <a:p>
            <a:endParaRPr lang="en-GB"/>
          </a:p>
        </p:txBody>
      </p:sp>
      <p:sp>
        <p:nvSpPr>
          <p:cNvPr id="8" name="Text Placeholder 7">
            <a:extLst>
              <a:ext uri="{FF2B5EF4-FFF2-40B4-BE49-F238E27FC236}">
                <a16:creationId xmlns:a16="http://schemas.microsoft.com/office/drawing/2014/main" id="{990403A6-FE98-03DA-719C-02DE2D8BAF73}"/>
              </a:ext>
            </a:extLst>
          </p:cNvPr>
          <p:cNvSpPr>
            <a:spLocks noGrp="1"/>
          </p:cNvSpPr>
          <p:nvPr>
            <p:ph type="body" idx="15"/>
          </p:nvPr>
        </p:nvSpPr>
        <p:spPr/>
        <p:txBody>
          <a:bodyPr/>
          <a:lstStyle/>
          <a:p>
            <a:endParaRPr lang="en-GB"/>
          </a:p>
        </p:txBody>
      </p:sp>
      <p:sp>
        <p:nvSpPr>
          <p:cNvPr id="9" name="Text Placeholder 8">
            <a:extLst>
              <a:ext uri="{FF2B5EF4-FFF2-40B4-BE49-F238E27FC236}">
                <a16:creationId xmlns:a16="http://schemas.microsoft.com/office/drawing/2014/main" id="{01179A5B-4537-6BE2-6622-1B25D2C53C70}"/>
              </a:ext>
            </a:extLst>
          </p:cNvPr>
          <p:cNvSpPr>
            <a:spLocks noGrp="1"/>
          </p:cNvSpPr>
          <p:nvPr>
            <p:ph type="body" idx="16"/>
          </p:nvPr>
        </p:nvSpPr>
        <p:spPr/>
        <p:txBody>
          <a:bodyPr/>
          <a:lstStyle/>
          <a:p>
            <a:endParaRPr lang="en-GB"/>
          </a:p>
        </p:txBody>
      </p:sp>
      <p:sp>
        <p:nvSpPr>
          <p:cNvPr id="10" name="Text Placeholder 9">
            <a:extLst>
              <a:ext uri="{FF2B5EF4-FFF2-40B4-BE49-F238E27FC236}">
                <a16:creationId xmlns:a16="http://schemas.microsoft.com/office/drawing/2014/main" id="{D0CF76FC-ED40-AE3F-D55D-02D42722B7A4}"/>
              </a:ext>
            </a:extLst>
          </p:cNvPr>
          <p:cNvSpPr>
            <a:spLocks noGrp="1"/>
          </p:cNvSpPr>
          <p:nvPr>
            <p:ph type="body" idx="17"/>
          </p:nvPr>
        </p:nvSpPr>
        <p:spPr/>
        <p:txBody>
          <a:bodyPr/>
          <a:lstStyle/>
          <a:p>
            <a:endParaRPr lang="en-GB"/>
          </a:p>
        </p:txBody>
      </p:sp>
      <p:sp>
        <p:nvSpPr>
          <p:cNvPr id="11" name="Text Placeholder 10">
            <a:extLst>
              <a:ext uri="{FF2B5EF4-FFF2-40B4-BE49-F238E27FC236}">
                <a16:creationId xmlns:a16="http://schemas.microsoft.com/office/drawing/2014/main" id="{A2438D5B-5046-178E-299F-41DFDE0E9EEC}"/>
              </a:ext>
            </a:extLst>
          </p:cNvPr>
          <p:cNvSpPr>
            <a:spLocks noGrp="1"/>
          </p:cNvSpPr>
          <p:nvPr>
            <p:ph type="body" idx="18"/>
          </p:nvPr>
        </p:nvSpPr>
        <p:spPr/>
        <p:txBody>
          <a:bodyPr/>
          <a:lstStyle/>
          <a:p>
            <a:endParaRPr lang="en-GB"/>
          </a:p>
        </p:txBody>
      </p:sp>
      <p:pic>
        <p:nvPicPr>
          <p:cNvPr id="12" name="Picture 11" descr="Image of the inclusive education pyramid">
            <a:extLst>
              <a:ext uri="{FF2B5EF4-FFF2-40B4-BE49-F238E27FC236}">
                <a16:creationId xmlns:a16="http://schemas.microsoft.com/office/drawing/2014/main" id="{A850A53E-497F-A641-D4C2-161EAB7036C7}"/>
              </a:ext>
            </a:extLst>
          </p:cNvPr>
          <p:cNvPicPr>
            <a:picLocks noChangeAspect="1"/>
          </p:cNvPicPr>
          <p:nvPr/>
        </p:nvPicPr>
        <p:blipFill>
          <a:blip r:embed="rId3"/>
          <a:stretch>
            <a:fillRect/>
          </a:stretch>
        </p:blipFill>
        <p:spPr>
          <a:xfrm>
            <a:off x="833246" y="1354410"/>
            <a:ext cx="9144000" cy="5262465"/>
          </a:xfrm>
          <a:prstGeom prst="rect">
            <a:avLst/>
          </a:prstGeom>
          <a:ln>
            <a:noFill/>
          </a:ln>
          <a:effectLst>
            <a:outerShdw blurRad="190500" algn="tl" rotWithShape="0">
              <a:srgbClr val="000000">
                <a:alpha val="70000"/>
              </a:srgbClr>
            </a:outerShdw>
          </a:effectLst>
          <a:scene3d>
            <a:camera prst="orthographicFront"/>
            <a:lightRig rig="threePt" dir="t"/>
          </a:scene3d>
          <a:sp3d>
            <a:bevelT/>
          </a:sp3d>
        </p:spPr>
      </p:pic>
      <p:sp>
        <p:nvSpPr>
          <p:cNvPr id="13" name="Text Placeholder 2">
            <a:extLst>
              <a:ext uri="{FF2B5EF4-FFF2-40B4-BE49-F238E27FC236}">
                <a16:creationId xmlns:a16="http://schemas.microsoft.com/office/drawing/2014/main" id="{7D511FC3-3785-1444-986F-9560982CC7C0}"/>
              </a:ext>
            </a:extLst>
          </p:cNvPr>
          <p:cNvSpPr txBox="1">
            <a:spLocks/>
          </p:cNvSpPr>
          <p:nvPr/>
        </p:nvSpPr>
        <p:spPr>
          <a:xfrm>
            <a:off x="373269" y="255866"/>
            <a:ext cx="10063955" cy="1098549"/>
          </a:xfrm>
          <a:prstGeom prst="rect">
            <a:avLst/>
          </a:prstGeo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Tx/>
              <a:buNone/>
              <a:tabLst/>
              <a:defRPr/>
            </a:pPr>
            <a:r>
              <a:rPr kumimoji="0" lang="en-GB" sz="4800" b="0" i="0" u="none" strike="noStrike" kern="1200" cap="none" spc="0" normalizeH="0" baseline="0" noProof="0">
                <a:ln>
                  <a:noFill/>
                </a:ln>
                <a:solidFill>
                  <a:srgbClr val="016990"/>
                </a:solidFill>
                <a:effectLst/>
                <a:uLnTx/>
                <a:uFillTx/>
                <a:latin typeface="Tw Cen MT" panose="020B0602020104020603" pitchFamily="34" charset="0"/>
                <a:ea typeface="+mn-ea"/>
                <a:cs typeface="+mn-cs"/>
              </a:rPr>
              <a:t>The Inclusive Education Pyramid </a:t>
            </a:r>
            <a:br>
              <a:rPr kumimoji="0" lang="en-US" altLang="en-US" sz="80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IE" sz="4400" b="0" i="0" u="none" strike="noStrike" kern="1200" cap="none" spc="0" normalizeH="0" baseline="0" noProof="0">
              <a:ln>
                <a:noFill/>
              </a:ln>
              <a:solidFill>
                <a:srgbClr val="001A7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46260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CDF923-4FF9-5047-8E71-8308F5D14103}"/>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C8CAB812-5B27-5048-A01E-52B9665D39EF}"/>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33AB1E04-FA92-DD45-AE57-1B623D708CCE}"/>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EBE58676-D066-B649-B7C9-7030942702F5}"/>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631AE352-17D6-A947-87CF-FD22CA8D91B4}"/>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651B57AD-7A51-7F4A-AF21-02DA043987FD}"/>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907A0229-B480-6A45-843C-3E47875DD5E1}"/>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C2C81187-A3D6-1F47-973E-93406D74EF25}"/>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95465B11-7964-2743-B8E3-254211742E52}"/>
              </a:ext>
            </a:extLst>
          </p:cNvPr>
          <p:cNvSpPr>
            <a:spLocks noGrp="1"/>
          </p:cNvSpPr>
          <p:nvPr>
            <p:ph type="body" idx="18"/>
          </p:nvPr>
        </p:nvSpPr>
        <p:spPr/>
        <p:txBody>
          <a:bodyPr/>
          <a:lstStyle/>
          <a:p>
            <a:endParaRPr lang="en-US"/>
          </a:p>
        </p:txBody>
      </p:sp>
      <p:pic>
        <p:nvPicPr>
          <p:cNvPr id="16" name="Picture 15" descr="Image of the inclusive curriculum digital tool - module manager">
            <a:extLst>
              <a:ext uri="{FF2B5EF4-FFF2-40B4-BE49-F238E27FC236}">
                <a16:creationId xmlns:a16="http://schemas.microsoft.com/office/drawing/2014/main" id="{166584ED-8A38-4462-CF2B-7F43E4FD8C74}"/>
              </a:ext>
            </a:extLst>
          </p:cNvPr>
          <p:cNvPicPr>
            <a:picLocks noChangeAspect="1"/>
          </p:cNvPicPr>
          <p:nvPr/>
        </p:nvPicPr>
        <p:blipFill>
          <a:blip r:embed="rId3"/>
          <a:stretch>
            <a:fillRect/>
          </a:stretch>
        </p:blipFill>
        <p:spPr>
          <a:xfrm>
            <a:off x="1107440" y="1002697"/>
            <a:ext cx="9887014" cy="5228046"/>
          </a:xfrm>
          <a:prstGeom prst="rect">
            <a:avLst/>
          </a:prstGeom>
        </p:spPr>
      </p:pic>
      <p:sp>
        <p:nvSpPr>
          <p:cNvPr id="18" name="TextBox 17">
            <a:extLst>
              <a:ext uri="{FF2B5EF4-FFF2-40B4-BE49-F238E27FC236}">
                <a16:creationId xmlns:a16="http://schemas.microsoft.com/office/drawing/2014/main" id="{570F9080-2461-073D-4468-C8B8F982B038}"/>
              </a:ext>
            </a:extLst>
          </p:cNvPr>
          <p:cNvSpPr txBox="1"/>
          <p:nvPr/>
        </p:nvSpPr>
        <p:spPr>
          <a:xfrm>
            <a:off x="4836160" y="6263886"/>
            <a:ext cx="7061200" cy="707886"/>
          </a:xfrm>
          <a:prstGeom prst="rect">
            <a:avLst/>
          </a:prstGeom>
          <a:noFill/>
        </p:spPr>
        <p:txBody>
          <a:bodyPr wrap="square" rtlCol="0">
            <a:spAutoFit/>
          </a:bodyPr>
          <a:lstStyle/>
          <a:p>
            <a:r>
              <a:rPr lang="en-GB" sz="4000">
                <a:solidFill>
                  <a:srgbClr val="005B5E"/>
                </a:solidFill>
              </a:rPr>
              <a:t>Inclusive Curriculum Digital Tool</a:t>
            </a:r>
          </a:p>
        </p:txBody>
      </p:sp>
      <p:sp>
        <p:nvSpPr>
          <p:cNvPr id="19" name="Title 18">
            <a:extLst>
              <a:ext uri="{FF2B5EF4-FFF2-40B4-BE49-F238E27FC236}">
                <a16:creationId xmlns:a16="http://schemas.microsoft.com/office/drawing/2014/main" id="{1602A60C-BFEB-B00C-8DB1-A2E94237FFA9}"/>
              </a:ext>
            </a:extLst>
          </p:cNvPr>
          <p:cNvSpPr txBox="1">
            <a:spLocks noGrp="1"/>
          </p:cNvSpPr>
          <p:nvPr>
            <p:ph type="title" idx="4294967295"/>
          </p:nvPr>
        </p:nvSpPr>
        <p:spPr>
          <a:xfrm>
            <a:off x="102267" y="171700"/>
            <a:ext cx="1189736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srgbClr val="005B5E"/>
                </a:solidFill>
                <a:effectLst/>
                <a:uLnTx/>
                <a:uFillTx/>
                <a:latin typeface="Freestyle Script" panose="030804020302050B0404" pitchFamily="66" charset="0"/>
                <a:ea typeface="+mn-ea"/>
                <a:cs typeface="+mn-cs"/>
              </a:rPr>
              <a:t>How do we constructively design using a digital tool that embeds </a:t>
            </a:r>
            <a:r>
              <a:rPr kumimoji="0" lang="en-GB" sz="4800" b="1" i="0" u="none" strike="noStrike" kern="1200" cap="none" spc="0" normalizeH="0" baseline="0" noProof="0">
                <a:ln>
                  <a:noFill/>
                </a:ln>
                <a:solidFill>
                  <a:srgbClr val="FF791E"/>
                </a:solidFill>
                <a:effectLst/>
                <a:uLnTx/>
                <a:uFillTx/>
                <a:latin typeface="Freestyle Script" panose="030804020302050B0404" pitchFamily="66" charset="0"/>
                <a:ea typeface="+mn-ea"/>
                <a:cs typeface="+mn-cs"/>
              </a:rPr>
              <a:t>UDL</a:t>
            </a:r>
            <a:r>
              <a:rPr kumimoji="0" lang="en-GB" sz="4800" b="1" i="0" u="none" strike="noStrike" kern="1200" cap="none" spc="0" normalizeH="0" baseline="0" noProof="0">
                <a:ln>
                  <a:noFill/>
                </a:ln>
                <a:solidFill>
                  <a:srgbClr val="005B5E"/>
                </a:solidFill>
                <a:effectLst/>
                <a:uLnTx/>
                <a:uFillTx/>
                <a:latin typeface="Freestyle Script" panose="030804020302050B0404" pitchFamily="66" charset="0"/>
                <a:ea typeface="+mn-ea"/>
                <a:cs typeface="+mn-cs"/>
              </a:rPr>
              <a:t>?</a:t>
            </a:r>
          </a:p>
        </p:txBody>
      </p:sp>
    </p:spTree>
    <p:extLst>
      <p:ext uri="{BB962C8B-B14F-4D97-AF65-F5344CB8AC3E}">
        <p14:creationId xmlns:p14="http://schemas.microsoft.com/office/powerpoint/2010/main" val="1394306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F1170E-FA1B-DE44-B2D2-ED5781DA56A0}"/>
              </a:ext>
              <a:ext uri="{C183D7F6-B498-43B3-948B-1728B52AA6E4}">
                <adec:decorative xmlns:adec="http://schemas.microsoft.com/office/drawing/2017/decorative" val="1"/>
              </a:ext>
            </a:extLst>
          </p:cNvPr>
          <p:cNvSpPr>
            <a:spLocks noGrp="1"/>
          </p:cNvSpPr>
          <p:nvPr>
            <p:ph type="body" idx="10"/>
          </p:nvPr>
        </p:nvSpPr>
        <p:spPr/>
        <p:txBody>
          <a:bodyPr/>
          <a:lstStyle/>
          <a:p>
            <a:endParaRPr lang="en-US"/>
          </a:p>
        </p:txBody>
      </p:sp>
      <p:sp>
        <p:nvSpPr>
          <p:cNvPr id="3" name="Text Placeholder 2">
            <a:extLst>
              <a:ext uri="{FF2B5EF4-FFF2-40B4-BE49-F238E27FC236}">
                <a16:creationId xmlns:a16="http://schemas.microsoft.com/office/drawing/2014/main" id="{7B5D68A2-66BD-544B-B6E7-4BF1CE4F8344}"/>
              </a:ext>
              <a:ext uri="{C183D7F6-B498-43B3-948B-1728B52AA6E4}">
                <adec:decorative xmlns:adec="http://schemas.microsoft.com/office/drawing/2017/decorative" val="1"/>
              </a:ext>
            </a:extLst>
          </p:cNvPr>
          <p:cNvSpPr>
            <a:spLocks noGrp="1"/>
          </p:cNvSpPr>
          <p:nvPr>
            <p:ph type="body" idx="11"/>
          </p:nvPr>
        </p:nvSpPr>
        <p:spPr/>
        <p:txBody>
          <a:bodyPr/>
          <a:lstStyle/>
          <a:p>
            <a:endParaRPr lang="en-US"/>
          </a:p>
        </p:txBody>
      </p:sp>
      <p:sp>
        <p:nvSpPr>
          <p:cNvPr id="4" name="Text Placeholder 3">
            <a:extLst>
              <a:ext uri="{FF2B5EF4-FFF2-40B4-BE49-F238E27FC236}">
                <a16:creationId xmlns:a16="http://schemas.microsoft.com/office/drawing/2014/main" id="{01AE864F-86BB-2B4B-ADDB-BDF681149C3E}"/>
              </a:ext>
              <a:ext uri="{C183D7F6-B498-43B3-948B-1728B52AA6E4}">
                <adec:decorative xmlns:adec="http://schemas.microsoft.com/office/drawing/2017/decorative" val="1"/>
              </a:ext>
            </a:extLst>
          </p:cNvPr>
          <p:cNvSpPr>
            <a:spLocks noGrp="1"/>
          </p:cNvSpPr>
          <p:nvPr>
            <p:ph type="body" idx="12"/>
          </p:nvPr>
        </p:nvSpPr>
        <p:spPr/>
        <p:txBody>
          <a:bodyPr/>
          <a:lstStyle/>
          <a:p>
            <a:endParaRPr lang="en-US"/>
          </a:p>
        </p:txBody>
      </p:sp>
      <p:sp>
        <p:nvSpPr>
          <p:cNvPr id="5" name="Text Placeholder 4">
            <a:extLst>
              <a:ext uri="{FF2B5EF4-FFF2-40B4-BE49-F238E27FC236}">
                <a16:creationId xmlns:a16="http://schemas.microsoft.com/office/drawing/2014/main" id="{9C6F2932-90A1-5C48-B36D-F8E472ECB36F}"/>
              </a:ext>
              <a:ext uri="{C183D7F6-B498-43B3-948B-1728B52AA6E4}">
                <adec:decorative xmlns:adec="http://schemas.microsoft.com/office/drawing/2017/decorative" val="1"/>
              </a:ext>
            </a:extLst>
          </p:cNvPr>
          <p:cNvSpPr>
            <a:spLocks noGrp="1"/>
          </p:cNvSpPr>
          <p:nvPr>
            <p:ph type="body" idx="13"/>
          </p:nvPr>
        </p:nvSpPr>
        <p:spPr/>
        <p:txBody>
          <a:bodyPr/>
          <a:lstStyle/>
          <a:p>
            <a:endParaRPr lang="en-US"/>
          </a:p>
        </p:txBody>
      </p:sp>
      <p:sp>
        <p:nvSpPr>
          <p:cNvPr id="6" name="Text Placeholder 5">
            <a:extLst>
              <a:ext uri="{FF2B5EF4-FFF2-40B4-BE49-F238E27FC236}">
                <a16:creationId xmlns:a16="http://schemas.microsoft.com/office/drawing/2014/main" id="{778AB5AF-7273-4F4A-BDB3-5CD03DAB3C77}"/>
              </a:ext>
              <a:ext uri="{C183D7F6-B498-43B3-948B-1728B52AA6E4}">
                <adec:decorative xmlns:adec="http://schemas.microsoft.com/office/drawing/2017/decorative" val="1"/>
              </a:ext>
            </a:extLst>
          </p:cNvPr>
          <p:cNvSpPr>
            <a:spLocks noGrp="1"/>
          </p:cNvSpPr>
          <p:nvPr>
            <p:ph type="body" idx="14"/>
          </p:nvPr>
        </p:nvSpPr>
        <p:spPr/>
        <p:txBody>
          <a:bodyPr/>
          <a:lstStyle/>
          <a:p>
            <a:endParaRPr lang="en-US"/>
          </a:p>
        </p:txBody>
      </p:sp>
      <p:sp>
        <p:nvSpPr>
          <p:cNvPr id="7" name="Text Placeholder 6">
            <a:extLst>
              <a:ext uri="{FF2B5EF4-FFF2-40B4-BE49-F238E27FC236}">
                <a16:creationId xmlns:a16="http://schemas.microsoft.com/office/drawing/2014/main" id="{42222B5A-A3A4-7A40-BE45-AA1BF3CC41C3}"/>
              </a:ext>
              <a:ext uri="{C183D7F6-B498-43B3-948B-1728B52AA6E4}">
                <adec:decorative xmlns:adec="http://schemas.microsoft.com/office/drawing/2017/decorative" val="1"/>
              </a:ext>
            </a:extLst>
          </p:cNvPr>
          <p:cNvSpPr>
            <a:spLocks noGrp="1"/>
          </p:cNvSpPr>
          <p:nvPr>
            <p:ph type="body" idx="15"/>
          </p:nvPr>
        </p:nvSpPr>
        <p:spPr/>
        <p:txBody>
          <a:bodyPr/>
          <a:lstStyle/>
          <a:p>
            <a:endParaRPr lang="en-US"/>
          </a:p>
        </p:txBody>
      </p:sp>
      <p:sp>
        <p:nvSpPr>
          <p:cNvPr id="8" name="Text Placeholder 7">
            <a:extLst>
              <a:ext uri="{FF2B5EF4-FFF2-40B4-BE49-F238E27FC236}">
                <a16:creationId xmlns:a16="http://schemas.microsoft.com/office/drawing/2014/main" id="{9DA196D1-3FE7-3B4E-803E-20E36DB75276}"/>
              </a:ext>
              <a:ext uri="{C183D7F6-B498-43B3-948B-1728B52AA6E4}">
                <adec:decorative xmlns:adec="http://schemas.microsoft.com/office/drawing/2017/decorative" val="1"/>
              </a:ext>
            </a:extLst>
          </p:cNvPr>
          <p:cNvSpPr>
            <a:spLocks noGrp="1"/>
          </p:cNvSpPr>
          <p:nvPr>
            <p:ph type="body" idx="16"/>
          </p:nvPr>
        </p:nvSpPr>
        <p:spPr/>
        <p:txBody>
          <a:bodyPr/>
          <a:lstStyle/>
          <a:p>
            <a:endParaRPr lang="en-US"/>
          </a:p>
        </p:txBody>
      </p:sp>
      <p:sp>
        <p:nvSpPr>
          <p:cNvPr id="9" name="Text Placeholder 8">
            <a:extLst>
              <a:ext uri="{FF2B5EF4-FFF2-40B4-BE49-F238E27FC236}">
                <a16:creationId xmlns:a16="http://schemas.microsoft.com/office/drawing/2014/main" id="{1CB7DB0C-8569-7B47-89A3-94F36A31F6A8}"/>
              </a:ext>
              <a:ext uri="{C183D7F6-B498-43B3-948B-1728B52AA6E4}">
                <adec:decorative xmlns:adec="http://schemas.microsoft.com/office/drawing/2017/decorative" val="1"/>
              </a:ext>
            </a:extLst>
          </p:cNvPr>
          <p:cNvSpPr>
            <a:spLocks noGrp="1"/>
          </p:cNvSpPr>
          <p:nvPr>
            <p:ph type="body" idx="17"/>
          </p:nvPr>
        </p:nvSpPr>
        <p:spPr/>
        <p:txBody>
          <a:bodyPr/>
          <a:lstStyle/>
          <a:p>
            <a:endParaRPr lang="en-US"/>
          </a:p>
        </p:txBody>
      </p:sp>
      <p:sp>
        <p:nvSpPr>
          <p:cNvPr id="10" name="Text Placeholder 9">
            <a:extLst>
              <a:ext uri="{FF2B5EF4-FFF2-40B4-BE49-F238E27FC236}">
                <a16:creationId xmlns:a16="http://schemas.microsoft.com/office/drawing/2014/main" id="{36CD4742-CF49-4E48-B858-39959D91D80B}"/>
              </a:ext>
              <a:ext uri="{C183D7F6-B498-43B3-948B-1728B52AA6E4}">
                <adec:decorative xmlns:adec="http://schemas.microsoft.com/office/drawing/2017/decorative" val="1"/>
              </a:ext>
            </a:extLst>
          </p:cNvPr>
          <p:cNvSpPr>
            <a:spLocks noGrp="1"/>
          </p:cNvSpPr>
          <p:nvPr>
            <p:ph type="body" idx="18"/>
          </p:nvPr>
        </p:nvSpPr>
        <p:spPr/>
        <p:txBody>
          <a:bodyPr/>
          <a:lstStyle/>
          <a:p>
            <a:endParaRPr lang="en-US"/>
          </a:p>
        </p:txBody>
      </p:sp>
      <p:pic>
        <p:nvPicPr>
          <p:cNvPr id="13" name="Picture 12" descr="mage from Curriculum Software page">
            <a:extLst>
              <a:ext uri="{FF2B5EF4-FFF2-40B4-BE49-F238E27FC236}">
                <a16:creationId xmlns:a16="http://schemas.microsoft.com/office/drawing/2014/main" id="{F4514D52-292E-C2D9-750A-6DE8A3CC9C38}"/>
              </a:ext>
            </a:extLst>
          </p:cNvPr>
          <p:cNvPicPr>
            <a:picLocks noChangeAspect="1"/>
          </p:cNvPicPr>
          <p:nvPr/>
        </p:nvPicPr>
        <p:blipFill>
          <a:blip r:embed="rId2"/>
          <a:stretch>
            <a:fillRect/>
          </a:stretch>
        </p:blipFill>
        <p:spPr>
          <a:xfrm>
            <a:off x="1416051" y="371897"/>
            <a:ext cx="9537361" cy="5026984"/>
          </a:xfrm>
          <a:prstGeom prst="rect">
            <a:avLst/>
          </a:prstGeom>
        </p:spPr>
      </p:pic>
      <p:pic>
        <p:nvPicPr>
          <p:cNvPr id="14" name="Picture 13" descr="mage from Curriculum Software page">
            <a:extLst>
              <a:ext uri="{FF2B5EF4-FFF2-40B4-BE49-F238E27FC236}">
                <a16:creationId xmlns:a16="http://schemas.microsoft.com/office/drawing/2014/main" id="{3E726035-E292-307B-AE12-13FC6BE3D153}"/>
              </a:ext>
            </a:extLst>
          </p:cNvPr>
          <p:cNvPicPr>
            <a:picLocks noChangeAspect="1"/>
          </p:cNvPicPr>
          <p:nvPr/>
        </p:nvPicPr>
        <p:blipFill>
          <a:blip r:embed="rId3"/>
          <a:stretch>
            <a:fillRect/>
          </a:stretch>
        </p:blipFill>
        <p:spPr>
          <a:xfrm>
            <a:off x="1416051" y="371897"/>
            <a:ext cx="9477398" cy="4928971"/>
          </a:xfrm>
          <a:prstGeom prst="rect">
            <a:avLst/>
          </a:prstGeom>
        </p:spPr>
      </p:pic>
      <p:pic>
        <p:nvPicPr>
          <p:cNvPr id="17" name="Picture 16" descr="mage from Curriculum Software page">
            <a:extLst>
              <a:ext uri="{FF2B5EF4-FFF2-40B4-BE49-F238E27FC236}">
                <a16:creationId xmlns:a16="http://schemas.microsoft.com/office/drawing/2014/main" id="{50512CD8-5373-7DCE-88B7-FDCAB10D69D4}"/>
              </a:ext>
            </a:extLst>
          </p:cNvPr>
          <p:cNvPicPr>
            <a:picLocks noChangeAspect="1"/>
          </p:cNvPicPr>
          <p:nvPr/>
        </p:nvPicPr>
        <p:blipFill>
          <a:blip r:embed="rId4"/>
          <a:stretch>
            <a:fillRect/>
          </a:stretch>
        </p:blipFill>
        <p:spPr>
          <a:xfrm>
            <a:off x="1416051" y="371897"/>
            <a:ext cx="8680352" cy="5129298"/>
          </a:xfrm>
          <a:prstGeom prst="rect">
            <a:avLst/>
          </a:prstGeom>
        </p:spPr>
      </p:pic>
      <p:pic>
        <p:nvPicPr>
          <p:cNvPr id="18" name="Picture 17" descr="mage from Curriculum Software page">
            <a:extLst>
              <a:ext uri="{FF2B5EF4-FFF2-40B4-BE49-F238E27FC236}">
                <a16:creationId xmlns:a16="http://schemas.microsoft.com/office/drawing/2014/main" id="{CA02B8A5-F594-BA61-5A61-21AA6B07BCCA}"/>
              </a:ext>
            </a:extLst>
          </p:cNvPr>
          <p:cNvPicPr>
            <a:picLocks noChangeAspect="1"/>
          </p:cNvPicPr>
          <p:nvPr/>
        </p:nvPicPr>
        <p:blipFill>
          <a:blip r:embed="rId5"/>
          <a:stretch>
            <a:fillRect/>
          </a:stretch>
        </p:blipFill>
        <p:spPr>
          <a:xfrm>
            <a:off x="1416051" y="393404"/>
            <a:ext cx="9686813" cy="4986539"/>
          </a:xfrm>
          <a:prstGeom prst="rect">
            <a:avLst/>
          </a:prstGeom>
        </p:spPr>
      </p:pic>
      <p:pic>
        <p:nvPicPr>
          <p:cNvPr id="19" name="Picture 18" descr="Image from Module Manager - curriculum management software system.">
            <a:extLst>
              <a:ext uri="{FF2B5EF4-FFF2-40B4-BE49-F238E27FC236}">
                <a16:creationId xmlns:a16="http://schemas.microsoft.com/office/drawing/2014/main" id="{D50C15C1-511D-967E-981B-F680DE4FD51C}"/>
              </a:ext>
            </a:extLst>
          </p:cNvPr>
          <p:cNvPicPr>
            <a:picLocks noChangeAspect="1"/>
          </p:cNvPicPr>
          <p:nvPr/>
        </p:nvPicPr>
        <p:blipFill>
          <a:blip r:embed="rId6"/>
          <a:stretch>
            <a:fillRect/>
          </a:stretch>
        </p:blipFill>
        <p:spPr>
          <a:xfrm>
            <a:off x="1174943" y="371897"/>
            <a:ext cx="10169028" cy="5239471"/>
          </a:xfrm>
          <a:prstGeom prst="rect">
            <a:avLst/>
          </a:prstGeom>
        </p:spPr>
      </p:pic>
      <p:sp>
        <p:nvSpPr>
          <p:cNvPr id="20" name="TextBox 19" descr="Image from Curriculum Software page">
            <a:extLst>
              <a:ext uri="{FF2B5EF4-FFF2-40B4-BE49-F238E27FC236}">
                <a16:creationId xmlns:a16="http://schemas.microsoft.com/office/drawing/2014/main" id="{7722298E-C364-F7FD-4695-170DCDC98F8B}"/>
              </a:ext>
            </a:extLst>
          </p:cNvPr>
          <p:cNvSpPr txBox="1"/>
          <p:nvPr/>
        </p:nvSpPr>
        <p:spPr>
          <a:xfrm>
            <a:off x="2154529" y="5906990"/>
            <a:ext cx="8738920" cy="461665"/>
          </a:xfrm>
          <a:prstGeom prst="rect">
            <a:avLst/>
          </a:prstGeom>
          <a:noFill/>
        </p:spPr>
        <p:txBody>
          <a:bodyPr wrap="square" rtlCol="0">
            <a:spAutoFit/>
          </a:bodyPr>
          <a:lstStyle/>
          <a:p>
            <a:r>
              <a:rPr lang="en-GB" sz="2400" b="1" dirty="0">
                <a:solidFill>
                  <a:schemeClr val="bg1"/>
                </a:solidFill>
              </a:rPr>
              <a:t>MODULE MANAGER – INCLUSIVE CURRRICULUM DEVELOPMENT</a:t>
            </a:r>
          </a:p>
        </p:txBody>
      </p:sp>
    </p:spTree>
    <p:extLst>
      <p:ext uri="{BB962C8B-B14F-4D97-AF65-F5344CB8AC3E}">
        <p14:creationId xmlns:p14="http://schemas.microsoft.com/office/powerpoint/2010/main" val="423934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0D3A6F-E0DC-8A79-A6C3-EACEBB8A95C0}"/>
              </a:ext>
            </a:extLst>
          </p:cNvPr>
          <p:cNvSpPr>
            <a:spLocks noGrp="1"/>
          </p:cNvSpPr>
          <p:nvPr>
            <p:ph type="body" idx="10"/>
          </p:nvPr>
        </p:nvSpPr>
        <p:spPr/>
        <p:txBody>
          <a:bodyPr/>
          <a:lstStyle/>
          <a:p>
            <a:endParaRPr lang="en-GB"/>
          </a:p>
        </p:txBody>
      </p:sp>
      <p:sp>
        <p:nvSpPr>
          <p:cNvPr id="3" name="Text Placeholder 2">
            <a:extLst>
              <a:ext uri="{FF2B5EF4-FFF2-40B4-BE49-F238E27FC236}">
                <a16:creationId xmlns:a16="http://schemas.microsoft.com/office/drawing/2014/main" id="{C16AC07D-C56D-0437-9E05-FA4DA489A005}"/>
              </a:ext>
            </a:extLst>
          </p:cNvPr>
          <p:cNvSpPr>
            <a:spLocks noGrp="1"/>
          </p:cNvSpPr>
          <p:nvPr>
            <p:ph type="body" idx="11"/>
          </p:nvPr>
        </p:nvSpPr>
        <p:spPr/>
        <p:txBody>
          <a:bodyPr/>
          <a:lstStyle/>
          <a:p>
            <a:endParaRPr lang="en-GB"/>
          </a:p>
        </p:txBody>
      </p:sp>
      <p:sp>
        <p:nvSpPr>
          <p:cNvPr id="4" name="Text Placeholder 3">
            <a:extLst>
              <a:ext uri="{FF2B5EF4-FFF2-40B4-BE49-F238E27FC236}">
                <a16:creationId xmlns:a16="http://schemas.microsoft.com/office/drawing/2014/main" id="{5B34B821-A178-DD29-9A32-E7B94907CE0C}"/>
              </a:ext>
            </a:extLst>
          </p:cNvPr>
          <p:cNvSpPr>
            <a:spLocks noGrp="1"/>
          </p:cNvSpPr>
          <p:nvPr>
            <p:ph type="body" idx="12"/>
          </p:nvPr>
        </p:nvSpPr>
        <p:spPr/>
        <p:txBody>
          <a:bodyPr/>
          <a:lstStyle/>
          <a:p>
            <a:endParaRPr lang="en-GB"/>
          </a:p>
        </p:txBody>
      </p:sp>
      <p:sp>
        <p:nvSpPr>
          <p:cNvPr id="5" name="Text Placeholder 4">
            <a:extLst>
              <a:ext uri="{FF2B5EF4-FFF2-40B4-BE49-F238E27FC236}">
                <a16:creationId xmlns:a16="http://schemas.microsoft.com/office/drawing/2014/main" id="{443CEA96-1BE9-49F0-BED4-E4024DA1E37A}"/>
              </a:ext>
            </a:extLst>
          </p:cNvPr>
          <p:cNvSpPr>
            <a:spLocks noGrp="1"/>
          </p:cNvSpPr>
          <p:nvPr>
            <p:ph type="body" idx="13"/>
          </p:nvPr>
        </p:nvSpPr>
        <p:spPr/>
        <p:txBody>
          <a:bodyPr/>
          <a:lstStyle/>
          <a:p>
            <a:endParaRPr lang="en-GB"/>
          </a:p>
        </p:txBody>
      </p:sp>
      <p:sp>
        <p:nvSpPr>
          <p:cNvPr id="6" name="Text Placeholder 5">
            <a:extLst>
              <a:ext uri="{FF2B5EF4-FFF2-40B4-BE49-F238E27FC236}">
                <a16:creationId xmlns:a16="http://schemas.microsoft.com/office/drawing/2014/main" id="{81B0F290-BF61-6765-7955-E7323B316C4E}"/>
              </a:ext>
            </a:extLst>
          </p:cNvPr>
          <p:cNvSpPr>
            <a:spLocks noGrp="1"/>
          </p:cNvSpPr>
          <p:nvPr>
            <p:ph type="body" idx="14"/>
          </p:nvPr>
        </p:nvSpPr>
        <p:spPr/>
        <p:txBody>
          <a:bodyPr/>
          <a:lstStyle/>
          <a:p>
            <a:endParaRPr lang="en-GB"/>
          </a:p>
        </p:txBody>
      </p:sp>
      <p:sp>
        <p:nvSpPr>
          <p:cNvPr id="7" name="Text Placeholder 6">
            <a:extLst>
              <a:ext uri="{FF2B5EF4-FFF2-40B4-BE49-F238E27FC236}">
                <a16:creationId xmlns:a16="http://schemas.microsoft.com/office/drawing/2014/main" id="{B21E08F0-5BF2-84B5-094C-D0C5C040E514}"/>
              </a:ext>
            </a:extLst>
          </p:cNvPr>
          <p:cNvSpPr>
            <a:spLocks noGrp="1"/>
          </p:cNvSpPr>
          <p:nvPr>
            <p:ph type="body" idx="15"/>
          </p:nvPr>
        </p:nvSpPr>
        <p:spPr/>
        <p:txBody>
          <a:bodyPr/>
          <a:lstStyle/>
          <a:p>
            <a:endParaRPr lang="en-GB"/>
          </a:p>
        </p:txBody>
      </p:sp>
      <p:sp>
        <p:nvSpPr>
          <p:cNvPr id="8" name="Text Placeholder 7">
            <a:extLst>
              <a:ext uri="{FF2B5EF4-FFF2-40B4-BE49-F238E27FC236}">
                <a16:creationId xmlns:a16="http://schemas.microsoft.com/office/drawing/2014/main" id="{99EC5707-5DC7-8DC0-19B6-AC0E980261FA}"/>
              </a:ext>
            </a:extLst>
          </p:cNvPr>
          <p:cNvSpPr>
            <a:spLocks noGrp="1"/>
          </p:cNvSpPr>
          <p:nvPr>
            <p:ph type="body" idx="16"/>
          </p:nvPr>
        </p:nvSpPr>
        <p:spPr/>
        <p:txBody>
          <a:bodyPr/>
          <a:lstStyle/>
          <a:p>
            <a:endParaRPr lang="en-GB"/>
          </a:p>
        </p:txBody>
      </p:sp>
      <p:sp>
        <p:nvSpPr>
          <p:cNvPr id="9" name="Text Placeholder 8">
            <a:extLst>
              <a:ext uri="{FF2B5EF4-FFF2-40B4-BE49-F238E27FC236}">
                <a16:creationId xmlns:a16="http://schemas.microsoft.com/office/drawing/2014/main" id="{D4D7CB93-C423-5484-A676-76D756183FB1}"/>
              </a:ext>
            </a:extLst>
          </p:cNvPr>
          <p:cNvSpPr>
            <a:spLocks noGrp="1"/>
          </p:cNvSpPr>
          <p:nvPr>
            <p:ph type="body" idx="17"/>
          </p:nvPr>
        </p:nvSpPr>
        <p:spPr/>
        <p:txBody>
          <a:bodyPr/>
          <a:lstStyle/>
          <a:p>
            <a:endParaRPr lang="en-GB"/>
          </a:p>
        </p:txBody>
      </p:sp>
      <p:sp>
        <p:nvSpPr>
          <p:cNvPr id="10" name="Text Placeholder 9">
            <a:extLst>
              <a:ext uri="{FF2B5EF4-FFF2-40B4-BE49-F238E27FC236}">
                <a16:creationId xmlns:a16="http://schemas.microsoft.com/office/drawing/2014/main" id="{1A0B8F84-1431-B652-8150-C22D2F201721}"/>
              </a:ext>
            </a:extLst>
          </p:cNvPr>
          <p:cNvSpPr>
            <a:spLocks noGrp="1"/>
          </p:cNvSpPr>
          <p:nvPr>
            <p:ph type="body" idx="18"/>
          </p:nvPr>
        </p:nvSpPr>
        <p:spPr/>
        <p:txBody>
          <a:bodyPr/>
          <a:lstStyle/>
          <a:p>
            <a:endParaRPr lang="en-GB"/>
          </a:p>
        </p:txBody>
      </p:sp>
      <p:sp>
        <p:nvSpPr>
          <p:cNvPr id="11" name="Title 10">
            <a:extLst>
              <a:ext uri="{FF2B5EF4-FFF2-40B4-BE49-F238E27FC236}">
                <a16:creationId xmlns:a16="http://schemas.microsoft.com/office/drawing/2014/main" id="{712117E1-502C-D7D8-E884-AF457D415415}"/>
              </a:ext>
            </a:extLst>
          </p:cNvPr>
          <p:cNvSpPr>
            <a:spLocks noGrp="1"/>
          </p:cNvSpPr>
          <p:nvPr>
            <p:ph type="title"/>
          </p:nvPr>
        </p:nvSpPr>
        <p:spPr>
          <a:xfrm>
            <a:off x="1039642" y="721872"/>
            <a:ext cx="8123006" cy="627321"/>
          </a:xfrm>
        </p:spPr>
        <p:txBody>
          <a:bodyPr>
            <a:normAutofit fontScale="90000"/>
          </a:bodyPr>
          <a:lstStyle/>
          <a:p>
            <a:r>
              <a:rPr lang="en-GB" b="1">
                <a:latin typeface="Arial"/>
                <a:cs typeface="Arial"/>
              </a:rPr>
              <a:t>Internal Review Panel Validation May 2022</a:t>
            </a:r>
            <a:endParaRPr lang="en-GB" b="1"/>
          </a:p>
        </p:txBody>
      </p:sp>
      <p:sp>
        <p:nvSpPr>
          <p:cNvPr id="13" name="TextBox 12">
            <a:extLst>
              <a:ext uri="{FF2B5EF4-FFF2-40B4-BE49-F238E27FC236}">
                <a16:creationId xmlns:a16="http://schemas.microsoft.com/office/drawing/2014/main" id="{66D63882-D24C-3236-3286-B5EBB9870468}"/>
              </a:ext>
            </a:extLst>
          </p:cNvPr>
          <p:cNvSpPr txBox="1"/>
          <p:nvPr/>
        </p:nvSpPr>
        <p:spPr>
          <a:xfrm>
            <a:off x="439948" y="1719533"/>
            <a:ext cx="10334444"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GB" sz="2800" b="1">
                <a:solidFill>
                  <a:srgbClr val="ED7D31"/>
                </a:solidFill>
                <a:cs typeface="Arial"/>
              </a:rPr>
              <a:t>Letter of Support:</a:t>
            </a:r>
            <a:r>
              <a:rPr lang="en-GB" sz="2400" b="1">
                <a:solidFill>
                  <a:srgbClr val="ED7D31"/>
                </a:solidFill>
                <a:cs typeface="Arial"/>
              </a:rPr>
              <a:t> </a:t>
            </a:r>
            <a:r>
              <a:rPr lang="en-GB" sz="2400">
                <a:solidFill>
                  <a:srgbClr val="FFFFFF"/>
                </a:solidFill>
                <a:cs typeface="Arial"/>
              </a:rPr>
              <a:t>Dr Fiona Malony, Director of Further Education &amp; Training Support Services, ETBI </a:t>
            </a:r>
            <a:r>
              <a:rPr lang="en-US" sz="2400">
                <a:cs typeface="Arial"/>
              </a:rPr>
              <a:t>​</a:t>
            </a:r>
          </a:p>
          <a:p>
            <a:endParaRPr lang="en-US" sz="2400">
              <a:solidFill>
                <a:srgbClr val="000000"/>
              </a:solidFill>
              <a:cs typeface="Arial"/>
            </a:endParaRPr>
          </a:p>
          <a:p>
            <a:pPr>
              <a:buChar char="•"/>
            </a:pPr>
            <a:r>
              <a:rPr lang="en-GB" sz="2800" b="1">
                <a:solidFill>
                  <a:srgbClr val="ED7D31"/>
                </a:solidFill>
                <a:cs typeface="Arial"/>
              </a:rPr>
              <a:t>Panel Members</a:t>
            </a:r>
            <a:r>
              <a:rPr lang="en-GB" sz="2400" b="1">
                <a:solidFill>
                  <a:srgbClr val="ED7D31"/>
                </a:solidFill>
                <a:cs typeface="Arial"/>
              </a:rPr>
              <a:t> </a:t>
            </a:r>
            <a:r>
              <a:rPr lang="en-GB" sz="2400">
                <a:solidFill>
                  <a:srgbClr val="FFFFFF"/>
                </a:solidFill>
                <a:cs typeface="Arial"/>
              </a:rPr>
              <a:t>– review and interview programme team</a:t>
            </a:r>
            <a:r>
              <a:rPr lang="en-US" sz="2400">
                <a:cs typeface="Arial"/>
              </a:rPr>
              <a:t>​</a:t>
            </a:r>
          </a:p>
          <a:p>
            <a:pPr lvl="1">
              <a:buChar char="•"/>
            </a:pPr>
            <a:r>
              <a:rPr lang="en-GB" sz="2400">
                <a:solidFill>
                  <a:srgbClr val="FFFFFF"/>
                </a:solidFill>
                <a:cs typeface="Arial"/>
              </a:rPr>
              <a:t>Dr Sean Bracken, Principal Lecturer, University of Worchester</a:t>
            </a:r>
            <a:r>
              <a:rPr lang="en-US" sz="2400">
                <a:cs typeface="Arial"/>
              </a:rPr>
              <a:t>​</a:t>
            </a:r>
          </a:p>
          <a:p>
            <a:pPr lvl="1">
              <a:buChar char="•"/>
            </a:pPr>
            <a:r>
              <a:rPr lang="en-GB" sz="2400">
                <a:solidFill>
                  <a:srgbClr val="FFFFFF"/>
                </a:solidFill>
                <a:cs typeface="Arial"/>
              </a:rPr>
              <a:t>Dr Gina Noonan, Head of Teaching &amp; Learning, SETU (Carlow)</a:t>
            </a:r>
            <a:r>
              <a:rPr lang="en-US" sz="2400">
                <a:cs typeface="Arial"/>
              </a:rPr>
              <a:t>​</a:t>
            </a:r>
          </a:p>
          <a:p>
            <a:pPr lvl="1">
              <a:buChar char="•"/>
            </a:pPr>
            <a:r>
              <a:rPr lang="en-GB" sz="2400">
                <a:solidFill>
                  <a:srgbClr val="FFFFFF"/>
                </a:solidFill>
                <a:cs typeface="Arial"/>
              </a:rPr>
              <a:t>Carol Neenan, Active Inclusion Officer, Cork Education &amp; Training Board</a:t>
            </a:r>
          </a:p>
          <a:p>
            <a:pPr lvl="1" algn="ctr"/>
            <a:endParaRPr lang="en-GB" sz="2400" b="1">
              <a:solidFill>
                <a:schemeClr val="accent2"/>
              </a:solidFill>
              <a:cs typeface="Arial"/>
            </a:endParaRPr>
          </a:p>
          <a:p>
            <a:pPr lvl="1" algn="ctr"/>
            <a:r>
              <a:rPr lang="en-GB" sz="2400" b="1">
                <a:solidFill>
                  <a:schemeClr val="accent2"/>
                </a:solidFill>
                <a:cs typeface="Arial"/>
              </a:rPr>
              <a:t>Programme approved with commendations</a:t>
            </a:r>
            <a:endParaRPr lang="en-GB">
              <a:solidFill>
                <a:schemeClr val="accent2"/>
              </a:solidFill>
            </a:endParaRPr>
          </a:p>
          <a:p>
            <a:pPr lvl="1">
              <a:buChar char="•"/>
            </a:pPr>
            <a:endParaRPr lang="en-GB" sz="2400">
              <a:solidFill>
                <a:srgbClr val="FFFFFF"/>
              </a:solidFill>
              <a:cs typeface="Arial"/>
            </a:endParaRPr>
          </a:p>
        </p:txBody>
      </p:sp>
    </p:spTree>
    <p:extLst>
      <p:ext uri="{BB962C8B-B14F-4D97-AF65-F5344CB8AC3E}">
        <p14:creationId xmlns:p14="http://schemas.microsoft.com/office/powerpoint/2010/main" val="170706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40552C-18A0-498D-9383-D1A45981B359}"/>
              </a:ext>
            </a:extLst>
          </p:cNvPr>
          <p:cNvSpPr>
            <a:spLocks noGrp="1"/>
          </p:cNvSpPr>
          <p:nvPr>
            <p:ph type="body" idx="10"/>
          </p:nvPr>
        </p:nvSpPr>
        <p:spPr/>
        <p:txBody>
          <a:bodyPr>
            <a:normAutofit fontScale="85000" lnSpcReduction="2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a:p>
        </p:txBody>
      </p:sp>
      <p:sp>
        <p:nvSpPr>
          <p:cNvPr id="4" name="Text Placeholder 3">
            <a:extLst>
              <a:ext uri="{FF2B5EF4-FFF2-40B4-BE49-F238E27FC236}">
                <a16:creationId xmlns:a16="http://schemas.microsoft.com/office/drawing/2014/main" id="{0343281C-496A-7EEA-101C-56671D11C6F0}"/>
              </a:ext>
            </a:extLst>
          </p:cNvPr>
          <p:cNvSpPr>
            <a:spLocks noGrp="1"/>
          </p:cNvSpPr>
          <p:nvPr>
            <p:ph type="body" idx="11"/>
          </p:nvPr>
        </p:nvSpPr>
        <p:spPr/>
        <p:txBody>
          <a:bodyPr>
            <a:normAutofit fontScale="85000" lnSpcReduction="2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a:p>
        </p:txBody>
      </p:sp>
      <p:sp>
        <p:nvSpPr>
          <p:cNvPr id="5" name="Text Placeholder 4">
            <a:extLst>
              <a:ext uri="{FF2B5EF4-FFF2-40B4-BE49-F238E27FC236}">
                <a16:creationId xmlns:a16="http://schemas.microsoft.com/office/drawing/2014/main" id="{DD5270B4-A414-6AA4-A684-F02D2E22F20B}"/>
              </a:ext>
            </a:extLst>
          </p:cNvPr>
          <p:cNvSpPr>
            <a:spLocks noGrp="1"/>
          </p:cNvSpPr>
          <p:nvPr>
            <p:ph type="body" idx="12"/>
          </p:nvPr>
        </p:nvSpPr>
        <p:spPr/>
        <p:txBody>
          <a:bodyPr>
            <a:normAutofit fontScale="85000" lnSpcReduction="2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a:p>
        </p:txBody>
      </p:sp>
      <p:sp>
        <p:nvSpPr>
          <p:cNvPr id="6" name="Text Placeholder 5">
            <a:extLst>
              <a:ext uri="{FF2B5EF4-FFF2-40B4-BE49-F238E27FC236}">
                <a16:creationId xmlns:a16="http://schemas.microsoft.com/office/drawing/2014/main" id="{0FB7D44E-8F34-0BD6-CCBD-5B3310295D91}"/>
              </a:ext>
            </a:extLst>
          </p:cNvPr>
          <p:cNvSpPr>
            <a:spLocks noGrp="1"/>
          </p:cNvSpPr>
          <p:nvPr>
            <p:ph type="body" idx="13"/>
          </p:nvPr>
        </p:nvSpPr>
        <p:spPr/>
        <p:txBody>
          <a:bodyPr>
            <a:normAutofit fontScale="85000" lnSpcReduction="2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a:p>
        </p:txBody>
      </p:sp>
      <p:sp>
        <p:nvSpPr>
          <p:cNvPr id="7" name="Text Placeholder 6">
            <a:extLst>
              <a:ext uri="{FF2B5EF4-FFF2-40B4-BE49-F238E27FC236}">
                <a16:creationId xmlns:a16="http://schemas.microsoft.com/office/drawing/2014/main" id="{7D96762D-39C7-DDB2-3B2E-F63BAF595C9E}"/>
              </a:ext>
            </a:extLst>
          </p:cNvPr>
          <p:cNvSpPr>
            <a:spLocks noGrp="1"/>
          </p:cNvSpPr>
          <p:nvPr>
            <p:ph type="body" idx="14"/>
          </p:nvPr>
        </p:nvSpPr>
        <p:spPr/>
        <p:txBody>
          <a:bodyPr>
            <a:normAutofit fontScale="85000" lnSpcReduction="2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a:p>
        </p:txBody>
      </p:sp>
      <p:sp>
        <p:nvSpPr>
          <p:cNvPr id="8" name="Text Placeholder 7">
            <a:extLst>
              <a:ext uri="{FF2B5EF4-FFF2-40B4-BE49-F238E27FC236}">
                <a16:creationId xmlns:a16="http://schemas.microsoft.com/office/drawing/2014/main" id="{F10C7E06-14C7-6CDB-94BE-786F3B5D9C72}"/>
              </a:ext>
            </a:extLst>
          </p:cNvPr>
          <p:cNvSpPr>
            <a:spLocks noGrp="1"/>
          </p:cNvSpPr>
          <p:nvPr>
            <p:ph type="body" idx="15"/>
          </p:nvPr>
        </p:nvSpPr>
        <p:spPr/>
        <p:txBody>
          <a:bodyPr>
            <a:normAutofit fontScale="70000" lnSpcReduction="2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a:p>
        </p:txBody>
      </p:sp>
      <p:sp>
        <p:nvSpPr>
          <p:cNvPr id="9" name="Text Placeholder 8">
            <a:extLst>
              <a:ext uri="{FF2B5EF4-FFF2-40B4-BE49-F238E27FC236}">
                <a16:creationId xmlns:a16="http://schemas.microsoft.com/office/drawing/2014/main" id="{68ACCC0A-C4E8-DEC7-D366-0BC9DEF8A472}"/>
              </a:ext>
            </a:extLst>
          </p:cNvPr>
          <p:cNvSpPr>
            <a:spLocks noGrp="1"/>
          </p:cNvSpPr>
          <p:nvPr>
            <p:ph type="body" idx="16"/>
          </p:nvPr>
        </p:nvSpPr>
        <p:spPr/>
        <p:txBody>
          <a:bodyPr>
            <a:normAutofit fontScale="70000" lnSpcReduction="2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a:p>
        </p:txBody>
      </p:sp>
      <p:sp>
        <p:nvSpPr>
          <p:cNvPr id="10" name="Text Placeholder 9">
            <a:extLst>
              <a:ext uri="{FF2B5EF4-FFF2-40B4-BE49-F238E27FC236}">
                <a16:creationId xmlns:a16="http://schemas.microsoft.com/office/drawing/2014/main" id="{A1389256-B811-B438-F26F-9E7FF2A9C82B}"/>
              </a:ext>
            </a:extLst>
          </p:cNvPr>
          <p:cNvSpPr>
            <a:spLocks noGrp="1"/>
          </p:cNvSpPr>
          <p:nvPr>
            <p:ph type="body" idx="17"/>
          </p:nvPr>
        </p:nvSpPr>
        <p:spPr/>
        <p:txBody>
          <a:bodyPr>
            <a:normAutofit fontScale="70000" lnSpcReduction="2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a:p>
        </p:txBody>
      </p:sp>
      <p:sp>
        <p:nvSpPr>
          <p:cNvPr id="11" name="Text Placeholder 10">
            <a:extLst>
              <a:ext uri="{FF2B5EF4-FFF2-40B4-BE49-F238E27FC236}">
                <a16:creationId xmlns:a16="http://schemas.microsoft.com/office/drawing/2014/main" id="{BCCAAAD6-EC2B-BF98-2B8C-9DF3571AD25F}"/>
              </a:ext>
            </a:extLst>
          </p:cNvPr>
          <p:cNvSpPr>
            <a:spLocks noGrp="1"/>
          </p:cNvSpPr>
          <p:nvPr>
            <p:ph type="body" idx="18"/>
          </p:nvPr>
        </p:nvSpPr>
        <p:spPr/>
        <p:txBody>
          <a:bodyPr>
            <a:normAutofit fontScale="70000" lnSpcReduction="2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a:p>
        </p:txBody>
      </p:sp>
      <p:sp>
        <p:nvSpPr>
          <p:cNvPr id="13" name="Text Placeholder 2">
            <a:extLst>
              <a:ext uri="{FF2B5EF4-FFF2-40B4-BE49-F238E27FC236}">
                <a16:creationId xmlns:a16="http://schemas.microsoft.com/office/drawing/2014/main" id="{F6B259A6-AA52-B2B6-8051-B73103D9D974}"/>
              </a:ext>
            </a:extLst>
          </p:cNvPr>
          <p:cNvSpPr txBox="1">
            <a:spLocks/>
          </p:cNvSpPr>
          <p:nvPr/>
        </p:nvSpPr>
        <p:spPr>
          <a:xfrm>
            <a:off x="373269" y="255866"/>
            <a:ext cx="10063955" cy="1098549"/>
          </a:xfrm>
          <a:prstGeom prst="rect">
            <a:avLst/>
          </a:prstGeo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Tx/>
              <a:buNone/>
              <a:tabLst/>
              <a:defRPr/>
            </a:pPr>
            <a:r>
              <a:rPr kumimoji="0" lang="en-GB" altLang="en-US" sz="4800" b="0" i="0" u="none" strike="noStrike" kern="1200" cap="none" spc="0" normalizeH="0" baseline="0" noProof="0">
                <a:ln>
                  <a:noFill/>
                </a:ln>
                <a:solidFill>
                  <a:srgbClr val="016990"/>
                </a:solidFill>
                <a:effectLst/>
                <a:uLnTx/>
                <a:uFillTx/>
                <a:latin typeface="Tw Cen MT" panose="020B0602020104020603" pitchFamily="34" charset="0"/>
                <a:ea typeface="+mn-ea"/>
                <a:cs typeface="+mn-cs"/>
              </a:rPr>
              <a:t>Module Roadmap (</a:t>
            </a:r>
            <a:r>
              <a:rPr kumimoji="0" lang="en-GB" altLang="en-US" sz="3200" b="0" i="0" u="none" strike="noStrike" kern="1200" cap="none" spc="0" normalizeH="0" baseline="0" noProof="0">
                <a:ln>
                  <a:noFill/>
                </a:ln>
                <a:solidFill>
                  <a:srgbClr val="016990"/>
                </a:solidFill>
                <a:effectLst/>
                <a:uLnTx/>
                <a:uFillTx/>
                <a:latin typeface="Tw Cen MT" panose="020B0602020104020603" pitchFamily="34" charset="0"/>
                <a:ea typeface="+mn-ea"/>
                <a:cs typeface="+mn-cs"/>
              </a:rPr>
              <a:t>Mary Malone, Lecturer- ATU) </a:t>
            </a:r>
            <a:br>
              <a:rPr kumimoji="0" lang="en-US" altLang="en-US" sz="80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IE" sz="4400" b="0" i="0" u="none" strike="noStrike" kern="1200" cap="none" spc="0" normalizeH="0" baseline="0" noProof="0">
              <a:ln>
                <a:noFill/>
              </a:ln>
              <a:solidFill>
                <a:srgbClr val="001A79"/>
              </a:solidFill>
              <a:effectLst/>
              <a:uLnTx/>
              <a:uFillTx/>
              <a:latin typeface="Arial" panose="020B0604020202020204"/>
              <a:ea typeface="+mn-ea"/>
              <a:cs typeface="+mn-cs"/>
            </a:endParaRPr>
          </a:p>
        </p:txBody>
      </p:sp>
      <p:pic>
        <p:nvPicPr>
          <p:cNvPr id="12" name="Picture 11" descr="Image of a learning journey roadmap">
            <a:extLst>
              <a:ext uri="{FF2B5EF4-FFF2-40B4-BE49-F238E27FC236}">
                <a16:creationId xmlns:a16="http://schemas.microsoft.com/office/drawing/2014/main" id="{6A650BC2-0FA9-F8EF-83AF-CBBFB4B2BADB}"/>
              </a:ext>
            </a:extLst>
          </p:cNvPr>
          <p:cNvPicPr>
            <a:picLocks noChangeAspect="1"/>
          </p:cNvPicPr>
          <p:nvPr/>
        </p:nvPicPr>
        <p:blipFill>
          <a:blip r:embed="rId3"/>
          <a:stretch>
            <a:fillRect/>
          </a:stretch>
        </p:blipFill>
        <p:spPr>
          <a:xfrm>
            <a:off x="594520" y="1157289"/>
            <a:ext cx="10706893" cy="5444845"/>
          </a:xfrm>
          <a:prstGeom prst="rect">
            <a:avLst/>
          </a:prstGeom>
        </p:spPr>
      </p:pic>
    </p:spTree>
    <p:extLst>
      <p:ext uri="{BB962C8B-B14F-4D97-AF65-F5344CB8AC3E}">
        <p14:creationId xmlns:p14="http://schemas.microsoft.com/office/powerpoint/2010/main" val="1157723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A45B1CE3-6194-0534-F58E-6864AFD891AB}"/>
              </a:ext>
            </a:extLst>
          </p:cNvPr>
          <p:cNvSpPr>
            <a:spLocks noGrp="1"/>
          </p:cNvSpPr>
          <p:nvPr>
            <p:ph type="title"/>
          </p:nvPr>
        </p:nvSpPr>
        <p:spPr>
          <a:xfrm>
            <a:off x="7951305" y="5937709"/>
            <a:ext cx="3346174" cy="250162"/>
          </a:xfrm>
        </p:spPr>
        <p:txBody>
          <a:bodyPr>
            <a:noAutofit/>
          </a:bodyPr>
          <a:lstStyle/>
          <a:p>
            <a:r>
              <a:rPr lang="en-GB" sz="4000"/>
              <a:t>ALIGNMENT</a:t>
            </a:r>
          </a:p>
        </p:txBody>
      </p:sp>
      <p:sp>
        <p:nvSpPr>
          <p:cNvPr id="3" name="Text Placeholder 2">
            <a:extLst>
              <a:ext uri="{FF2B5EF4-FFF2-40B4-BE49-F238E27FC236}">
                <a16:creationId xmlns:a16="http://schemas.microsoft.com/office/drawing/2014/main" id="{1DF65375-7407-C340-BA2E-AE581449E4EE}"/>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F7EECAD6-A7D5-B044-9F0C-4541939E0FA7}"/>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566FF63D-F957-A04F-B3E3-98E5FE4DCA0A}"/>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6F53D5D8-AD88-064D-8363-EA20FA4E927D}"/>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CFE4C337-D774-794A-AAD8-A323D97F8499}"/>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320644E7-3771-C44D-B7DA-B33DF73B1C42}"/>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EED75506-AE19-C049-ACE5-A6C713342CC1}"/>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40185264-C0E0-D84D-BD34-5163880450EF}"/>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298EC768-A938-334A-ADA2-B970B3C1D10E}"/>
              </a:ext>
            </a:extLst>
          </p:cNvPr>
          <p:cNvSpPr>
            <a:spLocks noGrp="1"/>
          </p:cNvSpPr>
          <p:nvPr>
            <p:ph type="body" idx="18"/>
          </p:nvPr>
        </p:nvSpPr>
        <p:spPr/>
        <p:txBody>
          <a:bodyPr/>
          <a:lstStyle/>
          <a:p>
            <a:endParaRPr lang="en-US"/>
          </a:p>
        </p:txBody>
      </p:sp>
      <p:pic>
        <p:nvPicPr>
          <p:cNvPr id="15" name="Picture 2" descr="Authentic and alternative assessment - Georgian College">
            <a:extLst>
              <a:ext uri="{FF2B5EF4-FFF2-40B4-BE49-F238E27FC236}">
                <a16:creationId xmlns:a16="http://schemas.microsoft.com/office/drawing/2014/main" id="{8FF8AAD7-65F6-3EF8-6B00-1AF51916F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658" y="677205"/>
            <a:ext cx="9752684" cy="3032551"/>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2" descr="Define your goal and write it down - TEDxTUWien">
            <a:extLst>
              <a:ext uri="{FF2B5EF4-FFF2-40B4-BE49-F238E27FC236}">
                <a16:creationId xmlns:a16="http://schemas.microsoft.com/office/drawing/2014/main" id="{119DE1A6-83FD-3D80-2442-8B08C1807D5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7" name="Picture 16">
            <a:extLst>
              <a:ext uri="{FF2B5EF4-FFF2-40B4-BE49-F238E27FC236}">
                <a16:creationId xmlns:a16="http://schemas.microsoft.com/office/drawing/2014/main" id="{14497001-DA83-5E0D-5B6C-540C6CBA97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4895" y="3210364"/>
            <a:ext cx="2407769" cy="1605982"/>
          </a:xfrm>
          <a:prstGeom prst="rect">
            <a:avLst/>
          </a:prstGeom>
        </p:spPr>
      </p:pic>
      <p:pic>
        <p:nvPicPr>
          <p:cNvPr id="6148" name="Picture 4" descr="Authentic tasks">
            <a:extLst>
              <a:ext uri="{FF2B5EF4-FFF2-40B4-BE49-F238E27FC236}">
                <a16:creationId xmlns:a16="http://schemas.microsoft.com/office/drawing/2014/main" id="{525989D7-1B9A-5CCD-2260-96806EE780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0925" y="3310585"/>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o-created marking criteria - Educational Enhancement">
            <a:extLst>
              <a:ext uri="{FF2B5EF4-FFF2-40B4-BE49-F238E27FC236}">
                <a16:creationId xmlns:a16="http://schemas.microsoft.com/office/drawing/2014/main" id="{B47D35F3-7572-1F3C-E9FC-D7F026F7F3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264497" y="315531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Gallery - WordArt.com">
            <a:extLst>
              <a:ext uri="{FF2B5EF4-FFF2-40B4-BE49-F238E27FC236}">
                <a16:creationId xmlns:a16="http://schemas.microsoft.com/office/drawing/2014/main" id="{901ED6BB-CA05-C217-459A-CA26DDEA14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116"/>
          <a:stretch/>
        </p:blipFill>
        <p:spPr bwMode="auto">
          <a:xfrm>
            <a:off x="9000816" y="3310585"/>
            <a:ext cx="2143125" cy="1862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486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5A2FF8B1-270C-2417-A944-8D7C379998C6}"/>
              </a:ext>
            </a:extLst>
          </p:cNvPr>
          <p:cNvSpPr>
            <a:spLocks noGrp="1"/>
          </p:cNvSpPr>
          <p:nvPr>
            <p:ph type="title"/>
          </p:nvPr>
        </p:nvSpPr>
        <p:spPr>
          <a:xfrm>
            <a:off x="2323228" y="687811"/>
            <a:ext cx="7545544" cy="5482377"/>
          </a:xfrm>
        </p:spPr>
        <p:txBody>
          <a:bodyPr/>
          <a:lstStyle/>
          <a:p>
            <a:r>
              <a:rPr lang="en-GB"/>
              <a:t>UDL in Course Design &amp; Development</a:t>
            </a:r>
          </a:p>
        </p:txBody>
      </p:sp>
      <p:sp>
        <p:nvSpPr>
          <p:cNvPr id="3" name="Text Placeholder 2">
            <a:extLst>
              <a:ext uri="{FF2B5EF4-FFF2-40B4-BE49-F238E27FC236}">
                <a16:creationId xmlns:a16="http://schemas.microsoft.com/office/drawing/2014/main" id="{E92C9B2D-472F-3E48-A4BD-561EA89153E6}"/>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67A9F5D2-E440-214E-A03B-F046522867FE}"/>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049C219E-5653-BA41-8A9A-29B09DBFF101}"/>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F69B0ED5-0CC5-A643-991D-4286AFC16EB1}"/>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9F76770B-3B39-5E4E-A48F-B33A6904EFB3}"/>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83EE9332-7C3B-B94C-9F8B-19AF0A59C9B4}"/>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66CBD311-249E-E14C-AE85-8A4E40A34CE1}"/>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B3274B4D-5661-E642-941F-846E9EFC597E}"/>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C47275F9-DA21-AC46-B0B9-4AB257E2B511}"/>
              </a:ext>
            </a:extLst>
          </p:cNvPr>
          <p:cNvSpPr>
            <a:spLocks noGrp="1"/>
          </p:cNvSpPr>
          <p:nvPr>
            <p:ph type="body" idx="18"/>
          </p:nvPr>
        </p:nvSpPr>
        <p:spPr/>
        <p:txBody>
          <a:bodyPr/>
          <a:lstStyle/>
          <a:p>
            <a:endParaRPr lang="en-US"/>
          </a:p>
        </p:txBody>
      </p:sp>
      <p:pic>
        <p:nvPicPr>
          <p:cNvPr id="13" name="Picture 4" descr="UDL: The How (Start Your Journey Here) | Learning and Teaching Services  (LTS)">
            <a:extLst>
              <a:ext uri="{FF2B5EF4-FFF2-40B4-BE49-F238E27FC236}">
                <a16:creationId xmlns:a16="http://schemas.microsoft.com/office/drawing/2014/main" id="{5546E7D2-4D0F-D681-2AF7-74E0D4F356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11" t="17470" r="2334" b="18383"/>
          <a:stretch/>
        </p:blipFill>
        <p:spPr bwMode="auto">
          <a:xfrm>
            <a:off x="749309" y="548640"/>
            <a:ext cx="10403347" cy="529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7452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B14AB2-9A37-1D15-9710-C7091D12A5BB}"/>
              </a:ext>
            </a:extLst>
          </p:cNvPr>
          <p:cNvSpPr>
            <a:spLocks noGrp="1"/>
          </p:cNvSpPr>
          <p:nvPr>
            <p:ph type="body" idx="10"/>
          </p:nvPr>
        </p:nvSpPr>
        <p:spPr/>
        <p:txBody>
          <a:bodyPr/>
          <a:lstStyle/>
          <a:p>
            <a:endParaRPr lang="en-GB"/>
          </a:p>
        </p:txBody>
      </p:sp>
      <p:sp>
        <p:nvSpPr>
          <p:cNvPr id="4" name="Text Placeholder 3">
            <a:extLst>
              <a:ext uri="{FF2B5EF4-FFF2-40B4-BE49-F238E27FC236}">
                <a16:creationId xmlns:a16="http://schemas.microsoft.com/office/drawing/2014/main" id="{183CE522-921F-896F-4C8A-9D3102C8BEC9}"/>
              </a:ext>
            </a:extLst>
          </p:cNvPr>
          <p:cNvSpPr>
            <a:spLocks noGrp="1"/>
          </p:cNvSpPr>
          <p:nvPr>
            <p:ph type="body" idx="11"/>
          </p:nvPr>
        </p:nvSpPr>
        <p:spPr/>
        <p:txBody>
          <a:bodyPr/>
          <a:lstStyle/>
          <a:p>
            <a:endParaRPr lang="en-GB"/>
          </a:p>
        </p:txBody>
      </p:sp>
      <p:sp>
        <p:nvSpPr>
          <p:cNvPr id="5" name="Text Placeholder 4">
            <a:extLst>
              <a:ext uri="{FF2B5EF4-FFF2-40B4-BE49-F238E27FC236}">
                <a16:creationId xmlns:a16="http://schemas.microsoft.com/office/drawing/2014/main" id="{AC78A539-16A8-30F9-EB73-CF8B699E3504}"/>
              </a:ext>
            </a:extLst>
          </p:cNvPr>
          <p:cNvSpPr>
            <a:spLocks noGrp="1"/>
          </p:cNvSpPr>
          <p:nvPr>
            <p:ph type="body" idx="12"/>
          </p:nvPr>
        </p:nvSpPr>
        <p:spPr/>
        <p:txBody>
          <a:bodyPr/>
          <a:lstStyle/>
          <a:p>
            <a:endParaRPr lang="en-GB"/>
          </a:p>
        </p:txBody>
      </p:sp>
      <p:sp>
        <p:nvSpPr>
          <p:cNvPr id="6" name="Text Placeholder 5">
            <a:extLst>
              <a:ext uri="{FF2B5EF4-FFF2-40B4-BE49-F238E27FC236}">
                <a16:creationId xmlns:a16="http://schemas.microsoft.com/office/drawing/2014/main" id="{6FEF5554-9416-DB33-5264-8D244C71AF95}"/>
              </a:ext>
            </a:extLst>
          </p:cNvPr>
          <p:cNvSpPr>
            <a:spLocks noGrp="1"/>
          </p:cNvSpPr>
          <p:nvPr>
            <p:ph type="body" idx="13"/>
          </p:nvPr>
        </p:nvSpPr>
        <p:spPr/>
        <p:txBody>
          <a:bodyPr/>
          <a:lstStyle/>
          <a:p>
            <a:endParaRPr lang="en-GB"/>
          </a:p>
        </p:txBody>
      </p:sp>
      <p:sp>
        <p:nvSpPr>
          <p:cNvPr id="7" name="Text Placeholder 6">
            <a:extLst>
              <a:ext uri="{FF2B5EF4-FFF2-40B4-BE49-F238E27FC236}">
                <a16:creationId xmlns:a16="http://schemas.microsoft.com/office/drawing/2014/main" id="{9DBA8FF0-6FEA-7ADE-3F58-F88ACC3DAD66}"/>
              </a:ext>
            </a:extLst>
          </p:cNvPr>
          <p:cNvSpPr>
            <a:spLocks noGrp="1"/>
          </p:cNvSpPr>
          <p:nvPr>
            <p:ph type="body" idx="14"/>
          </p:nvPr>
        </p:nvSpPr>
        <p:spPr/>
        <p:txBody>
          <a:bodyPr/>
          <a:lstStyle/>
          <a:p>
            <a:endParaRPr lang="en-GB"/>
          </a:p>
        </p:txBody>
      </p:sp>
      <p:sp>
        <p:nvSpPr>
          <p:cNvPr id="8" name="Text Placeholder 7">
            <a:extLst>
              <a:ext uri="{FF2B5EF4-FFF2-40B4-BE49-F238E27FC236}">
                <a16:creationId xmlns:a16="http://schemas.microsoft.com/office/drawing/2014/main" id="{A931CD99-2FE6-B57E-1888-B46D562040A0}"/>
              </a:ext>
            </a:extLst>
          </p:cNvPr>
          <p:cNvSpPr>
            <a:spLocks noGrp="1"/>
          </p:cNvSpPr>
          <p:nvPr>
            <p:ph type="body" idx="15"/>
          </p:nvPr>
        </p:nvSpPr>
        <p:spPr/>
        <p:txBody>
          <a:bodyPr/>
          <a:lstStyle/>
          <a:p>
            <a:endParaRPr lang="en-GB"/>
          </a:p>
        </p:txBody>
      </p:sp>
      <p:sp>
        <p:nvSpPr>
          <p:cNvPr id="9" name="Text Placeholder 8">
            <a:extLst>
              <a:ext uri="{FF2B5EF4-FFF2-40B4-BE49-F238E27FC236}">
                <a16:creationId xmlns:a16="http://schemas.microsoft.com/office/drawing/2014/main" id="{ED7351E6-2DA3-3A5E-91C8-3CB27708081B}"/>
              </a:ext>
            </a:extLst>
          </p:cNvPr>
          <p:cNvSpPr>
            <a:spLocks noGrp="1"/>
          </p:cNvSpPr>
          <p:nvPr>
            <p:ph type="body" idx="16"/>
          </p:nvPr>
        </p:nvSpPr>
        <p:spPr/>
        <p:txBody>
          <a:bodyPr/>
          <a:lstStyle/>
          <a:p>
            <a:endParaRPr lang="en-GB"/>
          </a:p>
        </p:txBody>
      </p:sp>
      <p:sp>
        <p:nvSpPr>
          <p:cNvPr id="10" name="Text Placeholder 9">
            <a:extLst>
              <a:ext uri="{FF2B5EF4-FFF2-40B4-BE49-F238E27FC236}">
                <a16:creationId xmlns:a16="http://schemas.microsoft.com/office/drawing/2014/main" id="{1F6AB6F7-B56E-973B-F94C-6D94B435CCD0}"/>
              </a:ext>
            </a:extLst>
          </p:cNvPr>
          <p:cNvSpPr>
            <a:spLocks noGrp="1"/>
          </p:cNvSpPr>
          <p:nvPr>
            <p:ph type="body" idx="17"/>
          </p:nvPr>
        </p:nvSpPr>
        <p:spPr/>
        <p:txBody>
          <a:bodyPr/>
          <a:lstStyle/>
          <a:p>
            <a:endParaRPr lang="en-GB"/>
          </a:p>
        </p:txBody>
      </p:sp>
      <p:sp>
        <p:nvSpPr>
          <p:cNvPr id="11" name="Text Placeholder 10">
            <a:extLst>
              <a:ext uri="{FF2B5EF4-FFF2-40B4-BE49-F238E27FC236}">
                <a16:creationId xmlns:a16="http://schemas.microsoft.com/office/drawing/2014/main" id="{44D12800-91F7-F4AE-A3FE-B2B52D099D7E}"/>
              </a:ext>
            </a:extLst>
          </p:cNvPr>
          <p:cNvSpPr>
            <a:spLocks noGrp="1"/>
          </p:cNvSpPr>
          <p:nvPr>
            <p:ph type="body" idx="18"/>
          </p:nvPr>
        </p:nvSpPr>
        <p:spPr/>
        <p:txBody>
          <a:bodyPr/>
          <a:lstStyle/>
          <a:p>
            <a:endParaRPr lang="en-GB"/>
          </a:p>
        </p:txBody>
      </p:sp>
      <p:pic>
        <p:nvPicPr>
          <p:cNvPr id="19" name="Picture 18" descr="Image of a Vevox word cloud placeholder">
            <a:extLst>
              <a:ext uri="{FF2B5EF4-FFF2-40B4-BE49-F238E27FC236}">
                <a16:creationId xmlns:a16="http://schemas.microsoft.com/office/drawing/2014/main" id="{9E5DD665-B692-4805-7BCD-1A606453DFE0}"/>
              </a:ext>
            </a:extLst>
          </p:cNvPr>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945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F1170E-FA1B-DE44-B2D2-ED5781DA56A0}"/>
              </a:ext>
              <a:ext uri="{C183D7F6-B498-43B3-948B-1728B52AA6E4}">
                <adec:decorative xmlns:adec="http://schemas.microsoft.com/office/drawing/2017/decorative" val="1"/>
              </a:ext>
            </a:extLst>
          </p:cNvPr>
          <p:cNvSpPr>
            <a:spLocks noGrp="1"/>
          </p:cNvSpPr>
          <p:nvPr>
            <p:ph type="body" idx="10"/>
          </p:nvPr>
        </p:nvSpPr>
        <p:spPr/>
        <p:txBody>
          <a:bodyPr/>
          <a:lstStyle/>
          <a:p>
            <a:endParaRPr lang="en-US"/>
          </a:p>
        </p:txBody>
      </p:sp>
      <p:sp>
        <p:nvSpPr>
          <p:cNvPr id="3" name="Text Placeholder 2">
            <a:extLst>
              <a:ext uri="{FF2B5EF4-FFF2-40B4-BE49-F238E27FC236}">
                <a16:creationId xmlns:a16="http://schemas.microsoft.com/office/drawing/2014/main" id="{7B5D68A2-66BD-544B-B6E7-4BF1CE4F8344}"/>
              </a:ext>
              <a:ext uri="{C183D7F6-B498-43B3-948B-1728B52AA6E4}">
                <adec:decorative xmlns:adec="http://schemas.microsoft.com/office/drawing/2017/decorative" val="1"/>
              </a:ext>
            </a:extLst>
          </p:cNvPr>
          <p:cNvSpPr>
            <a:spLocks noGrp="1"/>
          </p:cNvSpPr>
          <p:nvPr>
            <p:ph type="body" idx="11"/>
          </p:nvPr>
        </p:nvSpPr>
        <p:spPr/>
        <p:txBody>
          <a:bodyPr/>
          <a:lstStyle/>
          <a:p>
            <a:endParaRPr lang="en-US"/>
          </a:p>
        </p:txBody>
      </p:sp>
      <p:sp>
        <p:nvSpPr>
          <p:cNvPr id="4" name="Text Placeholder 3">
            <a:extLst>
              <a:ext uri="{FF2B5EF4-FFF2-40B4-BE49-F238E27FC236}">
                <a16:creationId xmlns:a16="http://schemas.microsoft.com/office/drawing/2014/main" id="{01AE864F-86BB-2B4B-ADDB-BDF681149C3E}"/>
              </a:ext>
              <a:ext uri="{C183D7F6-B498-43B3-948B-1728B52AA6E4}">
                <adec:decorative xmlns:adec="http://schemas.microsoft.com/office/drawing/2017/decorative" val="1"/>
              </a:ext>
            </a:extLst>
          </p:cNvPr>
          <p:cNvSpPr>
            <a:spLocks noGrp="1"/>
          </p:cNvSpPr>
          <p:nvPr>
            <p:ph type="body" idx="12"/>
          </p:nvPr>
        </p:nvSpPr>
        <p:spPr/>
        <p:txBody>
          <a:bodyPr/>
          <a:lstStyle/>
          <a:p>
            <a:endParaRPr lang="en-US"/>
          </a:p>
        </p:txBody>
      </p:sp>
      <p:sp>
        <p:nvSpPr>
          <p:cNvPr id="5" name="Text Placeholder 4">
            <a:extLst>
              <a:ext uri="{FF2B5EF4-FFF2-40B4-BE49-F238E27FC236}">
                <a16:creationId xmlns:a16="http://schemas.microsoft.com/office/drawing/2014/main" id="{9C6F2932-90A1-5C48-B36D-F8E472ECB36F}"/>
              </a:ext>
              <a:ext uri="{C183D7F6-B498-43B3-948B-1728B52AA6E4}">
                <adec:decorative xmlns:adec="http://schemas.microsoft.com/office/drawing/2017/decorative" val="1"/>
              </a:ext>
            </a:extLst>
          </p:cNvPr>
          <p:cNvSpPr>
            <a:spLocks noGrp="1"/>
          </p:cNvSpPr>
          <p:nvPr>
            <p:ph type="body" idx="13"/>
          </p:nvPr>
        </p:nvSpPr>
        <p:spPr/>
        <p:txBody>
          <a:bodyPr/>
          <a:lstStyle/>
          <a:p>
            <a:endParaRPr lang="en-US"/>
          </a:p>
        </p:txBody>
      </p:sp>
      <p:sp>
        <p:nvSpPr>
          <p:cNvPr id="6" name="Text Placeholder 5">
            <a:extLst>
              <a:ext uri="{FF2B5EF4-FFF2-40B4-BE49-F238E27FC236}">
                <a16:creationId xmlns:a16="http://schemas.microsoft.com/office/drawing/2014/main" id="{778AB5AF-7273-4F4A-BDB3-5CD03DAB3C77}"/>
              </a:ext>
              <a:ext uri="{C183D7F6-B498-43B3-948B-1728B52AA6E4}">
                <adec:decorative xmlns:adec="http://schemas.microsoft.com/office/drawing/2017/decorative" val="1"/>
              </a:ext>
            </a:extLst>
          </p:cNvPr>
          <p:cNvSpPr>
            <a:spLocks noGrp="1"/>
          </p:cNvSpPr>
          <p:nvPr>
            <p:ph type="body" idx="14"/>
          </p:nvPr>
        </p:nvSpPr>
        <p:spPr/>
        <p:txBody>
          <a:bodyPr/>
          <a:lstStyle/>
          <a:p>
            <a:endParaRPr lang="en-US"/>
          </a:p>
        </p:txBody>
      </p:sp>
      <p:sp>
        <p:nvSpPr>
          <p:cNvPr id="7" name="Text Placeholder 6">
            <a:extLst>
              <a:ext uri="{FF2B5EF4-FFF2-40B4-BE49-F238E27FC236}">
                <a16:creationId xmlns:a16="http://schemas.microsoft.com/office/drawing/2014/main" id="{42222B5A-A3A4-7A40-BE45-AA1BF3CC41C3}"/>
              </a:ext>
              <a:ext uri="{C183D7F6-B498-43B3-948B-1728B52AA6E4}">
                <adec:decorative xmlns:adec="http://schemas.microsoft.com/office/drawing/2017/decorative" val="1"/>
              </a:ext>
            </a:extLst>
          </p:cNvPr>
          <p:cNvSpPr>
            <a:spLocks noGrp="1"/>
          </p:cNvSpPr>
          <p:nvPr>
            <p:ph type="body" idx="15"/>
          </p:nvPr>
        </p:nvSpPr>
        <p:spPr/>
        <p:txBody>
          <a:bodyPr/>
          <a:lstStyle/>
          <a:p>
            <a:endParaRPr lang="en-US"/>
          </a:p>
        </p:txBody>
      </p:sp>
      <p:sp>
        <p:nvSpPr>
          <p:cNvPr id="8" name="Text Placeholder 7">
            <a:extLst>
              <a:ext uri="{FF2B5EF4-FFF2-40B4-BE49-F238E27FC236}">
                <a16:creationId xmlns:a16="http://schemas.microsoft.com/office/drawing/2014/main" id="{9DA196D1-3FE7-3B4E-803E-20E36DB75276}"/>
              </a:ext>
              <a:ext uri="{C183D7F6-B498-43B3-948B-1728B52AA6E4}">
                <adec:decorative xmlns:adec="http://schemas.microsoft.com/office/drawing/2017/decorative" val="1"/>
              </a:ext>
            </a:extLst>
          </p:cNvPr>
          <p:cNvSpPr>
            <a:spLocks noGrp="1"/>
          </p:cNvSpPr>
          <p:nvPr>
            <p:ph type="body" idx="16"/>
          </p:nvPr>
        </p:nvSpPr>
        <p:spPr/>
        <p:txBody>
          <a:bodyPr/>
          <a:lstStyle/>
          <a:p>
            <a:endParaRPr lang="en-US"/>
          </a:p>
        </p:txBody>
      </p:sp>
      <p:sp>
        <p:nvSpPr>
          <p:cNvPr id="9" name="Text Placeholder 8">
            <a:extLst>
              <a:ext uri="{FF2B5EF4-FFF2-40B4-BE49-F238E27FC236}">
                <a16:creationId xmlns:a16="http://schemas.microsoft.com/office/drawing/2014/main" id="{1CB7DB0C-8569-7B47-89A3-94F36A31F6A8}"/>
              </a:ext>
              <a:ext uri="{C183D7F6-B498-43B3-948B-1728B52AA6E4}">
                <adec:decorative xmlns:adec="http://schemas.microsoft.com/office/drawing/2017/decorative" val="1"/>
              </a:ext>
            </a:extLst>
          </p:cNvPr>
          <p:cNvSpPr>
            <a:spLocks noGrp="1"/>
          </p:cNvSpPr>
          <p:nvPr>
            <p:ph type="body" idx="17"/>
          </p:nvPr>
        </p:nvSpPr>
        <p:spPr/>
        <p:txBody>
          <a:bodyPr/>
          <a:lstStyle/>
          <a:p>
            <a:endParaRPr lang="en-US"/>
          </a:p>
        </p:txBody>
      </p:sp>
      <p:sp>
        <p:nvSpPr>
          <p:cNvPr id="10" name="Text Placeholder 9">
            <a:extLst>
              <a:ext uri="{FF2B5EF4-FFF2-40B4-BE49-F238E27FC236}">
                <a16:creationId xmlns:a16="http://schemas.microsoft.com/office/drawing/2014/main" id="{36CD4742-CF49-4E48-B858-39959D91D80B}"/>
              </a:ext>
              <a:ext uri="{C183D7F6-B498-43B3-948B-1728B52AA6E4}">
                <adec:decorative xmlns:adec="http://schemas.microsoft.com/office/drawing/2017/decorative" val="1"/>
              </a:ext>
            </a:extLst>
          </p:cNvPr>
          <p:cNvSpPr>
            <a:spLocks noGrp="1"/>
          </p:cNvSpPr>
          <p:nvPr>
            <p:ph type="body" idx="18"/>
          </p:nvPr>
        </p:nvSpPr>
        <p:spPr/>
        <p:txBody>
          <a:bodyPr/>
          <a:lstStyle/>
          <a:p>
            <a:endParaRPr lang="en-US"/>
          </a:p>
        </p:txBody>
      </p:sp>
      <p:pic>
        <p:nvPicPr>
          <p:cNvPr id="13" name="Picture 12" descr="Image of Padlet Questions">
            <a:extLst>
              <a:ext uri="{FF2B5EF4-FFF2-40B4-BE49-F238E27FC236}">
                <a16:creationId xmlns:a16="http://schemas.microsoft.com/office/drawing/2014/main" id="{4064AD78-55C4-5985-1D11-49CFC16468EC}"/>
              </a:ext>
            </a:extLst>
          </p:cNvPr>
          <p:cNvPicPr>
            <a:picLocks noChangeAspect="1"/>
          </p:cNvPicPr>
          <p:nvPr/>
        </p:nvPicPr>
        <p:blipFill rotWithShape="1">
          <a:blip r:embed="rId3"/>
          <a:srcRect r="3839"/>
          <a:stretch/>
        </p:blipFill>
        <p:spPr>
          <a:xfrm>
            <a:off x="1886" y="42969"/>
            <a:ext cx="11804199" cy="6815031"/>
          </a:xfrm>
          <a:prstGeom prst="rect">
            <a:avLst/>
          </a:prstGeom>
        </p:spPr>
      </p:pic>
      <p:sp>
        <p:nvSpPr>
          <p:cNvPr id="14" name="TextBox 13" descr="text link to the padlet">
            <a:extLst>
              <a:ext uri="{FF2B5EF4-FFF2-40B4-BE49-F238E27FC236}">
                <a16:creationId xmlns:a16="http://schemas.microsoft.com/office/drawing/2014/main" id="{0963D27C-61D4-6849-AB60-F3DEC900352A}"/>
              </a:ext>
            </a:extLst>
          </p:cNvPr>
          <p:cNvSpPr txBox="1"/>
          <p:nvPr/>
        </p:nvSpPr>
        <p:spPr>
          <a:xfrm>
            <a:off x="385915" y="5245370"/>
            <a:ext cx="10909426" cy="1569660"/>
          </a:xfrm>
          <a:prstGeom prst="rect">
            <a:avLst/>
          </a:prstGeom>
          <a:noFill/>
        </p:spPr>
        <p:txBody>
          <a:bodyPr wrap="square">
            <a:spAutoFit/>
          </a:bodyPr>
          <a:lstStyle/>
          <a:p>
            <a:r>
              <a:rPr lang="en-GB" sz="4000" b="1" dirty="0">
                <a:solidFill>
                  <a:schemeClr val="bg1"/>
                </a:solidFill>
              </a:rPr>
              <a:t>Keep the conversation going…</a:t>
            </a:r>
          </a:p>
          <a:p>
            <a:r>
              <a:rPr lang="en-GB" sz="2800" b="1" dirty="0">
                <a:solidFill>
                  <a:schemeClr val="bg1"/>
                </a:solidFill>
              </a:rPr>
              <a:t>https://padlet.com/momac21/udl-curriculum-design-workshop-series-creating-an-inclusive--o0psvcz3cpjy1vs5</a:t>
            </a:r>
          </a:p>
        </p:txBody>
      </p:sp>
      <p:pic>
        <p:nvPicPr>
          <p:cNvPr id="16" name="Picture 15" descr="QR code for Padlet">
            <a:extLst>
              <a:ext uri="{FF2B5EF4-FFF2-40B4-BE49-F238E27FC236}">
                <a16:creationId xmlns:a16="http://schemas.microsoft.com/office/drawing/2014/main" id="{34D64EBA-3BFE-7773-983A-A4F7388D0F86}"/>
              </a:ext>
            </a:extLst>
          </p:cNvPr>
          <p:cNvPicPr>
            <a:picLocks noChangeAspect="1"/>
          </p:cNvPicPr>
          <p:nvPr/>
        </p:nvPicPr>
        <p:blipFill>
          <a:blip r:embed="rId4"/>
          <a:stretch>
            <a:fillRect/>
          </a:stretch>
        </p:blipFill>
        <p:spPr>
          <a:xfrm>
            <a:off x="798392" y="3272091"/>
            <a:ext cx="1585580" cy="1582280"/>
          </a:xfrm>
          <a:prstGeom prst="rect">
            <a:avLst/>
          </a:prstGeom>
        </p:spPr>
      </p:pic>
    </p:spTree>
    <p:extLst>
      <p:ext uri="{BB962C8B-B14F-4D97-AF65-F5344CB8AC3E}">
        <p14:creationId xmlns:p14="http://schemas.microsoft.com/office/powerpoint/2010/main" val="2240803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F1170E-FA1B-DE44-B2D2-ED5781DA56A0}"/>
              </a:ext>
              <a:ext uri="{C183D7F6-B498-43B3-948B-1728B52AA6E4}">
                <adec:decorative xmlns:adec="http://schemas.microsoft.com/office/drawing/2017/decorative" val="1"/>
              </a:ext>
            </a:extLst>
          </p:cNvPr>
          <p:cNvSpPr>
            <a:spLocks noGrp="1"/>
          </p:cNvSpPr>
          <p:nvPr>
            <p:ph type="body" idx="10"/>
          </p:nvPr>
        </p:nvSpPr>
        <p:spPr/>
        <p:txBody>
          <a:bodyPr/>
          <a:lstStyle/>
          <a:p>
            <a:endParaRPr lang="en-US"/>
          </a:p>
        </p:txBody>
      </p:sp>
      <p:sp>
        <p:nvSpPr>
          <p:cNvPr id="3" name="Text Placeholder 2">
            <a:extLst>
              <a:ext uri="{FF2B5EF4-FFF2-40B4-BE49-F238E27FC236}">
                <a16:creationId xmlns:a16="http://schemas.microsoft.com/office/drawing/2014/main" id="{7B5D68A2-66BD-544B-B6E7-4BF1CE4F8344}"/>
              </a:ext>
              <a:ext uri="{C183D7F6-B498-43B3-948B-1728B52AA6E4}">
                <adec:decorative xmlns:adec="http://schemas.microsoft.com/office/drawing/2017/decorative" val="1"/>
              </a:ext>
            </a:extLst>
          </p:cNvPr>
          <p:cNvSpPr>
            <a:spLocks noGrp="1"/>
          </p:cNvSpPr>
          <p:nvPr>
            <p:ph type="body" idx="11"/>
          </p:nvPr>
        </p:nvSpPr>
        <p:spPr/>
        <p:txBody>
          <a:bodyPr/>
          <a:lstStyle/>
          <a:p>
            <a:endParaRPr lang="en-US"/>
          </a:p>
        </p:txBody>
      </p:sp>
      <p:sp>
        <p:nvSpPr>
          <p:cNvPr id="4" name="Text Placeholder 3">
            <a:extLst>
              <a:ext uri="{FF2B5EF4-FFF2-40B4-BE49-F238E27FC236}">
                <a16:creationId xmlns:a16="http://schemas.microsoft.com/office/drawing/2014/main" id="{01AE864F-86BB-2B4B-ADDB-BDF681149C3E}"/>
              </a:ext>
              <a:ext uri="{C183D7F6-B498-43B3-948B-1728B52AA6E4}">
                <adec:decorative xmlns:adec="http://schemas.microsoft.com/office/drawing/2017/decorative" val="1"/>
              </a:ext>
            </a:extLst>
          </p:cNvPr>
          <p:cNvSpPr>
            <a:spLocks noGrp="1"/>
          </p:cNvSpPr>
          <p:nvPr>
            <p:ph type="body" idx="12"/>
          </p:nvPr>
        </p:nvSpPr>
        <p:spPr/>
        <p:txBody>
          <a:bodyPr/>
          <a:lstStyle/>
          <a:p>
            <a:endParaRPr lang="en-US"/>
          </a:p>
        </p:txBody>
      </p:sp>
      <p:sp>
        <p:nvSpPr>
          <p:cNvPr id="5" name="Text Placeholder 4">
            <a:extLst>
              <a:ext uri="{FF2B5EF4-FFF2-40B4-BE49-F238E27FC236}">
                <a16:creationId xmlns:a16="http://schemas.microsoft.com/office/drawing/2014/main" id="{9C6F2932-90A1-5C48-B36D-F8E472ECB36F}"/>
              </a:ext>
              <a:ext uri="{C183D7F6-B498-43B3-948B-1728B52AA6E4}">
                <adec:decorative xmlns:adec="http://schemas.microsoft.com/office/drawing/2017/decorative" val="1"/>
              </a:ext>
            </a:extLst>
          </p:cNvPr>
          <p:cNvSpPr>
            <a:spLocks noGrp="1"/>
          </p:cNvSpPr>
          <p:nvPr>
            <p:ph type="body" idx="13"/>
          </p:nvPr>
        </p:nvSpPr>
        <p:spPr/>
        <p:txBody>
          <a:bodyPr/>
          <a:lstStyle/>
          <a:p>
            <a:endParaRPr lang="en-US"/>
          </a:p>
        </p:txBody>
      </p:sp>
      <p:sp>
        <p:nvSpPr>
          <p:cNvPr id="6" name="Text Placeholder 5">
            <a:extLst>
              <a:ext uri="{FF2B5EF4-FFF2-40B4-BE49-F238E27FC236}">
                <a16:creationId xmlns:a16="http://schemas.microsoft.com/office/drawing/2014/main" id="{778AB5AF-7273-4F4A-BDB3-5CD03DAB3C77}"/>
              </a:ext>
              <a:ext uri="{C183D7F6-B498-43B3-948B-1728B52AA6E4}">
                <adec:decorative xmlns:adec="http://schemas.microsoft.com/office/drawing/2017/decorative" val="1"/>
              </a:ext>
            </a:extLst>
          </p:cNvPr>
          <p:cNvSpPr>
            <a:spLocks noGrp="1"/>
          </p:cNvSpPr>
          <p:nvPr>
            <p:ph type="body" idx="14"/>
          </p:nvPr>
        </p:nvSpPr>
        <p:spPr/>
        <p:txBody>
          <a:bodyPr/>
          <a:lstStyle/>
          <a:p>
            <a:endParaRPr lang="en-US"/>
          </a:p>
        </p:txBody>
      </p:sp>
      <p:sp>
        <p:nvSpPr>
          <p:cNvPr id="7" name="Text Placeholder 6">
            <a:extLst>
              <a:ext uri="{FF2B5EF4-FFF2-40B4-BE49-F238E27FC236}">
                <a16:creationId xmlns:a16="http://schemas.microsoft.com/office/drawing/2014/main" id="{42222B5A-A3A4-7A40-BE45-AA1BF3CC41C3}"/>
              </a:ext>
              <a:ext uri="{C183D7F6-B498-43B3-948B-1728B52AA6E4}">
                <adec:decorative xmlns:adec="http://schemas.microsoft.com/office/drawing/2017/decorative" val="1"/>
              </a:ext>
            </a:extLst>
          </p:cNvPr>
          <p:cNvSpPr>
            <a:spLocks noGrp="1"/>
          </p:cNvSpPr>
          <p:nvPr>
            <p:ph type="body" idx="15"/>
          </p:nvPr>
        </p:nvSpPr>
        <p:spPr/>
        <p:txBody>
          <a:bodyPr/>
          <a:lstStyle/>
          <a:p>
            <a:endParaRPr lang="en-US"/>
          </a:p>
        </p:txBody>
      </p:sp>
      <p:sp>
        <p:nvSpPr>
          <p:cNvPr id="8" name="Text Placeholder 7">
            <a:extLst>
              <a:ext uri="{FF2B5EF4-FFF2-40B4-BE49-F238E27FC236}">
                <a16:creationId xmlns:a16="http://schemas.microsoft.com/office/drawing/2014/main" id="{9DA196D1-3FE7-3B4E-803E-20E36DB75276}"/>
              </a:ext>
              <a:ext uri="{C183D7F6-B498-43B3-948B-1728B52AA6E4}">
                <adec:decorative xmlns:adec="http://schemas.microsoft.com/office/drawing/2017/decorative" val="1"/>
              </a:ext>
            </a:extLst>
          </p:cNvPr>
          <p:cNvSpPr>
            <a:spLocks noGrp="1"/>
          </p:cNvSpPr>
          <p:nvPr>
            <p:ph type="body" idx="16"/>
          </p:nvPr>
        </p:nvSpPr>
        <p:spPr/>
        <p:txBody>
          <a:bodyPr/>
          <a:lstStyle/>
          <a:p>
            <a:endParaRPr lang="en-US"/>
          </a:p>
        </p:txBody>
      </p:sp>
      <p:sp>
        <p:nvSpPr>
          <p:cNvPr id="9" name="Text Placeholder 8">
            <a:extLst>
              <a:ext uri="{FF2B5EF4-FFF2-40B4-BE49-F238E27FC236}">
                <a16:creationId xmlns:a16="http://schemas.microsoft.com/office/drawing/2014/main" id="{1CB7DB0C-8569-7B47-89A3-94F36A31F6A8}"/>
              </a:ext>
              <a:ext uri="{C183D7F6-B498-43B3-948B-1728B52AA6E4}">
                <adec:decorative xmlns:adec="http://schemas.microsoft.com/office/drawing/2017/decorative" val="1"/>
              </a:ext>
            </a:extLst>
          </p:cNvPr>
          <p:cNvSpPr>
            <a:spLocks noGrp="1"/>
          </p:cNvSpPr>
          <p:nvPr>
            <p:ph type="body" idx="17"/>
          </p:nvPr>
        </p:nvSpPr>
        <p:spPr/>
        <p:txBody>
          <a:bodyPr/>
          <a:lstStyle/>
          <a:p>
            <a:endParaRPr lang="en-US"/>
          </a:p>
        </p:txBody>
      </p:sp>
      <p:sp>
        <p:nvSpPr>
          <p:cNvPr id="10" name="Text Placeholder 9">
            <a:extLst>
              <a:ext uri="{FF2B5EF4-FFF2-40B4-BE49-F238E27FC236}">
                <a16:creationId xmlns:a16="http://schemas.microsoft.com/office/drawing/2014/main" id="{36CD4742-CF49-4E48-B858-39959D91D80B}"/>
              </a:ext>
              <a:ext uri="{C183D7F6-B498-43B3-948B-1728B52AA6E4}">
                <adec:decorative xmlns:adec="http://schemas.microsoft.com/office/drawing/2017/decorative" val="1"/>
              </a:ext>
            </a:extLst>
          </p:cNvPr>
          <p:cNvSpPr>
            <a:spLocks noGrp="1"/>
          </p:cNvSpPr>
          <p:nvPr>
            <p:ph type="body" idx="18"/>
          </p:nvPr>
        </p:nvSpPr>
        <p:spPr/>
        <p:txBody>
          <a:bodyPr/>
          <a:lstStyle/>
          <a:p>
            <a:endParaRPr lang="en-US"/>
          </a:p>
        </p:txBody>
      </p:sp>
      <p:sp>
        <p:nvSpPr>
          <p:cNvPr id="15" name="Title 14">
            <a:extLst>
              <a:ext uri="{FF2B5EF4-FFF2-40B4-BE49-F238E27FC236}">
                <a16:creationId xmlns:a16="http://schemas.microsoft.com/office/drawing/2014/main" id="{16DE1CDC-E480-70F6-A4FA-6F58BE1E0AC2}"/>
              </a:ext>
            </a:extLst>
          </p:cNvPr>
          <p:cNvSpPr>
            <a:spLocks noGrp="1"/>
          </p:cNvSpPr>
          <p:nvPr>
            <p:ph type="title"/>
          </p:nvPr>
        </p:nvSpPr>
        <p:spPr>
          <a:xfrm>
            <a:off x="138835" y="63738"/>
            <a:ext cx="11291165" cy="627321"/>
          </a:xfrm>
          <a:solidFill>
            <a:srgbClr val="005B5E"/>
          </a:solidFill>
        </p:spPr>
        <p:txBody>
          <a:bodyPr/>
          <a:lstStyle/>
          <a:p>
            <a:r>
              <a:rPr lang="en-GB" b="1"/>
              <a:t>Resources</a:t>
            </a:r>
          </a:p>
        </p:txBody>
      </p:sp>
      <p:sp>
        <p:nvSpPr>
          <p:cNvPr id="16" name="Title 11">
            <a:extLst>
              <a:ext uri="{FF2B5EF4-FFF2-40B4-BE49-F238E27FC236}">
                <a16:creationId xmlns:a16="http://schemas.microsoft.com/office/drawing/2014/main" id="{985BF26A-CA24-FDC8-7EA6-0A30103C7224}"/>
              </a:ext>
            </a:extLst>
          </p:cNvPr>
          <p:cNvSpPr txBox="1">
            <a:spLocks/>
          </p:cNvSpPr>
          <p:nvPr/>
        </p:nvSpPr>
        <p:spPr>
          <a:xfrm>
            <a:off x="-1" y="691059"/>
            <a:ext cx="11554691" cy="6186309"/>
          </a:xfrm>
          <a:prstGeom prst="rect">
            <a:avLst/>
          </a:prstGeom>
          <a:solidFill>
            <a:srgbClr val="005B5E"/>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endParaRPr lang="en-US" sz="1800">
              <a:solidFill>
                <a:schemeClr val="bg1"/>
              </a:solidFill>
              <a:latin typeface="+mn-lt"/>
              <a:ea typeface="+mn-ea"/>
              <a:cs typeface="+mn-cs"/>
            </a:endParaRPr>
          </a:p>
          <a:p>
            <a:pPr>
              <a:lnSpc>
                <a:spcPct val="100000"/>
              </a:lnSpc>
              <a:spcBef>
                <a:spcPts val="0"/>
              </a:spcBef>
              <a:defRPr/>
            </a:pPr>
            <a:r>
              <a:rPr lang="en-US" sz="1800">
                <a:solidFill>
                  <a:schemeClr val="bg1"/>
                </a:solidFill>
                <a:latin typeface="+mn-lt"/>
                <a:ea typeface="+mn-ea"/>
                <a:cs typeface="+mn-cs"/>
              </a:rPr>
              <a:t>Bloxham,Sue Boyd, Pete (2007) Developing Effective Assessment in Higher Education, A Practical Guide. Open Press University, Berkshire England</a:t>
            </a:r>
          </a:p>
          <a:p>
            <a:pPr>
              <a:lnSpc>
                <a:spcPct val="100000"/>
              </a:lnSpc>
              <a:spcBef>
                <a:spcPts val="0"/>
              </a:spcBef>
              <a:defRPr/>
            </a:pPr>
            <a:r>
              <a:rPr lang="en-IE" sz="1800">
                <a:solidFill>
                  <a:schemeClr val="bg1"/>
                </a:solidFill>
                <a:latin typeface="+mn-lt"/>
                <a:ea typeface="+mn-ea"/>
                <a:cs typeface="+mn-cs"/>
              </a:rPr>
              <a:t>Ansari, Daniel &amp; De </a:t>
            </a:r>
            <a:r>
              <a:rPr lang="en-IE" sz="1800" err="1">
                <a:solidFill>
                  <a:schemeClr val="bg1"/>
                </a:solidFill>
                <a:latin typeface="+mn-lt"/>
                <a:ea typeface="+mn-ea"/>
                <a:cs typeface="+mn-cs"/>
              </a:rPr>
              <a:t>Smedt</a:t>
            </a:r>
            <a:r>
              <a:rPr lang="en-IE" sz="1800">
                <a:solidFill>
                  <a:schemeClr val="bg1"/>
                </a:solidFill>
                <a:latin typeface="+mn-lt"/>
                <a:ea typeface="+mn-ea"/>
                <a:cs typeface="+mn-cs"/>
              </a:rPr>
              <a:t>, Bert &amp; </a:t>
            </a:r>
            <a:r>
              <a:rPr lang="en-IE" sz="1800" err="1">
                <a:solidFill>
                  <a:schemeClr val="bg1"/>
                </a:solidFill>
                <a:latin typeface="+mn-lt"/>
                <a:ea typeface="+mn-ea"/>
                <a:cs typeface="+mn-cs"/>
              </a:rPr>
              <a:t>Grabner</a:t>
            </a:r>
            <a:r>
              <a:rPr lang="en-IE" sz="1800">
                <a:solidFill>
                  <a:schemeClr val="bg1"/>
                </a:solidFill>
                <a:latin typeface="+mn-lt"/>
                <a:ea typeface="+mn-ea"/>
                <a:cs typeface="+mn-cs"/>
              </a:rPr>
              <a:t>, Roland. (2011). Neuroeducation – A Critical Overview of An Emerging Field. </a:t>
            </a:r>
            <a:r>
              <a:rPr lang="en-IE" sz="1800" err="1">
                <a:solidFill>
                  <a:schemeClr val="bg1"/>
                </a:solidFill>
                <a:latin typeface="+mn-lt"/>
                <a:ea typeface="+mn-ea"/>
                <a:cs typeface="+mn-cs"/>
              </a:rPr>
              <a:t>Neuroethics</a:t>
            </a:r>
            <a:r>
              <a:rPr lang="en-IE" sz="1800">
                <a:solidFill>
                  <a:schemeClr val="bg1"/>
                </a:solidFill>
                <a:latin typeface="+mn-lt"/>
                <a:ea typeface="+mn-ea"/>
                <a:cs typeface="+mn-cs"/>
              </a:rPr>
              <a:t>. 5. 1-13. 10.1007/s12152-011-9119-3.</a:t>
            </a:r>
          </a:p>
          <a:p>
            <a:pPr>
              <a:lnSpc>
                <a:spcPct val="100000"/>
              </a:lnSpc>
              <a:spcBef>
                <a:spcPts val="0"/>
              </a:spcBef>
              <a:defRPr/>
            </a:pPr>
            <a:r>
              <a:rPr lang="en-IE" sz="1800">
                <a:solidFill>
                  <a:schemeClr val="bg1"/>
                </a:solidFill>
                <a:latin typeface="+mn-lt"/>
                <a:ea typeface="+mn-ea"/>
                <a:cs typeface="+mn-cs"/>
              </a:rPr>
              <a:t> </a:t>
            </a:r>
          </a:p>
          <a:p>
            <a:pPr>
              <a:lnSpc>
                <a:spcPct val="100000"/>
              </a:lnSpc>
              <a:spcBef>
                <a:spcPts val="0"/>
              </a:spcBef>
              <a:defRPr/>
            </a:pPr>
            <a:r>
              <a:rPr lang="en-IE" sz="1800">
                <a:solidFill>
                  <a:schemeClr val="bg1"/>
                </a:solidFill>
                <a:latin typeface="+mn-lt"/>
                <a:ea typeface="+mn-ea"/>
                <a:cs typeface="+mn-cs"/>
              </a:rPr>
              <a:t>CAST (2018). UDL and the learning brain. Wakefield, MA: Author. Retrieved from </a:t>
            </a:r>
            <a:r>
              <a:rPr lang="en-IE" sz="1800">
                <a:solidFill>
                  <a:schemeClr val="bg1"/>
                </a:solidFill>
                <a:latin typeface="+mn-lt"/>
                <a:ea typeface="+mn-ea"/>
                <a:cs typeface="+mn-cs"/>
                <a:hlinkClick r:id="rId2">
                  <a:extLst>
                    <a:ext uri="{A12FA001-AC4F-418D-AE19-62706E023703}">
                      <ahyp:hlinkClr xmlns:ahyp="http://schemas.microsoft.com/office/drawing/2018/hyperlinkcolor" val="tx"/>
                    </a:ext>
                  </a:extLst>
                </a:hlinkClick>
              </a:rPr>
              <a:t>http://www.cast.org/our-work/publications/2018/udl-learning-brain-neuroscience.html</a:t>
            </a:r>
            <a:endParaRPr lang="en-IE" sz="1800">
              <a:solidFill>
                <a:schemeClr val="bg1"/>
              </a:solidFill>
              <a:latin typeface="+mn-lt"/>
              <a:ea typeface="+mn-ea"/>
              <a:cs typeface="+mn-cs"/>
            </a:endParaRPr>
          </a:p>
          <a:p>
            <a:pPr>
              <a:lnSpc>
                <a:spcPct val="100000"/>
              </a:lnSpc>
              <a:spcBef>
                <a:spcPts val="0"/>
              </a:spcBef>
              <a:defRPr/>
            </a:pPr>
            <a:endParaRPr lang="en-IE" sz="1800">
              <a:solidFill>
                <a:schemeClr val="bg1"/>
              </a:solidFill>
              <a:latin typeface="+mn-lt"/>
              <a:ea typeface="+mn-ea"/>
              <a:cs typeface="+mn-cs"/>
            </a:endParaRPr>
          </a:p>
          <a:p>
            <a:pPr>
              <a:lnSpc>
                <a:spcPct val="100000"/>
              </a:lnSpc>
              <a:spcBef>
                <a:spcPts val="0"/>
              </a:spcBef>
              <a:defRPr/>
            </a:pPr>
            <a:r>
              <a:rPr lang="en-IE" sz="1800">
                <a:solidFill>
                  <a:schemeClr val="bg1"/>
                </a:solidFill>
                <a:latin typeface="+mn-lt"/>
                <a:ea typeface="+mn-ea"/>
                <a:cs typeface="+mn-cs"/>
                <a:hlinkClick r:id="rId3">
                  <a:extLst>
                    <a:ext uri="{A12FA001-AC4F-418D-AE19-62706E023703}">
                      <ahyp:hlinkClr xmlns:ahyp="http://schemas.microsoft.com/office/drawing/2018/hyperlinkcolor" val="tx"/>
                    </a:ext>
                  </a:extLst>
                </a:hlinkClick>
              </a:rPr>
              <a:t>Ding, Lei </a:t>
            </a:r>
            <a:r>
              <a:rPr lang="en-IE" sz="1800">
                <a:solidFill>
                  <a:schemeClr val="bg1"/>
                </a:solidFill>
                <a:latin typeface="+mn-lt"/>
                <a:ea typeface="+mn-ea"/>
                <a:cs typeface="+mn-cs"/>
              </a:rPr>
              <a:t>; </a:t>
            </a:r>
            <a:r>
              <a:rPr lang="en-IE" sz="1800">
                <a:solidFill>
                  <a:schemeClr val="bg1"/>
                </a:solidFill>
                <a:latin typeface="+mn-lt"/>
                <a:ea typeface="+mn-ea"/>
                <a:cs typeface="+mn-cs"/>
                <a:hlinkClick r:id="rId4">
                  <a:extLst>
                    <a:ext uri="{A12FA001-AC4F-418D-AE19-62706E023703}">
                      <ahyp:hlinkClr xmlns:ahyp="http://schemas.microsoft.com/office/drawing/2018/hyperlinkcolor" val="tx"/>
                    </a:ext>
                  </a:extLst>
                </a:hlinkClick>
              </a:rPr>
              <a:t>Kang, </a:t>
            </a:r>
            <a:r>
              <a:rPr lang="en-IE" sz="1800" err="1">
                <a:solidFill>
                  <a:schemeClr val="bg1"/>
                </a:solidFill>
                <a:latin typeface="+mn-lt"/>
                <a:ea typeface="+mn-ea"/>
                <a:cs typeface="+mn-cs"/>
                <a:hlinkClick r:id="rId4">
                  <a:extLst>
                    <a:ext uri="{A12FA001-AC4F-418D-AE19-62706E023703}">
                      <ahyp:hlinkClr xmlns:ahyp="http://schemas.microsoft.com/office/drawing/2018/hyperlinkcolor" val="tx"/>
                    </a:ext>
                  </a:extLst>
                </a:hlinkClick>
              </a:rPr>
              <a:t>Zhino</a:t>
            </a:r>
            <a:r>
              <a:rPr lang="en-IE" sz="1800">
                <a:solidFill>
                  <a:schemeClr val="bg1"/>
                </a:solidFill>
                <a:latin typeface="+mn-lt"/>
                <a:ea typeface="+mn-ea"/>
                <a:cs typeface="+mn-cs"/>
                <a:hlinkClick r:id="rId4">
                  <a:extLst>
                    <a:ext uri="{A12FA001-AC4F-418D-AE19-62706E023703}">
                      <ahyp:hlinkClr xmlns:ahyp="http://schemas.microsoft.com/office/drawing/2018/hyperlinkcolor" val="tx"/>
                    </a:ext>
                  </a:extLst>
                </a:hlinkClick>
              </a:rPr>
              <a:t> </a:t>
            </a:r>
            <a:r>
              <a:rPr lang="en-IE" sz="1800">
                <a:solidFill>
                  <a:schemeClr val="bg1"/>
                </a:solidFill>
                <a:latin typeface="+mn-lt"/>
                <a:ea typeface="+mn-ea"/>
                <a:cs typeface="+mn-cs"/>
              </a:rPr>
              <a:t>; </a:t>
            </a:r>
            <a:r>
              <a:rPr lang="en-IE" sz="1800" err="1">
                <a:solidFill>
                  <a:schemeClr val="bg1"/>
                </a:solidFill>
                <a:latin typeface="+mn-lt"/>
                <a:ea typeface="+mn-ea"/>
                <a:cs typeface="+mn-cs"/>
                <a:hlinkClick r:id="rId5">
                  <a:extLst>
                    <a:ext uri="{A12FA001-AC4F-418D-AE19-62706E023703}">
                      <ahyp:hlinkClr xmlns:ahyp="http://schemas.microsoft.com/office/drawing/2018/hyperlinkcolor" val="tx"/>
                    </a:ext>
                  </a:extLst>
                </a:hlinkClick>
              </a:rPr>
              <a:t>Rippetoe</a:t>
            </a:r>
            <a:r>
              <a:rPr lang="en-IE" sz="1800">
                <a:solidFill>
                  <a:schemeClr val="bg1"/>
                </a:solidFill>
                <a:latin typeface="+mn-lt"/>
                <a:ea typeface="+mn-ea"/>
                <a:cs typeface="+mn-cs"/>
                <a:hlinkClick r:id="rId5">
                  <a:extLst>
                    <a:ext uri="{A12FA001-AC4F-418D-AE19-62706E023703}">
                      <ahyp:hlinkClr xmlns:ahyp="http://schemas.microsoft.com/office/drawing/2018/hyperlinkcolor" val="tx"/>
                    </a:ext>
                  </a:extLst>
                </a:hlinkClick>
              </a:rPr>
              <a:t>, Joe </a:t>
            </a:r>
            <a:r>
              <a:rPr lang="en-IE" sz="1800">
                <a:solidFill>
                  <a:schemeClr val="bg1"/>
                </a:solidFill>
                <a:latin typeface="+mn-lt"/>
                <a:ea typeface="+mn-ea"/>
                <a:cs typeface="+mn-cs"/>
              </a:rPr>
              <a:t>; </a:t>
            </a:r>
            <a:r>
              <a:rPr lang="en-IE" sz="1800">
                <a:solidFill>
                  <a:schemeClr val="bg1"/>
                </a:solidFill>
                <a:latin typeface="+mn-lt"/>
                <a:ea typeface="+mn-ea"/>
                <a:cs typeface="+mn-cs"/>
                <a:hlinkClick r:id="rId6">
                  <a:extLst>
                    <a:ext uri="{A12FA001-AC4F-418D-AE19-62706E023703}">
                      <ahyp:hlinkClr xmlns:ahyp="http://schemas.microsoft.com/office/drawing/2018/hyperlinkcolor" val="tx"/>
                    </a:ext>
                  </a:extLst>
                </a:hlinkClick>
              </a:rPr>
              <a:t>Shehab, </a:t>
            </a:r>
            <a:r>
              <a:rPr lang="en-IE" sz="1800" err="1">
                <a:solidFill>
                  <a:schemeClr val="bg1"/>
                </a:solidFill>
                <a:latin typeface="+mn-lt"/>
                <a:ea typeface="+mn-ea"/>
                <a:cs typeface="+mn-cs"/>
                <a:hlinkClick r:id="rId6">
                  <a:extLst>
                    <a:ext uri="{A12FA001-AC4F-418D-AE19-62706E023703}">
                      <ahyp:hlinkClr xmlns:ahyp="http://schemas.microsoft.com/office/drawing/2018/hyperlinkcolor" val="tx"/>
                    </a:ext>
                  </a:extLst>
                </a:hlinkClick>
              </a:rPr>
              <a:t>Randa</a:t>
            </a:r>
            <a:r>
              <a:rPr lang="en-IE" sz="1800">
                <a:solidFill>
                  <a:schemeClr val="bg1"/>
                </a:solidFill>
                <a:latin typeface="+mn-lt"/>
                <a:ea typeface="+mn-ea"/>
                <a:cs typeface="+mn-cs"/>
                <a:hlinkClick r:id="rId6">
                  <a:extLst>
                    <a:ext uri="{A12FA001-AC4F-418D-AE19-62706E023703}">
                      <ahyp:hlinkClr xmlns:ahyp="http://schemas.microsoft.com/office/drawing/2018/hyperlinkcolor" val="tx"/>
                    </a:ext>
                  </a:extLst>
                </a:hlinkClick>
              </a:rPr>
              <a:t> L. </a:t>
            </a:r>
            <a:r>
              <a:rPr lang="en-IE" sz="1800">
                <a:solidFill>
                  <a:schemeClr val="bg1"/>
                </a:solidFill>
                <a:latin typeface="+mn-lt"/>
                <a:ea typeface="+mn-ea"/>
                <a:cs typeface="+mn-cs"/>
              </a:rPr>
              <a:t>; </a:t>
            </a:r>
            <a:r>
              <a:rPr lang="en-IE" sz="1800">
                <a:solidFill>
                  <a:schemeClr val="bg1"/>
                </a:solidFill>
                <a:latin typeface="+mn-lt"/>
                <a:ea typeface="+mn-ea"/>
                <a:cs typeface="+mn-cs"/>
                <a:hlinkClick r:id="rId7">
                  <a:extLst>
                    <a:ext uri="{A12FA001-AC4F-418D-AE19-62706E023703}">
                      <ahyp:hlinkClr xmlns:ahyp="http://schemas.microsoft.com/office/drawing/2018/hyperlinkcolor" val="tx"/>
                    </a:ext>
                  </a:extLst>
                </a:hlinkClick>
              </a:rPr>
              <a:t>Yuan, Han </a:t>
            </a:r>
            <a:r>
              <a:rPr lang="en-IE" sz="1800">
                <a:solidFill>
                  <a:schemeClr val="bg1"/>
                </a:solidFill>
                <a:latin typeface="+mn-lt"/>
                <a:ea typeface="+mn-ea"/>
                <a:cs typeface="+mn-cs"/>
              </a:rPr>
              <a:t>:  </a:t>
            </a:r>
            <a:r>
              <a:rPr lang="en-IE" sz="1800">
                <a:solidFill>
                  <a:schemeClr val="bg1"/>
                </a:solidFill>
                <a:latin typeface="+mn-lt"/>
                <a:ea typeface="+mn-ea"/>
                <a:cs typeface="+mn-cs"/>
                <a:hlinkClick r:id="rId8">
                  <a:extLst>
                    <a:ext uri="{A12FA001-AC4F-418D-AE19-62706E023703}">
                      <ahyp:hlinkClr xmlns:ahyp="http://schemas.microsoft.com/office/drawing/2018/hyperlinkcolor" val="tx"/>
                    </a:ext>
                  </a:extLst>
                </a:hlinkClick>
              </a:rPr>
              <a:t>West</a:t>
            </a:r>
            <a:r>
              <a:rPr lang="en-IE" sz="1800">
                <a:solidFill>
                  <a:schemeClr val="bg1"/>
                </a:solidFill>
                <a:latin typeface="+mn-lt"/>
                <a:ea typeface="+mn-ea"/>
                <a:cs typeface="+mn-cs"/>
              </a:rPr>
              <a:t>, Stephan G.</a:t>
            </a:r>
          </a:p>
          <a:p>
            <a:pPr>
              <a:lnSpc>
                <a:spcPct val="100000"/>
              </a:lnSpc>
              <a:spcBef>
                <a:spcPts val="0"/>
              </a:spcBef>
              <a:defRPr/>
            </a:pPr>
            <a:r>
              <a:rPr lang="en-IE" sz="1800">
                <a:solidFill>
                  <a:schemeClr val="bg1"/>
                </a:solidFill>
                <a:latin typeface="+mn-lt"/>
                <a:ea typeface="+mn-ea"/>
                <a:cs typeface="+mn-cs"/>
              </a:rPr>
              <a:t>Universal Design for Learning in the Framework of Neuroscience-based education and Neuroimaging-based assessment; (2017) 2nd International Conference on Bio-engineering for Smart Technologies -</a:t>
            </a:r>
            <a:r>
              <a:rPr lang="en-IE" sz="1800" err="1">
                <a:solidFill>
                  <a:schemeClr val="bg1"/>
                </a:solidFill>
                <a:latin typeface="+mn-lt"/>
                <a:ea typeface="+mn-ea"/>
                <a:cs typeface="+mn-cs"/>
              </a:rPr>
              <a:t>BioSMART</a:t>
            </a:r>
            <a:endParaRPr lang="en-IE" sz="1800">
              <a:solidFill>
                <a:schemeClr val="bg1"/>
              </a:solidFill>
              <a:latin typeface="+mn-lt"/>
              <a:ea typeface="+mn-ea"/>
              <a:cs typeface="+mn-cs"/>
            </a:endParaRPr>
          </a:p>
          <a:p>
            <a:pPr>
              <a:lnSpc>
                <a:spcPct val="100000"/>
              </a:lnSpc>
              <a:spcBef>
                <a:spcPts val="0"/>
              </a:spcBef>
              <a:defRPr/>
            </a:pPr>
            <a:endParaRPr lang="en-IE" sz="1800">
              <a:solidFill>
                <a:schemeClr val="bg1"/>
              </a:solidFill>
              <a:latin typeface="+mn-lt"/>
              <a:ea typeface="+mn-ea"/>
              <a:cs typeface="+mn-cs"/>
            </a:endParaRPr>
          </a:p>
          <a:p>
            <a:pPr>
              <a:lnSpc>
                <a:spcPct val="100000"/>
              </a:lnSpc>
              <a:spcBef>
                <a:spcPts val="0"/>
              </a:spcBef>
              <a:defRPr/>
            </a:pPr>
            <a:r>
              <a:rPr lang="en-US" sz="1800">
                <a:solidFill>
                  <a:schemeClr val="bg1"/>
                </a:solidFill>
                <a:latin typeface="+mn-lt"/>
                <a:ea typeface="+mn-ea"/>
                <a:cs typeface="+mn-cs"/>
              </a:rPr>
              <a:t>Kelly, Dr. Anna M.; Padden, Dr. Lisa, UCD Access &amp; Lifelong Learning (2018) Publication No.2 - University for All Publication Series </a:t>
            </a:r>
            <a:endParaRPr lang="en-IE" sz="1800">
              <a:solidFill>
                <a:schemeClr val="bg1"/>
              </a:solidFill>
              <a:latin typeface="+mn-lt"/>
              <a:ea typeface="+mn-ea"/>
              <a:cs typeface="+mn-cs"/>
            </a:endParaRPr>
          </a:p>
          <a:p>
            <a:pPr>
              <a:lnSpc>
                <a:spcPct val="100000"/>
              </a:lnSpc>
              <a:spcBef>
                <a:spcPts val="0"/>
              </a:spcBef>
              <a:defRPr/>
            </a:pPr>
            <a:endParaRPr lang="en-IE" sz="1800">
              <a:solidFill>
                <a:schemeClr val="bg1"/>
              </a:solidFill>
              <a:latin typeface="+mn-lt"/>
              <a:ea typeface="+mn-ea"/>
              <a:cs typeface="+mn-cs"/>
            </a:endParaRPr>
          </a:p>
          <a:p>
            <a:pPr>
              <a:lnSpc>
                <a:spcPct val="100000"/>
              </a:lnSpc>
              <a:spcBef>
                <a:spcPts val="0"/>
              </a:spcBef>
              <a:defRPr/>
            </a:pPr>
            <a:r>
              <a:rPr lang="en-IE" sz="1800" err="1">
                <a:solidFill>
                  <a:schemeClr val="bg1"/>
                </a:solidFill>
                <a:latin typeface="+mn-lt"/>
                <a:ea typeface="+mn-ea"/>
                <a:cs typeface="+mn-cs"/>
              </a:rPr>
              <a:t>Myran</a:t>
            </a:r>
            <a:r>
              <a:rPr lang="en-IE" sz="1800">
                <a:solidFill>
                  <a:schemeClr val="bg1"/>
                </a:solidFill>
                <a:latin typeface="+mn-lt"/>
                <a:ea typeface="+mn-ea"/>
                <a:cs typeface="+mn-cs"/>
              </a:rPr>
              <a:t>, S., Normore, A. H., Miller, F. S., &amp; </a:t>
            </a:r>
            <a:r>
              <a:rPr lang="en-IE" sz="1800" err="1">
                <a:solidFill>
                  <a:schemeClr val="bg1"/>
                </a:solidFill>
                <a:latin typeface="+mn-lt"/>
                <a:ea typeface="+mn-ea"/>
                <a:cs typeface="+mn-cs"/>
              </a:rPr>
              <a:t>Sanzo</a:t>
            </a:r>
            <a:r>
              <a:rPr lang="en-IE" sz="1800">
                <a:solidFill>
                  <a:schemeClr val="bg1"/>
                </a:solidFill>
                <a:latin typeface="+mn-lt"/>
                <a:ea typeface="+mn-ea"/>
                <a:cs typeface="+mn-cs"/>
              </a:rPr>
              <a:t>, K. L. (2012). Transforming Learning Environments : Strategies to Shape the Next Generation. Bingley, U.K.: Emerald Group Publishing Limited.</a:t>
            </a:r>
          </a:p>
          <a:p>
            <a:pPr>
              <a:lnSpc>
                <a:spcPct val="100000"/>
              </a:lnSpc>
              <a:spcBef>
                <a:spcPts val="0"/>
              </a:spcBef>
              <a:defRPr/>
            </a:pPr>
            <a:endParaRPr lang="en-IE" sz="1800" u="sng">
              <a:solidFill>
                <a:schemeClr val="bg1"/>
              </a:solidFill>
              <a:latin typeface="+mn-lt"/>
              <a:ea typeface="+mn-ea"/>
              <a:cs typeface="+mn-cs"/>
              <a:hlinkClick r:id="rId9">
                <a:extLst>
                  <a:ext uri="{A12FA001-AC4F-418D-AE19-62706E023703}">
                    <ahyp:hlinkClr xmlns:ahyp="http://schemas.microsoft.com/office/drawing/2018/hyperlinkcolor" val="tx"/>
                  </a:ext>
                </a:extLst>
              </a:hlinkClick>
            </a:endParaRPr>
          </a:p>
          <a:p>
            <a:pPr>
              <a:lnSpc>
                <a:spcPct val="100000"/>
              </a:lnSpc>
              <a:spcBef>
                <a:spcPts val="0"/>
              </a:spcBef>
              <a:defRPr/>
            </a:pPr>
            <a:r>
              <a:rPr lang="en-IE" sz="1800" u="sng">
                <a:solidFill>
                  <a:schemeClr val="bg1"/>
                </a:solidFill>
                <a:latin typeface="+mn-lt"/>
                <a:ea typeface="+mn-ea"/>
                <a:cs typeface="+mn-cs"/>
                <a:hlinkClick r:id="rId9">
                  <a:extLst>
                    <a:ext uri="{A12FA001-AC4F-418D-AE19-62706E023703}">
                      <ahyp:hlinkClr xmlns:ahyp="http://schemas.microsoft.com/office/drawing/2018/hyperlinkcolor" val="tx"/>
                    </a:ext>
                  </a:extLst>
                </a:hlinkClick>
              </a:rPr>
              <a:t>http://www.ahead.ie</a:t>
            </a:r>
            <a:r>
              <a:rPr lang="en-IE" sz="1800">
                <a:solidFill>
                  <a:schemeClr val="bg1"/>
                </a:solidFill>
                <a:latin typeface="+mn-lt"/>
                <a:ea typeface="+mn-ea"/>
                <a:cs typeface="+mn-cs"/>
              </a:rPr>
              <a:t> (2018)</a:t>
            </a:r>
          </a:p>
          <a:p>
            <a:pPr>
              <a:lnSpc>
                <a:spcPct val="100000"/>
              </a:lnSpc>
              <a:spcBef>
                <a:spcPts val="0"/>
              </a:spcBef>
              <a:defRPr/>
            </a:pPr>
            <a:endParaRPr lang="en-US" sz="1800">
              <a:solidFill>
                <a:schemeClr val="bg1"/>
              </a:solidFill>
              <a:latin typeface="+mn-lt"/>
              <a:ea typeface="+mn-ea"/>
              <a:cs typeface="+mn-cs"/>
            </a:endParaRPr>
          </a:p>
          <a:p>
            <a:pPr>
              <a:lnSpc>
                <a:spcPct val="100000"/>
              </a:lnSpc>
              <a:spcBef>
                <a:spcPts val="0"/>
              </a:spcBef>
              <a:defRPr/>
            </a:pPr>
            <a:endParaRPr lang="en-US" sz="1800">
              <a:solidFill>
                <a:schemeClr val="bg1"/>
              </a:solidFill>
              <a:latin typeface="YaleDesign"/>
              <a:ea typeface="+mn-ea"/>
              <a:cs typeface="+mn-cs"/>
            </a:endParaRPr>
          </a:p>
        </p:txBody>
      </p:sp>
    </p:spTree>
    <p:extLst>
      <p:ext uri="{BB962C8B-B14F-4D97-AF65-F5344CB8AC3E}">
        <p14:creationId xmlns:p14="http://schemas.microsoft.com/office/powerpoint/2010/main" val="3858309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4A3D-BA17-F642-B22E-DD71C184E86E}"/>
              </a:ext>
            </a:extLst>
          </p:cNvPr>
          <p:cNvSpPr>
            <a:spLocks noGrp="1"/>
          </p:cNvSpPr>
          <p:nvPr>
            <p:ph type="title"/>
          </p:nvPr>
        </p:nvSpPr>
        <p:spPr>
          <a:xfrm>
            <a:off x="5976620" y="2168957"/>
            <a:ext cx="4634746" cy="1040043"/>
          </a:xfrm>
        </p:spPr>
        <p:txBody>
          <a:bodyPr>
            <a:normAutofit/>
          </a:bodyPr>
          <a:lstStyle/>
          <a:p>
            <a:r>
              <a:rPr lang="en-US" sz="6600" b="1" dirty="0"/>
              <a:t>Thank you!</a:t>
            </a:r>
          </a:p>
        </p:txBody>
      </p:sp>
      <p:sp>
        <p:nvSpPr>
          <p:cNvPr id="3" name="TextBox 2">
            <a:extLst>
              <a:ext uri="{FF2B5EF4-FFF2-40B4-BE49-F238E27FC236}">
                <a16:creationId xmlns:a16="http://schemas.microsoft.com/office/drawing/2014/main" id="{E6F837E2-6318-54D2-6979-72A944122E41}"/>
              </a:ext>
            </a:extLst>
          </p:cNvPr>
          <p:cNvSpPr txBox="1"/>
          <p:nvPr/>
        </p:nvSpPr>
        <p:spPr>
          <a:xfrm>
            <a:off x="5544820" y="3429000"/>
            <a:ext cx="6532880" cy="2123658"/>
          </a:xfrm>
          <a:prstGeom prst="rect">
            <a:avLst/>
          </a:prstGeom>
          <a:noFill/>
        </p:spPr>
        <p:txBody>
          <a:bodyPr wrap="square" rtlCol="0">
            <a:spAutoFit/>
          </a:bodyPr>
          <a:lstStyle/>
          <a:p>
            <a:r>
              <a:rPr lang="en-GB" sz="3600" dirty="0">
                <a:solidFill>
                  <a:schemeClr val="bg1"/>
                </a:solidFill>
              </a:rPr>
              <a:t>For more information contact:</a:t>
            </a:r>
          </a:p>
          <a:p>
            <a:r>
              <a:rPr lang="en-GB" sz="3600" dirty="0">
                <a:solidFill>
                  <a:schemeClr val="bg1"/>
                </a:solidFill>
                <a:hlinkClick r:id="rId2">
                  <a:extLst>
                    <a:ext uri="{A12FA001-AC4F-418D-AE19-62706E023703}">
                      <ahyp:hlinkClr xmlns:ahyp="http://schemas.microsoft.com/office/drawing/2018/hyperlinkcolor" val="tx"/>
                    </a:ext>
                  </a:extLst>
                </a:hlinkClick>
              </a:rPr>
              <a:t>Maureen.haran@atu.ie</a:t>
            </a:r>
            <a:endParaRPr lang="en-GB" sz="3600" dirty="0">
              <a:solidFill>
                <a:schemeClr val="bg1"/>
              </a:solidFill>
            </a:endParaRPr>
          </a:p>
          <a:p>
            <a:r>
              <a:rPr lang="en-GB" sz="3600" dirty="0">
                <a:solidFill>
                  <a:schemeClr val="bg1"/>
                </a:solidFill>
              </a:rPr>
              <a:t>ATU - UDL Centre of Excellence</a:t>
            </a:r>
          </a:p>
          <a:p>
            <a:endParaRPr lang="en-GB" sz="2400" dirty="0">
              <a:solidFill>
                <a:schemeClr val="bg1"/>
              </a:solidFill>
            </a:endParaRPr>
          </a:p>
        </p:txBody>
      </p:sp>
    </p:spTree>
    <p:extLst>
      <p:ext uri="{BB962C8B-B14F-4D97-AF65-F5344CB8AC3E}">
        <p14:creationId xmlns:p14="http://schemas.microsoft.com/office/powerpoint/2010/main" val="757502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63D5F7-2FE7-7B5F-3408-521F3DE5FC03}"/>
              </a:ext>
            </a:extLst>
          </p:cNvPr>
          <p:cNvSpPr>
            <a:spLocks noGrp="1"/>
          </p:cNvSpPr>
          <p:nvPr>
            <p:ph type="body" idx="10"/>
          </p:nvPr>
        </p:nvSpPr>
        <p:spPr/>
        <p:txBody>
          <a:bodyPr/>
          <a:lstStyle/>
          <a:p>
            <a:endParaRPr lang="en-GB"/>
          </a:p>
        </p:txBody>
      </p:sp>
      <p:sp>
        <p:nvSpPr>
          <p:cNvPr id="3" name="Text Placeholder 2">
            <a:extLst>
              <a:ext uri="{FF2B5EF4-FFF2-40B4-BE49-F238E27FC236}">
                <a16:creationId xmlns:a16="http://schemas.microsoft.com/office/drawing/2014/main" id="{11086F53-9802-7524-241F-C5D6311F5A84}"/>
              </a:ext>
            </a:extLst>
          </p:cNvPr>
          <p:cNvSpPr>
            <a:spLocks noGrp="1"/>
          </p:cNvSpPr>
          <p:nvPr>
            <p:ph type="body" idx="11"/>
          </p:nvPr>
        </p:nvSpPr>
        <p:spPr/>
        <p:txBody>
          <a:bodyPr/>
          <a:lstStyle/>
          <a:p>
            <a:endParaRPr lang="en-GB"/>
          </a:p>
        </p:txBody>
      </p:sp>
      <p:sp>
        <p:nvSpPr>
          <p:cNvPr id="4" name="Text Placeholder 3">
            <a:extLst>
              <a:ext uri="{FF2B5EF4-FFF2-40B4-BE49-F238E27FC236}">
                <a16:creationId xmlns:a16="http://schemas.microsoft.com/office/drawing/2014/main" id="{F211BC22-5808-47C4-52D9-ED19493F6D88}"/>
              </a:ext>
            </a:extLst>
          </p:cNvPr>
          <p:cNvSpPr>
            <a:spLocks noGrp="1"/>
          </p:cNvSpPr>
          <p:nvPr>
            <p:ph type="body" idx="12"/>
          </p:nvPr>
        </p:nvSpPr>
        <p:spPr/>
        <p:txBody>
          <a:bodyPr/>
          <a:lstStyle/>
          <a:p>
            <a:endParaRPr lang="en-GB"/>
          </a:p>
        </p:txBody>
      </p:sp>
      <p:sp>
        <p:nvSpPr>
          <p:cNvPr id="5" name="Text Placeholder 4">
            <a:extLst>
              <a:ext uri="{FF2B5EF4-FFF2-40B4-BE49-F238E27FC236}">
                <a16:creationId xmlns:a16="http://schemas.microsoft.com/office/drawing/2014/main" id="{56AF3BAD-B80F-BEB6-C4AE-78D97FB3DFDA}"/>
              </a:ext>
            </a:extLst>
          </p:cNvPr>
          <p:cNvSpPr>
            <a:spLocks noGrp="1"/>
          </p:cNvSpPr>
          <p:nvPr>
            <p:ph type="body" idx="13"/>
          </p:nvPr>
        </p:nvSpPr>
        <p:spPr/>
        <p:txBody>
          <a:bodyPr/>
          <a:lstStyle/>
          <a:p>
            <a:endParaRPr lang="en-GB"/>
          </a:p>
        </p:txBody>
      </p:sp>
      <p:sp>
        <p:nvSpPr>
          <p:cNvPr id="6" name="Text Placeholder 5">
            <a:extLst>
              <a:ext uri="{FF2B5EF4-FFF2-40B4-BE49-F238E27FC236}">
                <a16:creationId xmlns:a16="http://schemas.microsoft.com/office/drawing/2014/main" id="{87B12675-C017-3DF9-6C48-A31F0B4694F9}"/>
              </a:ext>
            </a:extLst>
          </p:cNvPr>
          <p:cNvSpPr>
            <a:spLocks noGrp="1"/>
          </p:cNvSpPr>
          <p:nvPr>
            <p:ph type="body" idx="14"/>
          </p:nvPr>
        </p:nvSpPr>
        <p:spPr/>
        <p:txBody>
          <a:bodyPr/>
          <a:lstStyle/>
          <a:p>
            <a:endParaRPr lang="en-GB"/>
          </a:p>
        </p:txBody>
      </p:sp>
      <p:sp>
        <p:nvSpPr>
          <p:cNvPr id="7" name="Text Placeholder 6">
            <a:extLst>
              <a:ext uri="{FF2B5EF4-FFF2-40B4-BE49-F238E27FC236}">
                <a16:creationId xmlns:a16="http://schemas.microsoft.com/office/drawing/2014/main" id="{7827E314-AD81-C7C5-012C-5B3CADD8173D}"/>
              </a:ext>
            </a:extLst>
          </p:cNvPr>
          <p:cNvSpPr>
            <a:spLocks noGrp="1"/>
          </p:cNvSpPr>
          <p:nvPr>
            <p:ph type="body" idx="15"/>
          </p:nvPr>
        </p:nvSpPr>
        <p:spPr/>
        <p:txBody>
          <a:bodyPr/>
          <a:lstStyle/>
          <a:p>
            <a:endParaRPr lang="en-GB"/>
          </a:p>
        </p:txBody>
      </p:sp>
      <p:sp>
        <p:nvSpPr>
          <p:cNvPr id="8" name="Text Placeholder 7">
            <a:extLst>
              <a:ext uri="{FF2B5EF4-FFF2-40B4-BE49-F238E27FC236}">
                <a16:creationId xmlns:a16="http://schemas.microsoft.com/office/drawing/2014/main" id="{A9580A65-DC71-3EEA-49A5-FCBA70949CD6}"/>
              </a:ext>
            </a:extLst>
          </p:cNvPr>
          <p:cNvSpPr>
            <a:spLocks noGrp="1"/>
          </p:cNvSpPr>
          <p:nvPr>
            <p:ph type="body" idx="16"/>
          </p:nvPr>
        </p:nvSpPr>
        <p:spPr/>
        <p:txBody>
          <a:bodyPr/>
          <a:lstStyle/>
          <a:p>
            <a:endParaRPr lang="en-GB"/>
          </a:p>
        </p:txBody>
      </p:sp>
      <p:sp>
        <p:nvSpPr>
          <p:cNvPr id="9" name="Text Placeholder 8">
            <a:extLst>
              <a:ext uri="{FF2B5EF4-FFF2-40B4-BE49-F238E27FC236}">
                <a16:creationId xmlns:a16="http://schemas.microsoft.com/office/drawing/2014/main" id="{0F5668C5-D974-CBD5-94F0-037B6BE71EC0}"/>
              </a:ext>
            </a:extLst>
          </p:cNvPr>
          <p:cNvSpPr>
            <a:spLocks noGrp="1"/>
          </p:cNvSpPr>
          <p:nvPr>
            <p:ph type="body" idx="17"/>
          </p:nvPr>
        </p:nvSpPr>
        <p:spPr/>
        <p:txBody>
          <a:bodyPr/>
          <a:lstStyle/>
          <a:p>
            <a:endParaRPr lang="en-GB"/>
          </a:p>
        </p:txBody>
      </p:sp>
      <p:sp>
        <p:nvSpPr>
          <p:cNvPr id="10" name="Text Placeholder 9">
            <a:extLst>
              <a:ext uri="{FF2B5EF4-FFF2-40B4-BE49-F238E27FC236}">
                <a16:creationId xmlns:a16="http://schemas.microsoft.com/office/drawing/2014/main" id="{2B976176-7FA9-E3BA-254F-F79B7245D0F5}"/>
              </a:ext>
            </a:extLst>
          </p:cNvPr>
          <p:cNvSpPr>
            <a:spLocks noGrp="1"/>
          </p:cNvSpPr>
          <p:nvPr>
            <p:ph type="body" idx="18"/>
          </p:nvPr>
        </p:nvSpPr>
        <p:spPr/>
        <p:txBody>
          <a:bodyPr/>
          <a:lstStyle/>
          <a:p>
            <a:endParaRPr lang="en-GB"/>
          </a:p>
        </p:txBody>
      </p:sp>
      <p:sp>
        <p:nvSpPr>
          <p:cNvPr id="13" name="TextBox 12">
            <a:extLst>
              <a:ext uri="{FF2B5EF4-FFF2-40B4-BE49-F238E27FC236}">
                <a16:creationId xmlns:a16="http://schemas.microsoft.com/office/drawing/2014/main" id="{6D96D6C9-F6E6-70AC-7D1C-A69D651B3A71}"/>
              </a:ext>
            </a:extLst>
          </p:cNvPr>
          <p:cNvSpPr txBox="1"/>
          <p:nvPr/>
        </p:nvSpPr>
        <p:spPr>
          <a:xfrm>
            <a:off x="279593" y="440803"/>
            <a:ext cx="11340859" cy="6678751"/>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chemeClr val="accent2"/>
                </a:solidFill>
                <a:ea typeface="+mn-lt"/>
                <a:cs typeface="+mn-lt"/>
              </a:rPr>
              <a:t>Post Graduate Certificate in UDL: 30 ECTS</a:t>
            </a:r>
          </a:p>
          <a:p>
            <a:r>
              <a:rPr lang="en-GB" sz="2800">
                <a:solidFill>
                  <a:srgbClr val="FFFFFF"/>
                </a:solidFill>
                <a:ea typeface="+mn-lt"/>
                <a:cs typeface="+mn-lt"/>
              </a:rPr>
              <a:t>Two (15) credit modules in year one (September – May)</a:t>
            </a:r>
            <a:endParaRPr lang="en-US" sz="2800">
              <a:solidFill>
                <a:srgbClr val="FFFFFF"/>
              </a:solidFill>
              <a:ea typeface="+mn-lt"/>
              <a:cs typeface="+mn-lt"/>
            </a:endParaRPr>
          </a:p>
          <a:p>
            <a:endParaRPr lang="en-GB" sz="2800">
              <a:solidFill>
                <a:srgbClr val="FFFFFF"/>
              </a:solidFill>
              <a:cs typeface="Calibri"/>
            </a:endParaRPr>
          </a:p>
          <a:p>
            <a:pPr marL="514350" indent="-514350">
              <a:buFont typeface="Arial"/>
              <a:buChar char="•"/>
            </a:pPr>
            <a:r>
              <a:rPr lang="en-GB" sz="2800">
                <a:solidFill>
                  <a:schemeClr val="bg1"/>
                </a:solidFill>
                <a:ea typeface="+mn-lt"/>
                <a:cs typeface="+mn-lt"/>
              </a:rPr>
              <a:t>Understanding the UDL Framework: Inclusive Education – Beyond Threshold Concepts (Semester 1: Sept –Dec) </a:t>
            </a:r>
          </a:p>
          <a:p>
            <a:pPr marL="514350" indent="-514350">
              <a:buFont typeface="Arial"/>
              <a:buChar char="•"/>
            </a:pPr>
            <a:r>
              <a:rPr lang="en-GB" sz="2800">
                <a:solidFill>
                  <a:schemeClr val="bg1"/>
                </a:solidFill>
                <a:ea typeface="+mn-lt"/>
                <a:cs typeface="+mn-lt"/>
              </a:rPr>
              <a:t>Implementing the UDL Framework: Supporting Student Learning (Semester 2: Jan-May) </a:t>
            </a:r>
            <a:endParaRPr lang="en-GB">
              <a:solidFill>
                <a:schemeClr val="bg1"/>
              </a:solidFill>
            </a:endParaRPr>
          </a:p>
          <a:p>
            <a:endParaRPr lang="en-GB" sz="2800">
              <a:solidFill>
                <a:schemeClr val="bg1"/>
              </a:solidFill>
              <a:cs typeface="Calibri" panose="020F0502020204030204"/>
            </a:endParaRPr>
          </a:p>
          <a:p>
            <a:pPr algn="ctr"/>
            <a:r>
              <a:rPr lang="en-GB" sz="2800">
                <a:solidFill>
                  <a:schemeClr val="bg1"/>
                </a:solidFill>
                <a:cs typeface="Calibri" panose="020F0502020204030204"/>
              </a:rPr>
              <a:t>Learners have the option to progress to:</a:t>
            </a:r>
            <a:endParaRPr lang="en-GB">
              <a:solidFill>
                <a:schemeClr val="bg1"/>
              </a:solidFill>
              <a:cs typeface="Calibri"/>
            </a:endParaRPr>
          </a:p>
          <a:p>
            <a:r>
              <a:rPr lang="en-GB" sz="3200" b="1">
                <a:solidFill>
                  <a:schemeClr val="accent2"/>
                </a:solidFill>
                <a:cs typeface="Calibri" panose="020F0502020204030204"/>
              </a:rPr>
              <a:t>Master of Arts in UDL: 60 ECTS</a:t>
            </a:r>
          </a:p>
          <a:p>
            <a:pPr marL="457200" indent="-457200">
              <a:buFont typeface="Arial"/>
              <a:buChar char="•"/>
            </a:pPr>
            <a:r>
              <a:rPr lang="en-GB" sz="2800">
                <a:solidFill>
                  <a:schemeClr val="bg1"/>
                </a:solidFill>
                <a:cs typeface="Calibri" panose="020F0502020204030204"/>
              </a:rPr>
              <a:t>Research Project: Year 2</a:t>
            </a:r>
          </a:p>
          <a:p>
            <a:pPr marL="914400" lvl="1" indent="-457200">
              <a:buFont typeface="Arial"/>
              <a:buChar char="•"/>
            </a:pPr>
            <a:r>
              <a:rPr lang="en-GB" sz="2800">
                <a:solidFill>
                  <a:schemeClr val="bg1"/>
                </a:solidFill>
                <a:cs typeface="Calibri" panose="020F0502020204030204"/>
              </a:rPr>
              <a:t>Proposal – 15%</a:t>
            </a:r>
          </a:p>
          <a:p>
            <a:pPr marL="914400" lvl="1" indent="-457200">
              <a:buFont typeface="Arial"/>
              <a:buChar char="•"/>
            </a:pPr>
            <a:r>
              <a:rPr lang="en-GB" sz="2800">
                <a:solidFill>
                  <a:schemeClr val="bg1"/>
                </a:solidFill>
                <a:cs typeface="Calibri" panose="020F0502020204030204"/>
              </a:rPr>
              <a:t>Project – 75%</a:t>
            </a:r>
          </a:p>
          <a:p>
            <a:pPr marL="914400" lvl="1" indent="-457200">
              <a:buFont typeface="Arial"/>
              <a:buChar char="•"/>
            </a:pPr>
            <a:r>
              <a:rPr lang="en-GB" sz="2800">
                <a:solidFill>
                  <a:schemeClr val="bg1"/>
                </a:solidFill>
                <a:cs typeface="Calibri" panose="020F0502020204030204"/>
              </a:rPr>
              <a:t>Viva Voice- 10%</a:t>
            </a:r>
            <a:endParaRPr lang="en-GB">
              <a:solidFill>
                <a:schemeClr val="bg1"/>
              </a:solidFill>
            </a:endParaRPr>
          </a:p>
          <a:p>
            <a:endParaRPr lang="en-GB" sz="2800">
              <a:solidFill>
                <a:schemeClr val="bg1"/>
              </a:solidFill>
              <a:cs typeface="Calibri" panose="020F0502020204030204"/>
            </a:endParaRPr>
          </a:p>
        </p:txBody>
      </p:sp>
      <p:sp>
        <p:nvSpPr>
          <p:cNvPr id="11" name="Title 10">
            <a:extLst>
              <a:ext uri="{FF2B5EF4-FFF2-40B4-BE49-F238E27FC236}">
                <a16:creationId xmlns:a16="http://schemas.microsoft.com/office/drawing/2014/main" id="{2D94D62B-431E-D391-E60B-059431A764D6}"/>
              </a:ext>
            </a:extLst>
          </p:cNvPr>
          <p:cNvSpPr>
            <a:spLocks noGrp="1"/>
          </p:cNvSpPr>
          <p:nvPr>
            <p:ph type="title"/>
          </p:nvPr>
        </p:nvSpPr>
        <p:spPr>
          <a:xfrm flipH="1">
            <a:off x="7383931" y="5606222"/>
            <a:ext cx="3665069" cy="531601"/>
          </a:xfrm>
        </p:spPr>
        <p:txBody>
          <a:bodyPr>
            <a:normAutofit fontScale="90000"/>
          </a:bodyPr>
          <a:lstStyle/>
          <a:p>
            <a:r>
              <a:rPr lang="en-GB" dirty="0">
                <a:solidFill>
                  <a:srgbClr val="005B5E"/>
                </a:solidFill>
              </a:rPr>
              <a:t>Post Grad Cert/ MA in UDL</a:t>
            </a:r>
          </a:p>
        </p:txBody>
      </p:sp>
    </p:spTree>
    <p:extLst>
      <p:ext uri="{BB962C8B-B14F-4D97-AF65-F5344CB8AC3E}">
        <p14:creationId xmlns:p14="http://schemas.microsoft.com/office/powerpoint/2010/main" val="411279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C96855-6701-2F13-F347-A76D921216BA}"/>
              </a:ext>
            </a:extLst>
          </p:cNvPr>
          <p:cNvSpPr>
            <a:spLocks noGrp="1"/>
          </p:cNvSpPr>
          <p:nvPr>
            <p:ph type="body" idx="10"/>
          </p:nvPr>
        </p:nvSpPr>
        <p:spPr/>
        <p:txBody>
          <a:bodyPr/>
          <a:lstStyle/>
          <a:p>
            <a:endParaRPr lang="en-GB"/>
          </a:p>
        </p:txBody>
      </p:sp>
      <p:sp>
        <p:nvSpPr>
          <p:cNvPr id="3" name="Text Placeholder 2">
            <a:extLst>
              <a:ext uri="{FF2B5EF4-FFF2-40B4-BE49-F238E27FC236}">
                <a16:creationId xmlns:a16="http://schemas.microsoft.com/office/drawing/2014/main" id="{50475ACE-4A04-7053-EAFA-B7A0D53AD501}"/>
              </a:ext>
            </a:extLst>
          </p:cNvPr>
          <p:cNvSpPr>
            <a:spLocks noGrp="1"/>
          </p:cNvSpPr>
          <p:nvPr>
            <p:ph type="body" idx="11"/>
          </p:nvPr>
        </p:nvSpPr>
        <p:spPr/>
        <p:txBody>
          <a:bodyPr/>
          <a:lstStyle/>
          <a:p>
            <a:endParaRPr lang="en-GB"/>
          </a:p>
        </p:txBody>
      </p:sp>
      <p:sp>
        <p:nvSpPr>
          <p:cNvPr id="4" name="Text Placeholder 3">
            <a:extLst>
              <a:ext uri="{FF2B5EF4-FFF2-40B4-BE49-F238E27FC236}">
                <a16:creationId xmlns:a16="http://schemas.microsoft.com/office/drawing/2014/main" id="{8C363942-FBDE-6490-85F7-F71A2109DAA8}"/>
              </a:ext>
            </a:extLst>
          </p:cNvPr>
          <p:cNvSpPr>
            <a:spLocks noGrp="1"/>
          </p:cNvSpPr>
          <p:nvPr>
            <p:ph type="body" idx="12"/>
          </p:nvPr>
        </p:nvSpPr>
        <p:spPr/>
        <p:txBody>
          <a:bodyPr/>
          <a:lstStyle/>
          <a:p>
            <a:endParaRPr lang="en-GB"/>
          </a:p>
        </p:txBody>
      </p:sp>
      <p:sp>
        <p:nvSpPr>
          <p:cNvPr id="5" name="Text Placeholder 4">
            <a:extLst>
              <a:ext uri="{FF2B5EF4-FFF2-40B4-BE49-F238E27FC236}">
                <a16:creationId xmlns:a16="http://schemas.microsoft.com/office/drawing/2014/main" id="{4A9F70C2-5688-54B6-3CFB-6C15356A8B99}"/>
              </a:ext>
            </a:extLst>
          </p:cNvPr>
          <p:cNvSpPr>
            <a:spLocks noGrp="1"/>
          </p:cNvSpPr>
          <p:nvPr>
            <p:ph type="body" idx="13"/>
          </p:nvPr>
        </p:nvSpPr>
        <p:spPr/>
        <p:txBody>
          <a:bodyPr/>
          <a:lstStyle/>
          <a:p>
            <a:endParaRPr lang="en-GB"/>
          </a:p>
        </p:txBody>
      </p:sp>
      <p:sp>
        <p:nvSpPr>
          <p:cNvPr id="6" name="Text Placeholder 5">
            <a:extLst>
              <a:ext uri="{FF2B5EF4-FFF2-40B4-BE49-F238E27FC236}">
                <a16:creationId xmlns:a16="http://schemas.microsoft.com/office/drawing/2014/main" id="{FAF07A77-86FC-097B-EEA6-86FBAFD3B0CA}"/>
              </a:ext>
            </a:extLst>
          </p:cNvPr>
          <p:cNvSpPr>
            <a:spLocks noGrp="1"/>
          </p:cNvSpPr>
          <p:nvPr>
            <p:ph type="body" idx="14"/>
          </p:nvPr>
        </p:nvSpPr>
        <p:spPr/>
        <p:txBody>
          <a:bodyPr/>
          <a:lstStyle/>
          <a:p>
            <a:endParaRPr lang="en-GB"/>
          </a:p>
        </p:txBody>
      </p:sp>
      <p:sp>
        <p:nvSpPr>
          <p:cNvPr id="7" name="Text Placeholder 6">
            <a:extLst>
              <a:ext uri="{FF2B5EF4-FFF2-40B4-BE49-F238E27FC236}">
                <a16:creationId xmlns:a16="http://schemas.microsoft.com/office/drawing/2014/main" id="{B60DFD07-5714-DD78-A82E-CB7DDC90870C}"/>
              </a:ext>
            </a:extLst>
          </p:cNvPr>
          <p:cNvSpPr>
            <a:spLocks noGrp="1"/>
          </p:cNvSpPr>
          <p:nvPr>
            <p:ph type="body" idx="15"/>
          </p:nvPr>
        </p:nvSpPr>
        <p:spPr/>
        <p:txBody>
          <a:bodyPr/>
          <a:lstStyle/>
          <a:p>
            <a:endParaRPr lang="en-GB"/>
          </a:p>
        </p:txBody>
      </p:sp>
      <p:sp>
        <p:nvSpPr>
          <p:cNvPr id="8" name="Text Placeholder 7">
            <a:extLst>
              <a:ext uri="{FF2B5EF4-FFF2-40B4-BE49-F238E27FC236}">
                <a16:creationId xmlns:a16="http://schemas.microsoft.com/office/drawing/2014/main" id="{E759E5C2-CB12-7166-A4B6-DC144C79320F}"/>
              </a:ext>
            </a:extLst>
          </p:cNvPr>
          <p:cNvSpPr>
            <a:spLocks noGrp="1"/>
          </p:cNvSpPr>
          <p:nvPr>
            <p:ph type="body" idx="16"/>
          </p:nvPr>
        </p:nvSpPr>
        <p:spPr/>
        <p:txBody>
          <a:bodyPr/>
          <a:lstStyle/>
          <a:p>
            <a:endParaRPr lang="en-GB"/>
          </a:p>
        </p:txBody>
      </p:sp>
      <p:sp>
        <p:nvSpPr>
          <p:cNvPr id="9" name="Text Placeholder 8">
            <a:extLst>
              <a:ext uri="{FF2B5EF4-FFF2-40B4-BE49-F238E27FC236}">
                <a16:creationId xmlns:a16="http://schemas.microsoft.com/office/drawing/2014/main" id="{D3C91654-0579-B67A-12C5-539BBFD82EB8}"/>
              </a:ext>
            </a:extLst>
          </p:cNvPr>
          <p:cNvSpPr>
            <a:spLocks noGrp="1"/>
          </p:cNvSpPr>
          <p:nvPr>
            <p:ph type="body" idx="17"/>
          </p:nvPr>
        </p:nvSpPr>
        <p:spPr/>
        <p:txBody>
          <a:bodyPr/>
          <a:lstStyle/>
          <a:p>
            <a:endParaRPr lang="en-GB"/>
          </a:p>
        </p:txBody>
      </p:sp>
      <p:sp>
        <p:nvSpPr>
          <p:cNvPr id="10" name="Text Placeholder 9">
            <a:extLst>
              <a:ext uri="{FF2B5EF4-FFF2-40B4-BE49-F238E27FC236}">
                <a16:creationId xmlns:a16="http://schemas.microsoft.com/office/drawing/2014/main" id="{446A8F9A-0AA3-CEF9-B074-F00DA3156108}"/>
              </a:ext>
            </a:extLst>
          </p:cNvPr>
          <p:cNvSpPr>
            <a:spLocks noGrp="1"/>
          </p:cNvSpPr>
          <p:nvPr>
            <p:ph type="body" idx="18"/>
          </p:nvPr>
        </p:nvSpPr>
        <p:spPr/>
        <p:txBody>
          <a:bodyPr/>
          <a:lstStyle/>
          <a:p>
            <a:endParaRPr lang="en-GB"/>
          </a:p>
        </p:txBody>
      </p:sp>
      <p:sp>
        <p:nvSpPr>
          <p:cNvPr id="11" name="Title 10">
            <a:extLst>
              <a:ext uri="{FF2B5EF4-FFF2-40B4-BE49-F238E27FC236}">
                <a16:creationId xmlns:a16="http://schemas.microsoft.com/office/drawing/2014/main" id="{6CA3E1C1-72E7-A472-42F7-6D60C6B51772}"/>
              </a:ext>
            </a:extLst>
          </p:cNvPr>
          <p:cNvSpPr>
            <a:spLocks noGrp="1"/>
          </p:cNvSpPr>
          <p:nvPr>
            <p:ph type="title"/>
          </p:nvPr>
        </p:nvSpPr>
        <p:spPr>
          <a:xfrm>
            <a:off x="392662" y="204287"/>
            <a:ext cx="8856251" cy="670453"/>
          </a:xfrm>
        </p:spPr>
        <p:txBody>
          <a:bodyPr>
            <a:normAutofit fontScale="90000"/>
          </a:bodyPr>
          <a:lstStyle/>
          <a:p>
            <a:r>
              <a:rPr lang="en-GB" b="1" dirty="0">
                <a:solidFill>
                  <a:schemeClr val="accent2"/>
                </a:solidFill>
                <a:latin typeface="Arial"/>
                <a:cs typeface="Arial"/>
              </a:rPr>
              <a:t>Post Graduate Certificate in UDL Commenced September 2022</a:t>
            </a:r>
            <a:endParaRPr lang="en-GB" dirty="0">
              <a:solidFill>
                <a:schemeClr val="accent2"/>
              </a:solidFill>
            </a:endParaRPr>
          </a:p>
        </p:txBody>
      </p:sp>
      <p:sp>
        <p:nvSpPr>
          <p:cNvPr id="13" name="TextBox 12">
            <a:extLst>
              <a:ext uri="{FF2B5EF4-FFF2-40B4-BE49-F238E27FC236}">
                <a16:creationId xmlns:a16="http://schemas.microsoft.com/office/drawing/2014/main" id="{AF1DBF85-4E36-AAF6-483C-57E1C4AD01AA}"/>
              </a:ext>
            </a:extLst>
          </p:cNvPr>
          <p:cNvSpPr txBox="1"/>
          <p:nvPr/>
        </p:nvSpPr>
        <p:spPr>
          <a:xfrm>
            <a:off x="180176" y="1241652"/>
            <a:ext cx="10938292"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FFFF00"/>
                </a:solidFill>
                <a:cs typeface="Calibri"/>
              </a:rPr>
              <a:t>8 participants in first cohort </a:t>
            </a:r>
            <a:r>
              <a:rPr lang="en-GB" sz="2400">
                <a:solidFill>
                  <a:schemeClr val="bg1"/>
                </a:solidFill>
                <a:cs typeface="Calibri"/>
              </a:rPr>
              <a:t>(Sept 2022 – May 2023)</a:t>
            </a:r>
            <a:endParaRPr lang="en-US">
              <a:solidFill>
                <a:schemeClr val="bg1"/>
              </a:solidFill>
              <a:cs typeface="Calibri" panose="020F0502020204030204"/>
            </a:endParaRPr>
          </a:p>
          <a:p>
            <a:pPr marL="800100" lvl="1" indent="-342900">
              <a:buFont typeface="Arial"/>
              <a:buChar char="•"/>
            </a:pPr>
            <a:r>
              <a:rPr lang="en-GB" sz="2400">
                <a:solidFill>
                  <a:schemeClr val="bg1"/>
                </a:solidFill>
                <a:cs typeface="Calibri"/>
              </a:rPr>
              <a:t>ATU Donegal, Sligo &amp; Galway Mayo</a:t>
            </a:r>
          </a:p>
          <a:p>
            <a:pPr marL="800100" lvl="1" indent="-342900">
              <a:buFont typeface="Arial"/>
              <a:buChar char="•"/>
            </a:pPr>
            <a:r>
              <a:rPr lang="en-GB" sz="2400">
                <a:solidFill>
                  <a:schemeClr val="bg1"/>
                </a:solidFill>
                <a:cs typeface="Calibri"/>
              </a:rPr>
              <a:t>St. Angela's College</a:t>
            </a:r>
          </a:p>
          <a:p>
            <a:pPr marL="800100" lvl="1" indent="-342900">
              <a:buFont typeface="Arial"/>
              <a:buChar char="•"/>
            </a:pPr>
            <a:r>
              <a:rPr lang="en-GB" sz="2400">
                <a:solidFill>
                  <a:schemeClr val="bg1"/>
                </a:solidFill>
                <a:cs typeface="Calibri"/>
              </a:rPr>
              <a:t>Insurance Institute Ireland</a:t>
            </a:r>
          </a:p>
          <a:p>
            <a:r>
              <a:rPr lang="en-GB" sz="2400" b="1">
                <a:solidFill>
                  <a:srgbClr val="FFFF00"/>
                </a:solidFill>
                <a:cs typeface="Calibri"/>
              </a:rPr>
              <a:t>Lecturers and Guest Lectures comprise:</a:t>
            </a:r>
          </a:p>
          <a:p>
            <a:pPr marL="800100" lvl="1" indent="-342900">
              <a:buFont typeface="Arial"/>
              <a:buChar char="•"/>
            </a:pPr>
            <a:r>
              <a:rPr lang="en-GB" sz="2400">
                <a:solidFill>
                  <a:schemeClr val="bg1"/>
                </a:solidFill>
                <a:cs typeface="Calibri"/>
              </a:rPr>
              <a:t>Maureen Haran, Programme coordinator</a:t>
            </a:r>
          </a:p>
          <a:p>
            <a:pPr marL="800100" lvl="1" indent="-342900">
              <a:buFont typeface="Arial"/>
              <a:buChar char="•"/>
            </a:pPr>
            <a:r>
              <a:rPr lang="en-GB" sz="2400">
                <a:solidFill>
                  <a:schemeClr val="bg1"/>
                </a:solidFill>
                <a:cs typeface="Calibri"/>
              </a:rPr>
              <a:t>Dr Lisa Padden, UCD</a:t>
            </a:r>
          </a:p>
          <a:p>
            <a:pPr marL="800100" lvl="1" indent="-342900">
              <a:buFont typeface="Arial"/>
              <a:buChar char="•"/>
            </a:pPr>
            <a:r>
              <a:rPr lang="en-GB" sz="2400">
                <a:solidFill>
                  <a:schemeClr val="bg1"/>
                </a:solidFill>
                <a:cs typeface="Calibri"/>
              </a:rPr>
              <a:t>Dara Ryder, CEO AHEAD</a:t>
            </a:r>
          </a:p>
          <a:p>
            <a:pPr marL="800100" lvl="1" indent="-342900">
              <a:buFont typeface="Arial"/>
              <a:buChar char="•"/>
            </a:pPr>
            <a:r>
              <a:rPr lang="en-GB" sz="2400">
                <a:solidFill>
                  <a:schemeClr val="bg1"/>
                </a:solidFill>
                <a:cs typeface="Calibri"/>
              </a:rPr>
              <a:t>Dr Sean Bracken, Principal Lecturer University of Worchester</a:t>
            </a:r>
          </a:p>
          <a:p>
            <a:pPr marL="800100" lvl="1" indent="-342900">
              <a:buFont typeface="Arial"/>
              <a:buChar char="•"/>
            </a:pPr>
            <a:r>
              <a:rPr lang="en-GB" sz="2400">
                <a:solidFill>
                  <a:schemeClr val="bg1"/>
                </a:solidFill>
                <a:cs typeface="Calibri"/>
              </a:rPr>
              <a:t>James Northridge, Project Manager for  Inclusive UCC</a:t>
            </a:r>
          </a:p>
          <a:p>
            <a:pPr marL="800100" lvl="1" indent="-342900">
              <a:buFont typeface="Arial"/>
              <a:buChar char="•"/>
            </a:pPr>
            <a:endParaRPr lang="en-GB" sz="2400">
              <a:solidFill>
                <a:schemeClr val="bg1"/>
              </a:solidFill>
              <a:cs typeface="Calibri"/>
            </a:endParaRPr>
          </a:p>
          <a:p>
            <a:r>
              <a:rPr lang="en-GB" sz="2400" b="1">
                <a:solidFill>
                  <a:schemeClr val="bg1"/>
                </a:solidFill>
                <a:cs typeface="Calibri"/>
              </a:rPr>
              <a:t>National rollout commencing Sept 2023:</a:t>
            </a:r>
            <a:r>
              <a:rPr lang="en-GB" sz="2400">
                <a:solidFill>
                  <a:schemeClr val="accent5">
                    <a:lumMod val="40000"/>
                    <a:lumOff val="60000"/>
                  </a:schemeClr>
                </a:solidFill>
                <a:cs typeface="Calibri"/>
              </a:rPr>
              <a:t> </a:t>
            </a:r>
            <a:r>
              <a:rPr lang="en-GB" sz="2400" b="1">
                <a:solidFill>
                  <a:schemeClr val="accent5">
                    <a:lumMod val="40000"/>
                    <a:lumOff val="60000"/>
                  </a:schemeClr>
                </a:solidFill>
                <a:ea typeface="+mn-lt"/>
                <a:cs typeface="+mn-lt"/>
                <a:hlinkClick r:id="rId2">
                  <a:extLst>
                    <a:ext uri="{A12FA001-AC4F-418D-AE19-62706E023703}">
                      <ahyp:hlinkClr xmlns:ahyp="http://schemas.microsoft.com/office/drawing/2018/hyperlinkcolor" val="tx"/>
                    </a:ext>
                  </a:extLst>
                </a:hlinkClick>
              </a:rPr>
              <a:t>Postgraduate Certificate in Universal Design for Learning (Online) - Atlantic Technological University Sligo (itsligo.ie)</a:t>
            </a:r>
          </a:p>
          <a:p>
            <a:endParaRPr lang="en-GB" sz="2400" b="1">
              <a:solidFill>
                <a:schemeClr val="accent5">
                  <a:lumMod val="40000"/>
                  <a:lumOff val="60000"/>
                </a:schemeClr>
              </a:solidFill>
              <a:ea typeface="+mn-lt"/>
              <a:cs typeface="+mn-lt"/>
            </a:endParaRPr>
          </a:p>
          <a:p>
            <a:r>
              <a:rPr lang="en-GB" sz="2400" b="1">
                <a:solidFill>
                  <a:schemeClr val="bg1"/>
                </a:solidFill>
                <a:ea typeface="+mn-lt"/>
                <a:cs typeface="+mn-lt"/>
              </a:rPr>
              <a:t>International Rollout planned for Sept 2024</a:t>
            </a:r>
          </a:p>
        </p:txBody>
      </p:sp>
    </p:spTree>
    <p:extLst>
      <p:ext uri="{BB962C8B-B14F-4D97-AF65-F5344CB8AC3E}">
        <p14:creationId xmlns:p14="http://schemas.microsoft.com/office/powerpoint/2010/main" val="159205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94A975-A8F1-7644-A824-A963119E9C39}"/>
              </a:ext>
            </a:extLst>
          </p:cNvPr>
          <p:cNvSpPr>
            <a:spLocks noGrp="1"/>
          </p:cNvSpPr>
          <p:nvPr>
            <p:ph type="body" idx="10"/>
          </p:nvPr>
        </p:nvSpPr>
        <p:spPr/>
        <p:txBody>
          <a:bodyPr/>
          <a:lstStyle/>
          <a:p>
            <a:endParaRPr lang="en-US"/>
          </a:p>
        </p:txBody>
      </p:sp>
      <p:sp>
        <p:nvSpPr>
          <p:cNvPr id="3" name="Text Placeholder 2">
            <a:extLst>
              <a:ext uri="{FF2B5EF4-FFF2-40B4-BE49-F238E27FC236}">
                <a16:creationId xmlns:a16="http://schemas.microsoft.com/office/drawing/2014/main" id="{0C7796C1-3BC7-904E-8473-17167A12D6D2}"/>
              </a:ext>
            </a:extLst>
          </p:cNvPr>
          <p:cNvSpPr>
            <a:spLocks noGrp="1"/>
          </p:cNvSpPr>
          <p:nvPr>
            <p:ph type="body" idx="11"/>
          </p:nvPr>
        </p:nvSpPr>
        <p:spPr/>
        <p:txBody>
          <a:bodyPr/>
          <a:lstStyle/>
          <a:p>
            <a:endParaRPr lang="en-US"/>
          </a:p>
        </p:txBody>
      </p:sp>
      <p:sp>
        <p:nvSpPr>
          <p:cNvPr id="4" name="Text Placeholder 3">
            <a:extLst>
              <a:ext uri="{FF2B5EF4-FFF2-40B4-BE49-F238E27FC236}">
                <a16:creationId xmlns:a16="http://schemas.microsoft.com/office/drawing/2014/main" id="{BBB8261D-B06D-9A46-9CD9-0C4CFE0F67B7}"/>
              </a:ext>
            </a:extLst>
          </p:cNvPr>
          <p:cNvSpPr>
            <a:spLocks noGrp="1"/>
          </p:cNvSpPr>
          <p:nvPr>
            <p:ph type="body" idx="12"/>
          </p:nvPr>
        </p:nvSpPr>
        <p:spPr/>
        <p:txBody>
          <a:bodyPr/>
          <a:lstStyle/>
          <a:p>
            <a:endParaRPr lang="en-US"/>
          </a:p>
        </p:txBody>
      </p:sp>
      <p:sp>
        <p:nvSpPr>
          <p:cNvPr id="5" name="Text Placeholder 4">
            <a:extLst>
              <a:ext uri="{FF2B5EF4-FFF2-40B4-BE49-F238E27FC236}">
                <a16:creationId xmlns:a16="http://schemas.microsoft.com/office/drawing/2014/main" id="{709FC739-626E-A44F-A94A-E88EAFF652BB}"/>
              </a:ext>
            </a:extLst>
          </p:cNvPr>
          <p:cNvSpPr>
            <a:spLocks noGrp="1"/>
          </p:cNvSpPr>
          <p:nvPr>
            <p:ph type="body" idx="13"/>
          </p:nvPr>
        </p:nvSpPr>
        <p:spPr/>
        <p:txBody>
          <a:bodyPr/>
          <a:lstStyle/>
          <a:p>
            <a:endParaRPr lang="en-US"/>
          </a:p>
        </p:txBody>
      </p:sp>
      <p:sp>
        <p:nvSpPr>
          <p:cNvPr id="6" name="Text Placeholder 5">
            <a:extLst>
              <a:ext uri="{FF2B5EF4-FFF2-40B4-BE49-F238E27FC236}">
                <a16:creationId xmlns:a16="http://schemas.microsoft.com/office/drawing/2014/main" id="{B6C3EDDE-8688-954C-8215-5C2CB6CC8321}"/>
              </a:ext>
            </a:extLst>
          </p:cNvPr>
          <p:cNvSpPr>
            <a:spLocks noGrp="1"/>
          </p:cNvSpPr>
          <p:nvPr>
            <p:ph type="body" idx="14"/>
          </p:nvPr>
        </p:nvSpPr>
        <p:spPr/>
        <p:txBody>
          <a:bodyPr/>
          <a:lstStyle/>
          <a:p>
            <a:endParaRPr lang="en-US"/>
          </a:p>
        </p:txBody>
      </p:sp>
      <p:sp>
        <p:nvSpPr>
          <p:cNvPr id="7" name="Text Placeholder 6">
            <a:extLst>
              <a:ext uri="{FF2B5EF4-FFF2-40B4-BE49-F238E27FC236}">
                <a16:creationId xmlns:a16="http://schemas.microsoft.com/office/drawing/2014/main" id="{1A0D79E7-8677-1A41-956E-433A2C1157A0}"/>
              </a:ext>
            </a:extLst>
          </p:cNvPr>
          <p:cNvSpPr>
            <a:spLocks noGrp="1"/>
          </p:cNvSpPr>
          <p:nvPr>
            <p:ph type="body" idx="15"/>
          </p:nvPr>
        </p:nvSpPr>
        <p:spPr/>
        <p:txBody>
          <a:bodyPr/>
          <a:lstStyle/>
          <a:p>
            <a:endParaRPr lang="en-US"/>
          </a:p>
        </p:txBody>
      </p:sp>
      <p:sp>
        <p:nvSpPr>
          <p:cNvPr id="8" name="Text Placeholder 7">
            <a:extLst>
              <a:ext uri="{FF2B5EF4-FFF2-40B4-BE49-F238E27FC236}">
                <a16:creationId xmlns:a16="http://schemas.microsoft.com/office/drawing/2014/main" id="{53A6DC04-B196-3B4C-97FB-6C6A49577DDE}"/>
              </a:ext>
            </a:extLst>
          </p:cNvPr>
          <p:cNvSpPr>
            <a:spLocks noGrp="1"/>
          </p:cNvSpPr>
          <p:nvPr>
            <p:ph type="body" idx="16"/>
          </p:nvPr>
        </p:nvSpPr>
        <p:spPr/>
        <p:txBody>
          <a:bodyPr/>
          <a:lstStyle/>
          <a:p>
            <a:endParaRPr lang="en-US"/>
          </a:p>
        </p:txBody>
      </p:sp>
      <p:sp>
        <p:nvSpPr>
          <p:cNvPr id="9" name="Text Placeholder 8">
            <a:extLst>
              <a:ext uri="{FF2B5EF4-FFF2-40B4-BE49-F238E27FC236}">
                <a16:creationId xmlns:a16="http://schemas.microsoft.com/office/drawing/2014/main" id="{DDD04871-7178-234F-BF43-52AF116840C3}"/>
              </a:ext>
            </a:extLst>
          </p:cNvPr>
          <p:cNvSpPr>
            <a:spLocks noGrp="1"/>
          </p:cNvSpPr>
          <p:nvPr>
            <p:ph type="body" idx="17"/>
          </p:nvPr>
        </p:nvSpPr>
        <p:spPr/>
        <p:txBody>
          <a:bodyPr/>
          <a:lstStyle/>
          <a:p>
            <a:endParaRPr lang="en-US"/>
          </a:p>
        </p:txBody>
      </p:sp>
      <p:sp>
        <p:nvSpPr>
          <p:cNvPr id="10" name="Text Placeholder 9">
            <a:extLst>
              <a:ext uri="{FF2B5EF4-FFF2-40B4-BE49-F238E27FC236}">
                <a16:creationId xmlns:a16="http://schemas.microsoft.com/office/drawing/2014/main" id="{4AAB98A5-E18C-9645-BA89-E9EA06DE336F}"/>
              </a:ext>
            </a:extLst>
          </p:cNvPr>
          <p:cNvSpPr>
            <a:spLocks noGrp="1"/>
          </p:cNvSpPr>
          <p:nvPr>
            <p:ph type="body" idx="18"/>
          </p:nvPr>
        </p:nvSpPr>
        <p:spPr/>
        <p:txBody>
          <a:bodyPr/>
          <a:lstStyle/>
          <a:p>
            <a:endParaRPr lang="en-US"/>
          </a:p>
        </p:txBody>
      </p:sp>
      <p:sp>
        <p:nvSpPr>
          <p:cNvPr id="13" name="Title 1">
            <a:extLst>
              <a:ext uri="{FF2B5EF4-FFF2-40B4-BE49-F238E27FC236}">
                <a16:creationId xmlns:a16="http://schemas.microsoft.com/office/drawing/2014/main" id="{F0538C5B-6552-906D-F619-126D6EA1FE8D}"/>
              </a:ext>
            </a:extLst>
          </p:cNvPr>
          <p:cNvSpPr txBox="1">
            <a:spLocks/>
          </p:cNvSpPr>
          <p:nvPr/>
        </p:nvSpPr>
        <p:spPr>
          <a:xfrm>
            <a:off x="366335" y="2031616"/>
            <a:ext cx="11183408" cy="3257421"/>
          </a:xfrm>
          <a:prstGeom prst="rect">
            <a:avLst/>
          </a:prstGeom>
        </p:spPr>
        <p:txBody>
          <a:bodyPr vert="horz" wrap="square" lIns="0" tIns="0" rIns="0" bIns="0" rtlCol="0" anchor="t" anchorCtr="0">
            <a:noAutofit/>
          </a:bodyPr>
          <a:lstStyle>
            <a:lvl1pPr algn="l" defTabSz="914400" rtl="0" eaLnBrk="1" latinLnBrk="0" hangingPunct="1">
              <a:lnSpc>
                <a:spcPct val="100000"/>
              </a:lnSpc>
              <a:spcBef>
                <a:spcPts val="0"/>
              </a:spcBef>
              <a:spcAft>
                <a:spcPts val="0"/>
              </a:spcAft>
              <a:buNone/>
              <a:defRPr sz="3800" u="none" kern="1200" spc="-150">
                <a:solidFill>
                  <a:srgbClr val="001A79"/>
                </a:solidFill>
                <a:latin typeface="Arial" panose="020B0604020202020204" pitchFamily="34" charset="0"/>
                <a:ea typeface="+mj-ea"/>
                <a:cs typeface="Arial" panose="020B0604020202020204" pitchFamily="34" charset="0"/>
              </a:defRPr>
            </a:lvl1pPr>
          </a:lstStyle>
          <a:p>
            <a:r>
              <a:rPr lang="en-US" sz="2800">
                <a:solidFill>
                  <a:schemeClr val="bg1"/>
                </a:solidFill>
                <a:latin typeface="+mn-lt"/>
              </a:rPr>
              <a:t>1.  </a:t>
            </a:r>
            <a:r>
              <a:rPr lang="en-US" sz="4000" cap="small">
                <a:solidFill>
                  <a:schemeClr val="bg1"/>
                </a:solidFill>
                <a:latin typeface="+mn-lt"/>
              </a:rPr>
              <a:t>Constructive Alignment under the UDL Lens</a:t>
            </a:r>
            <a:endParaRPr lang="en-GB" sz="4000" cap="small">
              <a:solidFill>
                <a:schemeClr val="bg1"/>
              </a:solidFill>
              <a:latin typeface="+mn-lt"/>
            </a:endParaRPr>
          </a:p>
          <a:p>
            <a:r>
              <a:rPr lang="en-GB" sz="4000" cap="small">
                <a:solidFill>
                  <a:schemeClr val="bg1"/>
                </a:solidFill>
                <a:latin typeface="+mn-lt"/>
              </a:rPr>
              <a:t> </a:t>
            </a:r>
            <a:br>
              <a:rPr lang="en-US" sz="4000" cap="small">
                <a:solidFill>
                  <a:schemeClr val="bg1"/>
                </a:solidFill>
                <a:latin typeface="+mn-lt"/>
              </a:rPr>
            </a:br>
            <a:r>
              <a:rPr lang="en-US" sz="4000" cap="small">
                <a:solidFill>
                  <a:schemeClr val="bg1"/>
                </a:solidFill>
                <a:latin typeface="+mn-lt"/>
              </a:rPr>
              <a:t>2. C</a:t>
            </a:r>
            <a:r>
              <a:rPr lang="en-GB" sz="4000" cap="small" err="1">
                <a:solidFill>
                  <a:schemeClr val="bg1"/>
                </a:solidFill>
                <a:latin typeface="+mn-lt"/>
              </a:rPr>
              <a:t>ase</a:t>
            </a:r>
            <a:r>
              <a:rPr lang="en-GB" sz="4000" cap="small">
                <a:solidFill>
                  <a:schemeClr val="bg1"/>
                </a:solidFill>
                <a:latin typeface="+mn-lt"/>
              </a:rPr>
              <a:t> study - Post Grad Certificate/MA in UDL</a:t>
            </a:r>
          </a:p>
          <a:p>
            <a:r>
              <a:rPr lang="en-GB" sz="4000" cap="small">
                <a:solidFill>
                  <a:schemeClr val="bg1"/>
                </a:solidFill>
                <a:latin typeface="+mn-lt"/>
              </a:rPr>
              <a:t>      Siobhan Wynne, Insurance Institute of Ireland </a:t>
            </a:r>
          </a:p>
          <a:p>
            <a:br>
              <a:rPr lang="en-US" sz="4000">
                <a:solidFill>
                  <a:schemeClr val="bg1"/>
                </a:solidFill>
                <a:latin typeface="+mn-lt"/>
              </a:rPr>
            </a:br>
            <a:r>
              <a:rPr lang="en-US" sz="4000">
                <a:solidFill>
                  <a:schemeClr val="bg1"/>
                </a:solidFill>
                <a:latin typeface="+mn-lt"/>
              </a:rPr>
              <a:t>3. </a:t>
            </a:r>
            <a:r>
              <a:rPr lang="en-GB" sz="4000" cap="small">
                <a:solidFill>
                  <a:schemeClr val="bg1"/>
                </a:solidFill>
                <a:effectLst/>
                <a:latin typeface="+mn-lt"/>
                <a:ea typeface="Times New Roman" panose="02020603050405020304" pitchFamily="18" charset="0"/>
              </a:rPr>
              <a:t>Syllabus Management Software </a:t>
            </a:r>
            <a:endParaRPr lang="en-US" sz="4000" cap="small" spc="0">
              <a:solidFill>
                <a:schemeClr val="bg1"/>
              </a:solidFill>
              <a:latin typeface="+mn-lt"/>
            </a:endParaRPr>
          </a:p>
          <a:p>
            <a:br>
              <a:rPr lang="en-US" sz="3200">
                <a:solidFill>
                  <a:schemeClr val="bg1"/>
                </a:solidFill>
                <a:latin typeface="Amasis MT Pro" panose="02040504050005020304" pitchFamily="18" charset="0"/>
              </a:rPr>
            </a:br>
            <a:endParaRPr lang="en-US" sz="3200" spc="0">
              <a:solidFill>
                <a:schemeClr val="bg1"/>
              </a:solidFill>
              <a:latin typeface="Amasis MT Pro" panose="02040504050005020304" pitchFamily="18" charset="0"/>
            </a:endParaRPr>
          </a:p>
          <a:p>
            <a:endParaRPr lang="en-US" sz="2800" spc="0">
              <a:solidFill>
                <a:schemeClr val="bg1"/>
              </a:solidFill>
              <a:latin typeface="Amasis MT Pro" panose="02040504050005020304" pitchFamily="18" charset="0"/>
            </a:endParaRPr>
          </a:p>
        </p:txBody>
      </p:sp>
      <p:sp>
        <p:nvSpPr>
          <p:cNvPr id="14" name="Title 1">
            <a:extLst>
              <a:ext uri="{FF2B5EF4-FFF2-40B4-BE49-F238E27FC236}">
                <a16:creationId xmlns:a16="http://schemas.microsoft.com/office/drawing/2014/main" id="{EE0A801A-04F8-FE27-F9A6-3A1546052DAB}"/>
              </a:ext>
            </a:extLst>
          </p:cNvPr>
          <p:cNvSpPr txBox="1">
            <a:spLocks noGrp="1"/>
          </p:cNvSpPr>
          <p:nvPr>
            <p:ph type="title" idx="4294967295"/>
          </p:nvPr>
        </p:nvSpPr>
        <p:spPr>
          <a:xfrm>
            <a:off x="802239" y="319184"/>
            <a:ext cx="4287922" cy="18013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100000"/>
              </a:lnSpc>
              <a:spcBef>
                <a:spcPts val="0"/>
              </a:spcBef>
              <a:spcAft>
                <a:spcPts val="0"/>
              </a:spcAft>
              <a:buNone/>
              <a:defRPr sz="3800" u="none" kern="1200" spc="-150">
                <a:solidFill>
                  <a:srgbClr val="001A7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schemeClr val="bg1"/>
                </a:solidFill>
                <a:effectLst/>
                <a:uLnTx/>
                <a:uFillTx/>
                <a:latin typeface="Baguet Script" panose="020B0604020202020204" pitchFamily="2" charset="0"/>
                <a:ea typeface="+mj-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150" normalizeH="0" baseline="0" noProof="0" dirty="0">
                <a:ln>
                  <a:noFill/>
                </a:ln>
                <a:solidFill>
                  <a:schemeClr val="bg1"/>
                </a:solidFill>
                <a:effectLst/>
                <a:uLnTx/>
                <a:uFillTx/>
                <a:latin typeface="Baguet Script" panose="020B0604020202020204" pitchFamily="2" charset="0"/>
                <a:ea typeface="+mj-ea"/>
                <a:cs typeface="Arial" panose="020B0604020202020204" pitchFamily="34" charset="0"/>
              </a:rPr>
              <a:t>you will learn….</a:t>
            </a:r>
            <a:endParaRPr kumimoji="0" lang="en-GB" sz="4800" b="0" i="1" u="none" strike="noStrike" kern="1200" cap="none" spc="-150" normalizeH="0" baseline="0" noProof="0" dirty="0">
              <a:ln>
                <a:noFill/>
              </a:ln>
              <a:solidFill>
                <a:schemeClr val="bg1"/>
              </a:solidFill>
              <a:effectLst/>
              <a:uLnTx/>
              <a:uFillTx/>
              <a:latin typeface="Baguet Script" panose="020B0604020202020204" pitchFamily="2" charset="0"/>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1" u="none" strike="noStrike" kern="1200" cap="none" spc="-150" normalizeH="0" baseline="0" noProof="0" dirty="0">
                <a:ln>
                  <a:noFill/>
                </a:ln>
                <a:solidFill>
                  <a:schemeClr val="bg1"/>
                </a:solidFill>
                <a:effectLst/>
                <a:uLnTx/>
                <a:uFillTx/>
                <a:latin typeface="Baguet Script" panose="020B0604020202020204" pitchFamily="2" charset="0"/>
                <a:ea typeface="+mj-ea"/>
                <a:cs typeface="Arial" panose="020B0604020202020204" pitchFamily="34" charset="0"/>
              </a:rPr>
              <a:t> </a:t>
            </a:r>
            <a:endParaRPr kumimoji="0" lang="en-US" sz="4800" b="0" i="1" u="none" strike="noStrike" kern="1200" cap="none" spc="0" normalizeH="0" baseline="0" noProof="0" dirty="0">
              <a:ln>
                <a:noFill/>
              </a:ln>
              <a:solidFill>
                <a:schemeClr val="bg1"/>
              </a:solidFill>
              <a:effectLst/>
              <a:uLnTx/>
              <a:uFillTx/>
              <a:latin typeface="Baguet Script" panose="020B0604020202020204" pitchFamily="2" charset="0"/>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200" b="0" i="0" u="none" strike="noStrike" kern="1200" cap="none" spc="-150" normalizeH="0" baseline="0" noProof="0" dirty="0">
                <a:ln>
                  <a:noFill/>
                </a:ln>
                <a:solidFill>
                  <a:schemeClr val="bg1"/>
                </a:solidFill>
                <a:effectLst/>
                <a:uLnTx/>
                <a:uFillTx/>
                <a:latin typeface="Baguet Script" panose="020B0604020202020204" pitchFamily="2" charset="0"/>
                <a:ea typeface="+mj-ea"/>
                <a:cs typeface="Arial" panose="020B0604020202020204" pitchFamily="34" charset="0"/>
              </a:rPr>
            </a:br>
            <a:endParaRPr kumimoji="0" lang="en-US" sz="3200" b="0" i="0" u="none" strike="noStrike" kern="1200" cap="none" spc="0" normalizeH="0" baseline="0" noProof="0" dirty="0">
              <a:ln>
                <a:noFill/>
              </a:ln>
              <a:solidFill>
                <a:schemeClr val="bg1"/>
              </a:solidFill>
              <a:effectLst/>
              <a:uLnTx/>
              <a:uFillTx/>
              <a:latin typeface="Baguet Script" panose="020B0604020202020204" pitchFamily="2" charset="0"/>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Baguet Script" panose="020B0604020202020204" pitchFamily="2" charset="0"/>
              <a:ea typeface="+mj-ea"/>
              <a:cs typeface="Arial" panose="020B0604020202020204" pitchFamily="34" charset="0"/>
            </a:endParaRPr>
          </a:p>
        </p:txBody>
      </p:sp>
      <p:pic>
        <p:nvPicPr>
          <p:cNvPr id="1026" name="Picture 2" descr="Image of a lightbulb">
            <a:extLst>
              <a:ext uri="{FF2B5EF4-FFF2-40B4-BE49-F238E27FC236}">
                <a16:creationId xmlns:a16="http://schemas.microsoft.com/office/drawing/2014/main" id="{FC0969E2-1542-7164-3D03-AA8949F014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545"/>
          <a:stretch/>
        </p:blipFill>
        <p:spPr bwMode="auto">
          <a:xfrm>
            <a:off x="9100457" y="138017"/>
            <a:ext cx="2449286" cy="1982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697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F1170E-FA1B-DE44-B2D2-ED5781DA56A0}"/>
              </a:ext>
              <a:ext uri="{C183D7F6-B498-43B3-948B-1728B52AA6E4}">
                <adec:decorative xmlns:adec="http://schemas.microsoft.com/office/drawing/2017/decorative" val="1"/>
              </a:ext>
            </a:extLst>
          </p:cNvPr>
          <p:cNvSpPr>
            <a:spLocks noGrp="1"/>
          </p:cNvSpPr>
          <p:nvPr>
            <p:ph type="body" idx="10"/>
          </p:nvPr>
        </p:nvSpPr>
        <p:spPr/>
        <p:txBody>
          <a:bodyPr/>
          <a:lstStyle/>
          <a:p>
            <a:endParaRPr lang="en-US"/>
          </a:p>
        </p:txBody>
      </p:sp>
      <p:sp>
        <p:nvSpPr>
          <p:cNvPr id="3" name="Text Placeholder 2">
            <a:extLst>
              <a:ext uri="{FF2B5EF4-FFF2-40B4-BE49-F238E27FC236}">
                <a16:creationId xmlns:a16="http://schemas.microsoft.com/office/drawing/2014/main" id="{7B5D68A2-66BD-544B-B6E7-4BF1CE4F8344}"/>
              </a:ext>
              <a:ext uri="{C183D7F6-B498-43B3-948B-1728B52AA6E4}">
                <adec:decorative xmlns:adec="http://schemas.microsoft.com/office/drawing/2017/decorative" val="1"/>
              </a:ext>
            </a:extLst>
          </p:cNvPr>
          <p:cNvSpPr>
            <a:spLocks noGrp="1"/>
          </p:cNvSpPr>
          <p:nvPr>
            <p:ph type="body" idx="11"/>
          </p:nvPr>
        </p:nvSpPr>
        <p:spPr/>
        <p:txBody>
          <a:bodyPr/>
          <a:lstStyle/>
          <a:p>
            <a:endParaRPr lang="en-US"/>
          </a:p>
        </p:txBody>
      </p:sp>
      <p:sp>
        <p:nvSpPr>
          <p:cNvPr id="4" name="Text Placeholder 3">
            <a:extLst>
              <a:ext uri="{FF2B5EF4-FFF2-40B4-BE49-F238E27FC236}">
                <a16:creationId xmlns:a16="http://schemas.microsoft.com/office/drawing/2014/main" id="{01AE864F-86BB-2B4B-ADDB-BDF681149C3E}"/>
              </a:ext>
              <a:ext uri="{C183D7F6-B498-43B3-948B-1728B52AA6E4}">
                <adec:decorative xmlns:adec="http://schemas.microsoft.com/office/drawing/2017/decorative" val="1"/>
              </a:ext>
            </a:extLst>
          </p:cNvPr>
          <p:cNvSpPr>
            <a:spLocks noGrp="1"/>
          </p:cNvSpPr>
          <p:nvPr>
            <p:ph type="body" idx="12"/>
          </p:nvPr>
        </p:nvSpPr>
        <p:spPr/>
        <p:txBody>
          <a:bodyPr/>
          <a:lstStyle/>
          <a:p>
            <a:endParaRPr lang="en-US"/>
          </a:p>
        </p:txBody>
      </p:sp>
      <p:sp>
        <p:nvSpPr>
          <p:cNvPr id="5" name="Text Placeholder 4">
            <a:extLst>
              <a:ext uri="{FF2B5EF4-FFF2-40B4-BE49-F238E27FC236}">
                <a16:creationId xmlns:a16="http://schemas.microsoft.com/office/drawing/2014/main" id="{9C6F2932-90A1-5C48-B36D-F8E472ECB36F}"/>
              </a:ext>
              <a:ext uri="{C183D7F6-B498-43B3-948B-1728B52AA6E4}">
                <adec:decorative xmlns:adec="http://schemas.microsoft.com/office/drawing/2017/decorative" val="1"/>
              </a:ext>
            </a:extLst>
          </p:cNvPr>
          <p:cNvSpPr>
            <a:spLocks noGrp="1"/>
          </p:cNvSpPr>
          <p:nvPr>
            <p:ph type="body" idx="13"/>
          </p:nvPr>
        </p:nvSpPr>
        <p:spPr/>
        <p:txBody>
          <a:bodyPr/>
          <a:lstStyle/>
          <a:p>
            <a:endParaRPr lang="en-US"/>
          </a:p>
        </p:txBody>
      </p:sp>
      <p:sp>
        <p:nvSpPr>
          <p:cNvPr id="6" name="Text Placeholder 5">
            <a:extLst>
              <a:ext uri="{FF2B5EF4-FFF2-40B4-BE49-F238E27FC236}">
                <a16:creationId xmlns:a16="http://schemas.microsoft.com/office/drawing/2014/main" id="{778AB5AF-7273-4F4A-BDB3-5CD03DAB3C77}"/>
              </a:ext>
              <a:ext uri="{C183D7F6-B498-43B3-948B-1728B52AA6E4}">
                <adec:decorative xmlns:adec="http://schemas.microsoft.com/office/drawing/2017/decorative" val="1"/>
              </a:ext>
            </a:extLst>
          </p:cNvPr>
          <p:cNvSpPr>
            <a:spLocks noGrp="1"/>
          </p:cNvSpPr>
          <p:nvPr>
            <p:ph type="body" idx="14"/>
          </p:nvPr>
        </p:nvSpPr>
        <p:spPr/>
        <p:txBody>
          <a:bodyPr/>
          <a:lstStyle/>
          <a:p>
            <a:endParaRPr lang="en-US"/>
          </a:p>
        </p:txBody>
      </p:sp>
      <p:sp>
        <p:nvSpPr>
          <p:cNvPr id="7" name="Text Placeholder 6">
            <a:extLst>
              <a:ext uri="{FF2B5EF4-FFF2-40B4-BE49-F238E27FC236}">
                <a16:creationId xmlns:a16="http://schemas.microsoft.com/office/drawing/2014/main" id="{42222B5A-A3A4-7A40-BE45-AA1BF3CC41C3}"/>
              </a:ext>
              <a:ext uri="{C183D7F6-B498-43B3-948B-1728B52AA6E4}">
                <adec:decorative xmlns:adec="http://schemas.microsoft.com/office/drawing/2017/decorative" val="1"/>
              </a:ext>
            </a:extLst>
          </p:cNvPr>
          <p:cNvSpPr>
            <a:spLocks noGrp="1"/>
          </p:cNvSpPr>
          <p:nvPr>
            <p:ph type="body" idx="15"/>
          </p:nvPr>
        </p:nvSpPr>
        <p:spPr/>
        <p:txBody>
          <a:bodyPr/>
          <a:lstStyle/>
          <a:p>
            <a:endParaRPr lang="en-US"/>
          </a:p>
        </p:txBody>
      </p:sp>
      <p:sp>
        <p:nvSpPr>
          <p:cNvPr id="8" name="Text Placeholder 7">
            <a:extLst>
              <a:ext uri="{FF2B5EF4-FFF2-40B4-BE49-F238E27FC236}">
                <a16:creationId xmlns:a16="http://schemas.microsoft.com/office/drawing/2014/main" id="{9DA196D1-3FE7-3B4E-803E-20E36DB75276}"/>
              </a:ext>
              <a:ext uri="{C183D7F6-B498-43B3-948B-1728B52AA6E4}">
                <adec:decorative xmlns:adec="http://schemas.microsoft.com/office/drawing/2017/decorative" val="1"/>
              </a:ext>
            </a:extLst>
          </p:cNvPr>
          <p:cNvSpPr>
            <a:spLocks noGrp="1"/>
          </p:cNvSpPr>
          <p:nvPr>
            <p:ph type="body" idx="16"/>
          </p:nvPr>
        </p:nvSpPr>
        <p:spPr/>
        <p:txBody>
          <a:bodyPr/>
          <a:lstStyle/>
          <a:p>
            <a:endParaRPr lang="en-US"/>
          </a:p>
        </p:txBody>
      </p:sp>
      <p:sp>
        <p:nvSpPr>
          <p:cNvPr id="9" name="Text Placeholder 8">
            <a:extLst>
              <a:ext uri="{FF2B5EF4-FFF2-40B4-BE49-F238E27FC236}">
                <a16:creationId xmlns:a16="http://schemas.microsoft.com/office/drawing/2014/main" id="{1CB7DB0C-8569-7B47-89A3-94F36A31F6A8}"/>
              </a:ext>
              <a:ext uri="{C183D7F6-B498-43B3-948B-1728B52AA6E4}">
                <adec:decorative xmlns:adec="http://schemas.microsoft.com/office/drawing/2017/decorative" val="1"/>
              </a:ext>
            </a:extLst>
          </p:cNvPr>
          <p:cNvSpPr>
            <a:spLocks noGrp="1"/>
          </p:cNvSpPr>
          <p:nvPr>
            <p:ph type="body" idx="17"/>
          </p:nvPr>
        </p:nvSpPr>
        <p:spPr/>
        <p:txBody>
          <a:bodyPr/>
          <a:lstStyle/>
          <a:p>
            <a:endParaRPr lang="en-US"/>
          </a:p>
        </p:txBody>
      </p:sp>
      <p:sp>
        <p:nvSpPr>
          <p:cNvPr id="10" name="Text Placeholder 9">
            <a:extLst>
              <a:ext uri="{FF2B5EF4-FFF2-40B4-BE49-F238E27FC236}">
                <a16:creationId xmlns:a16="http://schemas.microsoft.com/office/drawing/2014/main" id="{36CD4742-CF49-4E48-B858-39959D91D80B}"/>
              </a:ext>
              <a:ext uri="{C183D7F6-B498-43B3-948B-1728B52AA6E4}">
                <adec:decorative xmlns:adec="http://schemas.microsoft.com/office/drawing/2017/decorative" val="1"/>
              </a:ext>
            </a:extLst>
          </p:cNvPr>
          <p:cNvSpPr>
            <a:spLocks noGrp="1"/>
          </p:cNvSpPr>
          <p:nvPr>
            <p:ph type="body" idx="18"/>
          </p:nvPr>
        </p:nvSpPr>
        <p:spPr/>
        <p:txBody>
          <a:bodyPr/>
          <a:lstStyle/>
          <a:p>
            <a:endParaRPr lang="en-US"/>
          </a:p>
        </p:txBody>
      </p:sp>
      <p:pic>
        <p:nvPicPr>
          <p:cNvPr id="13" name="Picture 12" descr="Image of Padlet Questions">
            <a:extLst>
              <a:ext uri="{FF2B5EF4-FFF2-40B4-BE49-F238E27FC236}">
                <a16:creationId xmlns:a16="http://schemas.microsoft.com/office/drawing/2014/main" id="{4064AD78-55C4-5985-1D11-49CFC16468EC}"/>
              </a:ext>
            </a:extLst>
          </p:cNvPr>
          <p:cNvPicPr>
            <a:picLocks noChangeAspect="1"/>
          </p:cNvPicPr>
          <p:nvPr/>
        </p:nvPicPr>
        <p:blipFill rotWithShape="1">
          <a:blip r:embed="rId3"/>
          <a:srcRect r="3839"/>
          <a:stretch/>
        </p:blipFill>
        <p:spPr>
          <a:xfrm>
            <a:off x="1886" y="-1"/>
            <a:ext cx="11804199" cy="6815031"/>
          </a:xfrm>
          <a:prstGeom prst="rect">
            <a:avLst/>
          </a:prstGeom>
        </p:spPr>
      </p:pic>
      <p:sp>
        <p:nvSpPr>
          <p:cNvPr id="14" name="TextBox 13" descr="text link to the Padlet">
            <a:extLst>
              <a:ext uri="{FF2B5EF4-FFF2-40B4-BE49-F238E27FC236}">
                <a16:creationId xmlns:a16="http://schemas.microsoft.com/office/drawing/2014/main" id="{0963D27C-61D4-6849-AB60-F3DEC900352A}"/>
              </a:ext>
            </a:extLst>
          </p:cNvPr>
          <p:cNvSpPr txBox="1"/>
          <p:nvPr/>
        </p:nvSpPr>
        <p:spPr>
          <a:xfrm>
            <a:off x="385915" y="5245370"/>
            <a:ext cx="10909426" cy="1569660"/>
          </a:xfrm>
          <a:prstGeom prst="rect">
            <a:avLst/>
          </a:prstGeom>
          <a:noFill/>
        </p:spPr>
        <p:txBody>
          <a:bodyPr wrap="square">
            <a:spAutoFit/>
          </a:bodyPr>
          <a:lstStyle/>
          <a:p>
            <a:r>
              <a:rPr lang="en-GB" sz="4000" b="1" dirty="0">
                <a:solidFill>
                  <a:schemeClr val="bg1"/>
                </a:solidFill>
              </a:rPr>
              <a:t>Start the conversation…</a:t>
            </a:r>
          </a:p>
          <a:p>
            <a:r>
              <a:rPr lang="en-GB" sz="2800" b="1" dirty="0">
                <a:solidFill>
                  <a:schemeClr val="bg1"/>
                </a:solidFill>
              </a:rPr>
              <a:t>https://padlet.com/momac21/udl-curriculum-design-workshop-series-creating-an-inclusive--o0psvcz3cpjy1vs5</a:t>
            </a:r>
          </a:p>
        </p:txBody>
      </p:sp>
      <p:pic>
        <p:nvPicPr>
          <p:cNvPr id="16" name="Picture 15" descr="QR code for the Padlet">
            <a:extLst>
              <a:ext uri="{FF2B5EF4-FFF2-40B4-BE49-F238E27FC236}">
                <a16:creationId xmlns:a16="http://schemas.microsoft.com/office/drawing/2014/main" id="{34D64EBA-3BFE-7773-983A-A4F7388D0F86}"/>
              </a:ext>
            </a:extLst>
          </p:cNvPr>
          <p:cNvPicPr>
            <a:picLocks noChangeAspect="1"/>
          </p:cNvPicPr>
          <p:nvPr/>
        </p:nvPicPr>
        <p:blipFill>
          <a:blip r:embed="rId4"/>
          <a:stretch>
            <a:fillRect/>
          </a:stretch>
        </p:blipFill>
        <p:spPr>
          <a:xfrm>
            <a:off x="580678" y="3055035"/>
            <a:ext cx="1585580" cy="1582280"/>
          </a:xfrm>
          <a:prstGeom prst="rect">
            <a:avLst/>
          </a:prstGeom>
        </p:spPr>
      </p:pic>
      <p:sp>
        <p:nvSpPr>
          <p:cNvPr id="11" name="Title 10">
            <a:extLst>
              <a:ext uri="{FF2B5EF4-FFF2-40B4-BE49-F238E27FC236}">
                <a16:creationId xmlns:a16="http://schemas.microsoft.com/office/drawing/2014/main" id="{199A88A9-B156-37CC-D1F2-8444049F2C77}"/>
              </a:ext>
            </a:extLst>
          </p:cNvPr>
          <p:cNvSpPr>
            <a:spLocks noGrp="1"/>
          </p:cNvSpPr>
          <p:nvPr>
            <p:ph type="title"/>
          </p:nvPr>
        </p:nvSpPr>
        <p:spPr>
          <a:xfrm>
            <a:off x="7079728" y="4931709"/>
            <a:ext cx="4586177" cy="627321"/>
          </a:xfrm>
        </p:spPr>
        <p:txBody>
          <a:bodyPr>
            <a:normAutofit fontScale="90000"/>
          </a:bodyPr>
          <a:lstStyle/>
          <a:p>
            <a:r>
              <a:rPr lang="en-GB" dirty="0"/>
              <a:t>UDL Conversation Padlet</a:t>
            </a:r>
          </a:p>
        </p:txBody>
      </p:sp>
    </p:spTree>
    <p:extLst>
      <p:ext uri="{BB962C8B-B14F-4D97-AF65-F5344CB8AC3E}">
        <p14:creationId xmlns:p14="http://schemas.microsoft.com/office/powerpoint/2010/main" val="2518109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74D290-FF84-454E-9D3A-9A5E5EFBFB4D}"/>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56D0BD77-FEB0-5149-9082-326E4CFDEC5F}"/>
              </a:ext>
            </a:extLst>
          </p:cNvPr>
          <p:cNvSpPr>
            <a:spLocks noGrp="1"/>
          </p:cNvSpPr>
          <p:nvPr>
            <p:ph type="body" idx="11"/>
          </p:nvPr>
        </p:nvSpPr>
        <p:spPr/>
        <p:txBody>
          <a:bodyPr/>
          <a:lstStyle/>
          <a:p>
            <a:endParaRPr lang="en-US"/>
          </a:p>
        </p:txBody>
      </p:sp>
      <p:sp>
        <p:nvSpPr>
          <p:cNvPr id="5" name="Text Placeholder 4">
            <a:extLst>
              <a:ext uri="{FF2B5EF4-FFF2-40B4-BE49-F238E27FC236}">
                <a16:creationId xmlns:a16="http://schemas.microsoft.com/office/drawing/2014/main" id="{F4C0D2DD-ACC9-6B4B-BE76-E085F81DE513}"/>
              </a:ext>
            </a:extLst>
          </p:cNvPr>
          <p:cNvSpPr>
            <a:spLocks noGrp="1"/>
          </p:cNvSpPr>
          <p:nvPr>
            <p:ph type="body" idx="12"/>
          </p:nvPr>
        </p:nvSpPr>
        <p:spPr/>
        <p:txBody>
          <a:bodyPr/>
          <a:lstStyle/>
          <a:p>
            <a:endParaRPr lang="en-US"/>
          </a:p>
        </p:txBody>
      </p:sp>
      <p:sp>
        <p:nvSpPr>
          <p:cNvPr id="6" name="Text Placeholder 5">
            <a:extLst>
              <a:ext uri="{FF2B5EF4-FFF2-40B4-BE49-F238E27FC236}">
                <a16:creationId xmlns:a16="http://schemas.microsoft.com/office/drawing/2014/main" id="{A888090D-A2F6-1746-A673-EF7E9E3EF98C}"/>
              </a:ext>
            </a:extLst>
          </p:cNvPr>
          <p:cNvSpPr>
            <a:spLocks noGrp="1"/>
          </p:cNvSpPr>
          <p:nvPr>
            <p:ph type="body" idx="13"/>
          </p:nvPr>
        </p:nvSpPr>
        <p:spPr/>
        <p:txBody>
          <a:bodyPr/>
          <a:lstStyle/>
          <a:p>
            <a:endParaRPr lang="en-US"/>
          </a:p>
        </p:txBody>
      </p:sp>
      <p:sp>
        <p:nvSpPr>
          <p:cNvPr id="7" name="Text Placeholder 6">
            <a:extLst>
              <a:ext uri="{FF2B5EF4-FFF2-40B4-BE49-F238E27FC236}">
                <a16:creationId xmlns:a16="http://schemas.microsoft.com/office/drawing/2014/main" id="{8559AF3D-DFE0-7E48-8234-2D698AD33E02}"/>
              </a:ext>
            </a:extLst>
          </p:cNvPr>
          <p:cNvSpPr>
            <a:spLocks noGrp="1"/>
          </p:cNvSpPr>
          <p:nvPr>
            <p:ph type="body" idx="14"/>
          </p:nvPr>
        </p:nvSpPr>
        <p:spPr/>
        <p:txBody>
          <a:bodyPr/>
          <a:lstStyle/>
          <a:p>
            <a:endParaRPr lang="en-US"/>
          </a:p>
        </p:txBody>
      </p:sp>
      <p:sp>
        <p:nvSpPr>
          <p:cNvPr id="8" name="Text Placeholder 7">
            <a:extLst>
              <a:ext uri="{FF2B5EF4-FFF2-40B4-BE49-F238E27FC236}">
                <a16:creationId xmlns:a16="http://schemas.microsoft.com/office/drawing/2014/main" id="{2678B64B-6FAC-CD4E-9CC9-03ECA73F501D}"/>
              </a:ext>
            </a:extLst>
          </p:cNvPr>
          <p:cNvSpPr>
            <a:spLocks noGrp="1"/>
          </p:cNvSpPr>
          <p:nvPr>
            <p:ph type="body" idx="15"/>
          </p:nvPr>
        </p:nvSpPr>
        <p:spPr/>
        <p:txBody>
          <a:bodyPr/>
          <a:lstStyle/>
          <a:p>
            <a:endParaRPr lang="en-US"/>
          </a:p>
        </p:txBody>
      </p:sp>
      <p:sp>
        <p:nvSpPr>
          <p:cNvPr id="9" name="Text Placeholder 8">
            <a:extLst>
              <a:ext uri="{FF2B5EF4-FFF2-40B4-BE49-F238E27FC236}">
                <a16:creationId xmlns:a16="http://schemas.microsoft.com/office/drawing/2014/main" id="{5FBDA4FC-70BE-CF44-BB58-025C1BC9CE00}"/>
              </a:ext>
            </a:extLst>
          </p:cNvPr>
          <p:cNvSpPr>
            <a:spLocks noGrp="1"/>
          </p:cNvSpPr>
          <p:nvPr>
            <p:ph type="body" idx="16"/>
          </p:nvPr>
        </p:nvSpPr>
        <p:spPr/>
        <p:txBody>
          <a:bodyPr/>
          <a:lstStyle/>
          <a:p>
            <a:endParaRPr lang="en-US"/>
          </a:p>
        </p:txBody>
      </p:sp>
      <p:sp>
        <p:nvSpPr>
          <p:cNvPr id="10" name="Text Placeholder 9">
            <a:extLst>
              <a:ext uri="{FF2B5EF4-FFF2-40B4-BE49-F238E27FC236}">
                <a16:creationId xmlns:a16="http://schemas.microsoft.com/office/drawing/2014/main" id="{C0DFE065-976D-134B-ACF7-8ACD48889059}"/>
              </a:ext>
            </a:extLst>
          </p:cNvPr>
          <p:cNvSpPr>
            <a:spLocks noGrp="1"/>
          </p:cNvSpPr>
          <p:nvPr>
            <p:ph type="body" idx="17"/>
          </p:nvPr>
        </p:nvSpPr>
        <p:spPr/>
        <p:txBody>
          <a:bodyPr/>
          <a:lstStyle/>
          <a:p>
            <a:endParaRPr lang="en-US"/>
          </a:p>
        </p:txBody>
      </p:sp>
      <p:sp>
        <p:nvSpPr>
          <p:cNvPr id="11" name="Text Placeholder 10">
            <a:extLst>
              <a:ext uri="{FF2B5EF4-FFF2-40B4-BE49-F238E27FC236}">
                <a16:creationId xmlns:a16="http://schemas.microsoft.com/office/drawing/2014/main" id="{FC1B5DDE-0AEA-744D-A8A0-508DB5D86958}"/>
              </a:ext>
            </a:extLst>
          </p:cNvPr>
          <p:cNvSpPr>
            <a:spLocks noGrp="1"/>
          </p:cNvSpPr>
          <p:nvPr>
            <p:ph type="body" idx="18"/>
          </p:nvPr>
        </p:nvSpPr>
        <p:spPr/>
        <p:txBody>
          <a:bodyPr/>
          <a:lstStyle/>
          <a:p>
            <a:endParaRPr lang="en-US"/>
          </a:p>
        </p:txBody>
      </p:sp>
      <p:sp>
        <p:nvSpPr>
          <p:cNvPr id="12" name="Title 11">
            <a:extLst>
              <a:ext uri="{FF2B5EF4-FFF2-40B4-BE49-F238E27FC236}">
                <a16:creationId xmlns:a16="http://schemas.microsoft.com/office/drawing/2014/main" id="{7C5306EA-27F2-ADE8-CB6C-A45EBE92EDC9}"/>
              </a:ext>
            </a:extLst>
          </p:cNvPr>
          <p:cNvSpPr txBox="1">
            <a:spLocks noGrp="1"/>
          </p:cNvSpPr>
          <p:nvPr>
            <p:ph type="title" idx="4294967295"/>
          </p:nvPr>
        </p:nvSpPr>
        <p:spPr>
          <a:xfrm>
            <a:off x="450235" y="1674674"/>
            <a:ext cx="5316625"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4000" b="1" i="0" u="none" strike="noStrike" kern="1200" cap="small" spc="0" normalizeH="0" baseline="0" noProof="0" dirty="0">
                <a:ln>
                  <a:noFill/>
                </a:ln>
                <a:solidFill>
                  <a:schemeClr val="accent2"/>
                </a:solidFill>
                <a:effectLst/>
                <a:uLnTx/>
                <a:uFillTx/>
                <a:latin typeface="+mn-lt"/>
                <a:ea typeface="+mn-ea"/>
                <a:cs typeface="+mn-cs"/>
              </a:rPr>
              <a:t>UDL &amp; Biggs Model of Constructive Alignment in Curriculum Design</a:t>
            </a:r>
          </a:p>
        </p:txBody>
      </p:sp>
    </p:spTree>
    <p:extLst>
      <p:ext uri="{BB962C8B-B14F-4D97-AF65-F5344CB8AC3E}">
        <p14:creationId xmlns:p14="http://schemas.microsoft.com/office/powerpoint/2010/main" val="210870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GUID" val="ed2a8662-f311-46bc-aee9-d64271e4abe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8D6B9EDB7CCA43A4C2A825E6EBBB12" ma:contentTypeVersion="13" ma:contentTypeDescription="Create a new document." ma:contentTypeScope="" ma:versionID="345ae6b4866161a2a600236d36f7053f">
  <xsd:schema xmlns:xsd="http://www.w3.org/2001/XMLSchema" xmlns:xs="http://www.w3.org/2001/XMLSchema" xmlns:p="http://schemas.microsoft.com/office/2006/metadata/properties" xmlns:ns2="ee00c97e-4413-4a4a-beea-d1b8f017218f" xmlns:ns3="347b5e9e-6bf1-4ec3-85df-8278931820e8" targetNamespace="http://schemas.microsoft.com/office/2006/metadata/properties" ma:root="true" ma:fieldsID="050848eec7472bed043be1da47fce52c" ns2:_="" ns3:_="">
    <xsd:import namespace="ee00c97e-4413-4a4a-beea-d1b8f017218f"/>
    <xsd:import namespace="347b5e9e-6bf1-4ec3-85df-8278931820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00c97e-4413-4a4a-beea-d1b8f01721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47b5e9e-6bf1-4ec3-85df-8278931820e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08B94A-0827-463D-A821-ACD0CFB0F4C5}">
  <ds:schemaRefs>
    <ds:schemaRef ds:uri="347b5e9e-6bf1-4ec3-85df-8278931820e8"/>
    <ds:schemaRef ds:uri="ee00c97e-4413-4a4a-beea-d1b8f01721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1F7FE91-B4E9-4B6C-AEE8-D0B36945A170}">
  <ds:schemaRefs>
    <ds:schemaRef ds:uri="347b5e9e-6bf1-4ec3-85df-8278931820e8"/>
    <ds:schemaRef ds:uri="ee00c97e-4413-4a4a-beea-d1b8f017218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BABE65D-44A7-4AEE-AC5C-CB561FA981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TotalTime>
  <Words>2475</Words>
  <Application>Microsoft Office PowerPoint</Application>
  <PresentationFormat>Widescreen</PresentationFormat>
  <Paragraphs>371</Paragraphs>
  <Slides>46</Slides>
  <Notes>34</Notes>
  <HiddenSlides>1</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46</vt:i4>
      </vt:variant>
    </vt:vector>
  </HeadingPairs>
  <TitlesOfParts>
    <vt:vector size="63" baseType="lpstr">
      <vt:lpstr>Amasis MT Pro</vt:lpstr>
      <vt:lpstr>arial</vt:lpstr>
      <vt:lpstr>arial</vt:lpstr>
      <vt:lpstr>Baguet Script</vt:lpstr>
      <vt:lpstr>Calibri</vt:lpstr>
      <vt:lpstr>Calibri Light</vt:lpstr>
      <vt:lpstr>Freestyle Script</vt:lpstr>
      <vt:lpstr>Lucida Sans</vt:lpstr>
      <vt:lpstr>opensans</vt:lpstr>
      <vt:lpstr>ProximaNova</vt:lpstr>
      <vt:lpstr>Symbol</vt:lpstr>
      <vt:lpstr>Times New Roman</vt:lpstr>
      <vt:lpstr>Tw Cen MT</vt:lpstr>
      <vt:lpstr>YaleDesign</vt:lpstr>
      <vt:lpstr>Office Theme</vt:lpstr>
      <vt:lpstr>Custom Design</vt:lpstr>
      <vt:lpstr>Office Theme</vt:lpstr>
      <vt:lpstr>UDL Curriculum Design Workshop Series: Creating an inclusive learning recipe one class at a time!   Dr Niamh Plunkett, Head of Teaching &amp; Learning (ATU) Sligo      Maureen Haran, PhD(c) SFHEA, Lecturer  (ATU)  Siobhan Wynne, BA MBS FCII, Development Manager, Insurance Institute of Ireland     </vt:lpstr>
      <vt:lpstr>ATU UDL Timeline</vt:lpstr>
      <vt:lpstr>Development of Level 9 Post Graduate Certificate / Masters in UDL</vt:lpstr>
      <vt:lpstr>Internal Review Panel Validation May 2022</vt:lpstr>
      <vt:lpstr>Post Grad Cert/ MA in UDL</vt:lpstr>
      <vt:lpstr>Post Graduate Certificate in UDL Commenced September 2022</vt:lpstr>
      <vt:lpstr>  you will learn….     </vt:lpstr>
      <vt:lpstr>UDL Conversation Padlet</vt:lpstr>
      <vt:lpstr>UDL &amp; Biggs Model of Constructive Alignment in Curriculum Design</vt:lpstr>
      <vt:lpstr>Vevox Poll on Curriculum development knowedge</vt:lpstr>
      <vt:lpstr>Scientific neuro-science (3) Principles</vt:lpstr>
      <vt:lpstr>UDL Guidelines</vt:lpstr>
      <vt:lpstr>What is Biggs Constructive Alignment?</vt:lpstr>
      <vt:lpstr>Using Principles of Constructive Alignment</vt:lpstr>
      <vt:lpstr>Time for some fun..</vt:lpstr>
      <vt:lpstr>Constructive Alignment</vt:lpstr>
      <vt:lpstr>Student examples of alignment</vt:lpstr>
      <vt:lpstr>How might the UDL Framework enhance this curricular design?</vt:lpstr>
      <vt:lpstr>Student Example with UDL</vt:lpstr>
      <vt:lpstr>Mind Map – Student Created</vt:lpstr>
      <vt:lpstr>Student Example with UDL</vt:lpstr>
      <vt:lpstr>Student Example with UDL</vt:lpstr>
      <vt:lpstr>Student Example with UDL</vt:lpstr>
      <vt:lpstr>Student Example with UDL</vt:lpstr>
      <vt:lpstr>Creating an inclusive module using UDL assessment brief</vt:lpstr>
      <vt:lpstr>Case study from Post Grad Certificate/Masters in UDL</vt:lpstr>
      <vt:lpstr>WELCOME</vt:lpstr>
      <vt:lpstr>Introduction</vt:lpstr>
      <vt:lpstr>PowerPoint Presentation</vt:lpstr>
      <vt:lpstr>Background</vt:lpstr>
      <vt:lpstr>Pedagogy</vt:lpstr>
      <vt:lpstr>PowerPoint Presentation</vt:lpstr>
      <vt:lpstr>UDL</vt:lpstr>
      <vt:lpstr>Demonstration and alignment </vt:lpstr>
      <vt:lpstr>Any questions</vt:lpstr>
      <vt:lpstr>Syllabus Management  Software – Module Manager</vt:lpstr>
      <vt:lpstr>PowerPoint Presentation</vt:lpstr>
      <vt:lpstr>How do we constructively design using a digital tool that embeds UDL?</vt:lpstr>
      <vt:lpstr>PowerPoint Presentation</vt:lpstr>
      <vt:lpstr>PowerPoint Presentation</vt:lpstr>
      <vt:lpstr>ALIGNMENT</vt:lpstr>
      <vt:lpstr>UDL in Course Design &amp; Development</vt:lpstr>
      <vt:lpstr>PowerPoint Presentation</vt:lpstr>
      <vt:lpstr>PowerPoint Presentation</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Story</dc:creator>
  <cp:lastModifiedBy>Jessica Dunne</cp:lastModifiedBy>
  <cp:revision>314</cp:revision>
  <dcterms:created xsi:type="dcterms:W3CDTF">2022-03-23T08:43:27Z</dcterms:created>
  <dcterms:modified xsi:type="dcterms:W3CDTF">2023-03-20T18:15:20Z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0x010100738D6B9EDB7CCA43A4C2A825E6EBBB12</vt:lpwstr>
  </property>
</Properties>
</file>