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sldIdLst>
    <p:sldId id="260" r:id="rId4"/>
    <p:sldId id="333" r:id="rId5"/>
    <p:sldId id="339" r:id="rId6"/>
    <p:sldId id="338" r:id="rId7"/>
    <p:sldId id="352" r:id="rId8"/>
    <p:sldId id="340" r:id="rId9"/>
    <p:sldId id="351" r:id="rId10"/>
    <p:sldId id="364" r:id="rId11"/>
    <p:sldId id="355" r:id="rId12"/>
    <p:sldId id="354" r:id="rId13"/>
    <p:sldId id="356" r:id="rId14"/>
    <p:sldId id="357" r:id="rId15"/>
    <p:sldId id="361" r:id="rId16"/>
    <p:sldId id="362" r:id="rId17"/>
    <p:sldId id="3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E17F6-78F2-4FA1-BAE4-067771FBD403}" v="176" dt="2023-05-16T09:13:08.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2244" autoAdjust="0"/>
  </p:normalViewPr>
  <p:slideViewPr>
    <p:cSldViewPr snapToGrid="0">
      <p:cViewPr varScale="1">
        <p:scale>
          <a:sx n="105" d="100"/>
          <a:sy n="105" d="100"/>
        </p:scale>
        <p:origin x="834" y="132"/>
      </p:cViewPr>
      <p:guideLst/>
    </p:cSldViewPr>
  </p:slideViewPr>
  <p:outlineViewPr>
    <p:cViewPr>
      <p:scale>
        <a:sx n="33" d="100"/>
        <a:sy n="33" d="100"/>
      </p:scale>
      <p:origin x="0" y="-51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O'Rourke" userId="f36a576b-c06f-4e27-b341-dcf4bf9c1f2f" providerId="ADAL" clId="{8A7E17F6-78F2-4FA1-BAE4-067771FBD403}"/>
    <pc:docChg chg="undo custSel modSld">
      <pc:chgData name="Danielle O'Rourke" userId="f36a576b-c06f-4e27-b341-dcf4bf9c1f2f" providerId="ADAL" clId="{8A7E17F6-78F2-4FA1-BAE4-067771FBD403}" dt="2023-05-16T09:13:08.728" v="372" actId="962"/>
      <pc:docMkLst>
        <pc:docMk/>
      </pc:docMkLst>
      <pc:sldChg chg="modSp mod">
        <pc:chgData name="Danielle O'Rourke" userId="f36a576b-c06f-4e27-b341-dcf4bf9c1f2f" providerId="ADAL" clId="{8A7E17F6-78F2-4FA1-BAE4-067771FBD403}" dt="2023-05-16T09:04:14.374" v="15" actId="962"/>
        <pc:sldMkLst>
          <pc:docMk/>
          <pc:sldMk cId="3306799067" sldId="260"/>
        </pc:sldMkLst>
        <pc:picChg chg="mod">
          <ac:chgData name="Danielle O'Rourke" userId="f36a576b-c06f-4e27-b341-dcf4bf9c1f2f" providerId="ADAL" clId="{8A7E17F6-78F2-4FA1-BAE4-067771FBD403}" dt="2023-05-16T09:04:14.374" v="15" actId="962"/>
          <ac:picMkLst>
            <pc:docMk/>
            <pc:sldMk cId="3306799067" sldId="260"/>
            <ac:picMk id="11" creationId="{BEFC05E6-501E-4AF4-ACC4-D4CA8FEABB22}"/>
          </ac:picMkLst>
        </pc:picChg>
      </pc:sldChg>
      <pc:sldChg chg="delSp modSp mod">
        <pc:chgData name="Danielle O'Rourke" userId="f36a576b-c06f-4e27-b341-dcf4bf9c1f2f" providerId="ADAL" clId="{8A7E17F6-78F2-4FA1-BAE4-067771FBD403}" dt="2023-05-16T09:04:53.296" v="21" actId="962"/>
        <pc:sldMkLst>
          <pc:docMk/>
          <pc:sldMk cId="1158895901" sldId="333"/>
        </pc:sldMkLst>
        <pc:spChg chg="mod topLvl">
          <ac:chgData name="Danielle O'Rourke" userId="f36a576b-c06f-4e27-b341-dcf4bf9c1f2f" providerId="ADAL" clId="{8A7E17F6-78F2-4FA1-BAE4-067771FBD403}" dt="2023-05-16T09:04:48.991" v="18" actId="962"/>
          <ac:spMkLst>
            <pc:docMk/>
            <pc:sldMk cId="1158895901" sldId="333"/>
            <ac:spMk id="4" creationId="{7F2D34B9-8FEA-4219-5DDF-7F333A20E6D0}"/>
          </ac:spMkLst>
        </pc:spChg>
        <pc:spChg chg="mod topLvl">
          <ac:chgData name="Danielle O'Rourke" userId="f36a576b-c06f-4e27-b341-dcf4bf9c1f2f" providerId="ADAL" clId="{8A7E17F6-78F2-4FA1-BAE4-067771FBD403}" dt="2023-05-16T09:04:40.027" v="17" actId="165"/>
          <ac:spMkLst>
            <pc:docMk/>
            <pc:sldMk cId="1158895901" sldId="333"/>
            <ac:spMk id="5" creationId="{46EA9F88-5030-8D8A-F6E8-F72CFA66274D}"/>
          </ac:spMkLst>
        </pc:spChg>
        <pc:spChg chg="mod topLvl">
          <ac:chgData name="Danielle O'Rourke" userId="f36a576b-c06f-4e27-b341-dcf4bf9c1f2f" providerId="ADAL" clId="{8A7E17F6-78F2-4FA1-BAE4-067771FBD403}" dt="2023-05-16T09:04:40.027" v="17" actId="165"/>
          <ac:spMkLst>
            <pc:docMk/>
            <pc:sldMk cId="1158895901" sldId="333"/>
            <ac:spMk id="6" creationId="{13B2A1D6-BEE2-E141-1583-D2489AD409C5}"/>
          </ac:spMkLst>
        </pc:spChg>
        <pc:spChg chg="mod topLvl">
          <ac:chgData name="Danielle O'Rourke" userId="f36a576b-c06f-4e27-b341-dcf4bf9c1f2f" providerId="ADAL" clId="{8A7E17F6-78F2-4FA1-BAE4-067771FBD403}" dt="2023-05-16T09:04:50.297" v="19" actId="962"/>
          <ac:spMkLst>
            <pc:docMk/>
            <pc:sldMk cId="1158895901" sldId="333"/>
            <ac:spMk id="7" creationId="{D4EC8629-6CFB-1FC6-E04A-2FDEC9A61662}"/>
          </ac:spMkLst>
        </pc:spChg>
        <pc:spChg chg="mod topLvl">
          <ac:chgData name="Danielle O'Rourke" userId="f36a576b-c06f-4e27-b341-dcf4bf9c1f2f" providerId="ADAL" clId="{8A7E17F6-78F2-4FA1-BAE4-067771FBD403}" dt="2023-05-16T09:04:40.027" v="17" actId="165"/>
          <ac:spMkLst>
            <pc:docMk/>
            <pc:sldMk cId="1158895901" sldId="333"/>
            <ac:spMk id="8" creationId="{B010A628-1444-23F6-BC28-E858FED2AB21}"/>
          </ac:spMkLst>
        </pc:spChg>
        <pc:spChg chg="mod topLvl">
          <ac:chgData name="Danielle O'Rourke" userId="f36a576b-c06f-4e27-b341-dcf4bf9c1f2f" providerId="ADAL" clId="{8A7E17F6-78F2-4FA1-BAE4-067771FBD403}" dt="2023-05-16T09:04:40.027" v="17" actId="165"/>
          <ac:spMkLst>
            <pc:docMk/>
            <pc:sldMk cId="1158895901" sldId="333"/>
            <ac:spMk id="9" creationId="{6DBDC37A-3A28-3D07-ECEE-1FE6195ECFE0}"/>
          </ac:spMkLst>
        </pc:spChg>
        <pc:spChg chg="mod topLvl">
          <ac:chgData name="Danielle O'Rourke" userId="f36a576b-c06f-4e27-b341-dcf4bf9c1f2f" providerId="ADAL" clId="{8A7E17F6-78F2-4FA1-BAE4-067771FBD403}" dt="2023-05-16T09:04:51.814" v="20" actId="962"/>
          <ac:spMkLst>
            <pc:docMk/>
            <pc:sldMk cId="1158895901" sldId="333"/>
            <ac:spMk id="10" creationId="{64149BB3-BF6B-9ED2-7FB2-E3B781F592E5}"/>
          </ac:spMkLst>
        </pc:spChg>
        <pc:spChg chg="mod topLvl">
          <ac:chgData name="Danielle O'Rourke" userId="f36a576b-c06f-4e27-b341-dcf4bf9c1f2f" providerId="ADAL" clId="{8A7E17F6-78F2-4FA1-BAE4-067771FBD403}" dt="2023-05-16T09:04:40.027" v="17" actId="165"/>
          <ac:spMkLst>
            <pc:docMk/>
            <pc:sldMk cId="1158895901" sldId="333"/>
            <ac:spMk id="11" creationId="{E1C5F953-B64F-D553-1A4C-AA91802DD3BA}"/>
          </ac:spMkLst>
        </pc:spChg>
        <pc:spChg chg="mod topLvl">
          <ac:chgData name="Danielle O'Rourke" userId="f36a576b-c06f-4e27-b341-dcf4bf9c1f2f" providerId="ADAL" clId="{8A7E17F6-78F2-4FA1-BAE4-067771FBD403}" dt="2023-05-16T09:04:40.027" v="17" actId="165"/>
          <ac:spMkLst>
            <pc:docMk/>
            <pc:sldMk cId="1158895901" sldId="333"/>
            <ac:spMk id="12" creationId="{E5C7AE0E-066E-FB43-126C-9932355E5C70}"/>
          </ac:spMkLst>
        </pc:spChg>
        <pc:spChg chg="mod topLvl">
          <ac:chgData name="Danielle O'Rourke" userId="f36a576b-c06f-4e27-b341-dcf4bf9c1f2f" providerId="ADAL" clId="{8A7E17F6-78F2-4FA1-BAE4-067771FBD403}" dt="2023-05-16T09:04:53.296" v="21" actId="962"/>
          <ac:spMkLst>
            <pc:docMk/>
            <pc:sldMk cId="1158895901" sldId="333"/>
            <ac:spMk id="13" creationId="{FFD5EFD4-A9E0-1F4C-ABE5-B158C5604831}"/>
          </ac:spMkLst>
        </pc:spChg>
        <pc:spChg chg="mod topLvl">
          <ac:chgData name="Danielle O'Rourke" userId="f36a576b-c06f-4e27-b341-dcf4bf9c1f2f" providerId="ADAL" clId="{8A7E17F6-78F2-4FA1-BAE4-067771FBD403}" dt="2023-05-16T09:04:40.027" v="17" actId="165"/>
          <ac:spMkLst>
            <pc:docMk/>
            <pc:sldMk cId="1158895901" sldId="333"/>
            <ac:spMk id="14" creationId="{F487BE4E-4076-5D0E-3797-E307D31047A3}"/>
          </ac:spMkLst>
        </pc:spChg>
        <pc:spChg chg="mod topLvl">
          <ac:chgData name="Danielle O'Rourke" userId="f36a576b-c06f-4e27-b341-dcf4bf9c1f2f" providerId="ADAL" clId="{8A7E17F6-78F2-4FA1-BAE4-067771FBD403}" dt="2023-05-16T09:04:40.027" v="17" actId="165"/>
          <ac:spMkLst>
            <pc:docMk/>
            <pc:sldMk cId="1158895901" sldId="333"/>
            <ac:spMk id="15" creationId="{C30A5D97-FDDD-E017-92FF-EAFC14A776E1}"/>
          </ac:spMkLst>
        </pc:spChg>
        <pc:grpChg chg="del mod">
          <ac:chgData name="Danielle O'Rourke" userId="f36a576b-c06f-4e27-b341-dcf4bf9c1f2f" providerId="ADAL" clId="{8A7E17F6-78F2-4FA1-BAE4-067771FBD403}" dt="2023-05-16T09:04:40.027" v="17" actId="165"/>
          <ac:grpSpMkLst>
            <pc:docMk/>
            <pc:sldMk cId="1158895901" sldId="333"/>
            <ac:grpSpMk id="3" creationId="{742E3A51-3231-DD5E-A30A-5D3CB6C33D2E}"/>
          </ac:grpSpMkLst>
        </pc:grpChg>
        <pc:graphicFrameChg chg="del">
          <ac:chgData name="Danielle O'Rourke" userId="f36a576b-c06f-4e27-b341-dcf4bf9c1f2f" providerId="ADAL" clId="{8A7E17F6-78F2-4FA1-BAE4-067771FBD403}" dt="2023-05-16T09:04:31.892" v="16" actId="18245"/>
          <ac:graphicFrameMkLst>
            <pc:docMk/>
            <pc:sldMk cId="1158895901" sldId="333"/>
            <ac:graphicFrameMk id="36" creationId="{F3ED4E76-AA72-482A-A5F4-AD1618264D44}"/>
          </ac:graphicFrameMkLst>
        </pc:graphicFrameChg>
      </pc:sldChg>
      <pc:sldChg chg="modSp mod">
        <pc:chgData name="Danielle O'Rourke" userId="f36a576b-c06f-4e27-b341-dcf4bf9c1f2f" providerId="ADAL" clId="{8A7E17F6-78F2-4FA1-BAE4-067771FBD403}" dt="2023-05-16T09:04:57.277" v="23" actId="962"/>
        <pc:sldMkLst>
          <pc:docMk/>
          <pc:sldMk cId="3980938960" sldId="338"/>
        </pc:sldMkLst>
        <pc:picChg chg="mod">
          <ac:chgData name="Danielle O'Rourke" userId="f36a576b-c06f-4e27-b341-dcf4bf9c1f2f" providerId="ADAL" clId="{8A7E17F6-78F2-4FA1-BAE4-067771FBD403}" dt="2023-05-16T09:04:57.277" v="23" actId="962"/>
          <ac:picMkLst>
            <pc:docMk/>
            <pc:sldMk cId="3980938960" sldId="338"/>
            <ac:picMk id="5" creationId="{52C97436-CC28-4AEE-8A66-0F9C0FA117BA}"/>
          </ac:picMkLst>
        </pc:picChg>
        <pc:picChg chg="mod">
          <ac:chgData name="Danielle O'Rourke" userId="f36a576b-c06f-4e27-b341-dcf4bf9c1f2f" providerId="ADAL" clId="{8A7E17F6-78F2-4FA1-BAE4-067771FBD403}" dt="2023-05-16T09:04:55.248" v="22" actId="962"/>
          <ac:picMkLst>
            <pc:docMk/>
            <pc:sldMk cId="3980938960" sldId="338"/>
            <ac:picMk id="8" creationId="{39BEB477-711B-7C43-AD11-ACEF49BF4851}"/>
          </ac:picMkLst>
        </pc:picChg>
      </pc:sldChg>
      <pc:sldChg chg="modSp mod">
        <pc:chgData name="Danielle O'Rourke" userId="f36a576b-c06f-4e27-b341-dcf4bf9c1f2f" providerId="ADAL" clId="{8A7E17F6-78F2-4FA1-BAE4-067771FBD403}" dt="2023-05-16T09:05:23.083" v="183" actId="962"/>
        <pc:sldMkLst>
          <pc:docMk/>
          <pc:sldMk cId="3095812696" sldId="340"/>
        </pc:sldMkLst>
        <pc:picChg chg="mod">
          <ac:chgData name="Danielle O'Rourke" userId="f36a576b-c06f-4e27-b341-dcf4bf9c1f2f" providerId="ADAL" clId="{8A7E17F6-78F2-4FA1-BAE4-067771FBD403}" dt="2023-05-16T09:05:23.083" v="183" actId="962"/>
          <ac:picMkLst>
            <pc:docMk/>
            <pc:sldMk cId="3095812696" sldId="340"/>
            <ac:picMk id="4" creationId="{1464874B-F920-38B0-3318-F061D6282F2A}"/>
          </ac:picMkLst>
        </pc:picChg>
        <pc:picChg chg="mod">
          <ac:chgData name="Danielle O'Rourke" userId="f36a576b-c06f-4e27-b341-dcf4bf9c1f2f" providerId="ADAL" clId="{8A7E17F6-78F2-4FA1-BAE4-067771FBD403}" dt="2023-05-16T09:05:11.719" v="109" actId="962"/>
          <ac:picMkLst>
            <pc:docMk/>
            <pc:sldMk cId="3095812696" sldId="340"/>
            <ac:picMk id="5" creationId="{3075E273-6C60-12F3-49A3-D13AA9EFC3E5}"/>
          </ac:picMkLst>
        </pc:picChg>
      </pc:sldChg>
      <pc:sldChg chg="modSp">
        <pc:chgData name="Danielle O'Rourke" userId="f36a576b-c06f-4e27-b341-dcf4bf9c1f2f" providerId="ADAL" clId="{8A7E17F6-78F2-4FA1-BAE4-067771FBD403}" dt="2023-05-16T09:09:23.032" v="243" actId="13244"/>
        <pc:sldMkLst>
          <pc:docMk/>
          <pc:sldMk cId="564517228" sldId="351"/>
        </pc:sldMkLst>
        <pc:spChg chg="mod">
          <ac:chgData name="Danielle O'Rourke" userId="f36a576b-c06f-4e27-b341-dcf4bf9c1f2f" providerId="ADAL" clId="{8A7E17F6-78F2-4FA1-BAE4-067771FBD403}" dt="2023-05-16T09:09:23.032" v="243" actId="13244"/>
          <ac:spMkLst>
            <pc:docMk/>
            <pc:sldMk cId="564517228" sldId="351"/>
            <ac:spMk id="7" creationId="{FEB48741-B708-DBCA-2D3D-E9587CD3534E}"/>
          </ac:spMkLst>
        </pc:spChg>
      </pc:sldChg>
      <pc:sldChg chg="delSp modSp mod">
        <pc:chgData name="Danielle O'Rourke" userId="f36a576b-c06f-4e27-b341-dcf4bf9c1f2f" providerId="ADAL" clId="{8A7E17F6-78F2-4FA1-BAE4-067771FBD403}" dt="2023-05-16T09:09:48.203" v="265" actId="207"/>
        <pc:sldMkLst>
          <pc:docMk/>
          <pc:sldMk cId="799261326" sldId="354"/>
        </pc:sldMkLst>
        <pc:spChg chg="mod">
          <ac:chgData name="Danielle O'Rourke" userId="f36a576b-c06f-4e27-b341-dcf4bf9c1f2f" providerId="ADAL" clId="{8A7E17F6-78F2-4FA1-BAE4-067771FBD403}" dt="2023-05-16T09:09:39.369" v="263" actId="20577"/>
          <ac:spMkLst>
            <pc:docMk/>
            <pc:sldMk cId="799261326" sldId="354"/>
            <ac:spMk id="2" creationId="{4D02D6CB-EE1E-8A5B-9F4E-57900348324D}"/>
          </ac:spMkLst>
        </pc:spChg>
        <pc:spChg chg="mod topLvl">
          <ac:chgData name="Danielle O'Rourke" userId="f36a576b-c06f-4e27-b341-dcf4bf9c1f2f" providerId="ADAL" clId="{8A7E17F6-78F2-4FA1-BAE4-067771FBD403}" dt="2023-05-16T09:05:48.562" v="186" actId="962"/>
          <ac:spMkLst>
            <pc:docMk/>
            <pc:sldMk cId="799261326" sldId="354"/>
            <ac:spMk id="4" creationId="{DDA3F915-AEDA-14F6-D760-A53392465996}"/>
          </ac:spMkLst>
        </pc:spChg>
        <pc:spChg chg="mod topLvl">
          <ac:chgData name="Danielle O'Rourke" userId="f36a576b-c06f-4e27-b341-dcf4bf9c1f2f" providerId="ADAL" clId="{8A7E17F6-78F2-4FA1-BAE4-067771FBD403}" dt="2023-05-16T09:05:43.197" v="185" actId="165"/>
          <ac:spMkLst>
            <pc:docMk/>
            <pc:sldMk cId="799261326" sldId="354"/>
            <ac:spMk id="6" creationId="{6B585472-BF06-E276-4615-1B1A6F7A1D9E}"/>
          </ac:spMkLst>
        </pc:spChg>
        <pc:spChg chg="mod topLvl">
          <ac:chgData name="Danielle O'Rourke" userId="f36a576b-c06f-4e27-b341-dcf4bf9c1f2f" providerId="ADAL" clId="{8A7E17F6-78F2-4FA1-BAE4-067771FBD403}" dt="2023-05-16T09:09:48.203" v="265" actId="207"/>
          <ac:spMkLst>
            <pc:docMk/>
            <pc:sldMk cId="799261326" sldId="354"/>
            <ac:spMk id="7" creationId="{E5AE18CE-35AB-A1AB-649C-4DF0D4DD4F9F}"/>
          </ac:spMkLst>
        </pc:spChg>
        <pc:spChg chg="mod topLvl">
          <ac:chgData name="Danielle O'Rourke" userId="f36a576b-c06f-4e27-b341-dcf4bf9c1f2f" providerId="ADAL" clId="{8A7E17F6-78F2-4FA1-BAE4-067771FBD403}" dt="2023-05-16T09:05:49.896" v="187" actId="962"/>
          <ac:spMkLst>
            <pc:docMk/>
            <pc:sldMk cId="799261326" sldId="354"/>
            <ac:spMk id="8" creationId="{31F69911-EA20-94AB-BFE9-F3F9D171C429}"/>
          </ac:spMkLst>
        </pc:spChg>
        <pc:spChg chg="mod topLvl">
          <ac:chgData name="Danielle O'Rourke" userId="f36a576b-c06f-4e27-b341-dcf4bf9c1f2f" providerId="ADAL" clId="{8A7E17F6-78F2-4FA1-BAE4-067771FBD403}" dt="2023-05-16T09:05:43.197" v="185" actId="165"/>
          <ac:spMkLst>
            <pc:docMk/>
            <pc:sldMk cId="799261326" sldId="354"/>
            <ac:spMk id="10" creationId="{60F63276-EC8A-017B-68E9-BE62921807CD}"/>
          </ac:spMkLst>
        </pc:spChg>
        <pc:spChg chg="mod topLvl">
          <ac:chgData name="Danielle O'Rourke" userId="f36a576b-c06f-4e27-b341-dcf4bf9c1f2f" providerId="ADAL" clId="{8A7E17F6-78F2-4FA1-BAE4-067771FBD403}" dt="2023-05-16T09:05:43.197" v="185" actId="165"/>
          <ac:spMkLst>
            <pc:docMk/>
            <pc:sldMk cId="799261326" sldId="354"/>
            <ac:spMk id="11" creationId="{A7CD63DD-F7A0-8DBD-C727-D7AF7F1CAB2D}"/>
          </ac:spMkLst>
        </pc:spChg>
        <pc:spChg chg="mod topLvl">
          <ac:chgData name="Danielle O'Rourke" userId="f36a576b-c06f-4e27-b341-dcf4bf9c1f2f" providerId="ADAL" clId="{8A7E17F6-78F2-4FA1-BAE4-067771FBD403}" dt="2023-05-16T09:05:51.080" v="188" actId="962"/>
          <ac:spMkLst>
            <pc:docMk/>
            <pc:sldMk cId="799261326" sldId="354"/>
            <ac:spMk id="12" creationId="{A883BF9B-35EC-A616-7778-6C9435AF8DED}"/>
          </ac:spMkLst>
        </pc:spChg>
        <pc:spChg chg="mod topLvl">
          <ac:chgData name="Danielle O'Rourke" userId="f36a576b-c06f-4e27-b341-dcf4bf9c1f2f" providerId="ADAL" clId="{8A7E17F6-78F2-4FA1-BAE4-067771FBD403}" dt="2023-05-16T09:05:43.197" v="185" actId="165"/>
          <ac:spMkLst>
            <pc:docMk/>
            <pc:sldMk cId="799261326" sldId="354"/>
            <ac:spMk id="13" creationId="{F101D73F-F4BD-FD2B-588F-8962B7BAD3AA}"/>
          </ac:spMkLst>
        </pc:spChg>
        <pc:spChg chg="mod topLvl">
          <ac:chgData name="Danielle O'Rourke" userId="f36a576b-c06f-4e27-b341-dcf4bf9c1f2f" providerId="ADAL" clId="{8A7E17F6-78F2-4FA1-BAE4-067771FBD403}" dt="2023-05-16T09:09:42.883" v="264" actId="207"/>
          <ac:spMkLst>
            <pc:docMk/>
            <pc:sldMk cId="799261326" sldId="354"/>
            <ac:spMk id="14" creationId="{90FD2BDE-555A-3D2B-237B-7DA6805EA986}"/>
          </ac:spMkLst>
        </pc:spChg>
        <pc:spChg chg="mod topLvl">
          <ac:chgData name="Danielle O'Rourke" userId="f36a576b-c06f-4e27-b341-dcf4bf9c1f2f" providerId="ADAL" clId="{8A7E17F6-78F2-4FA1-BAE4-067771FBD403}" dt="2023-05-16T09:05:52.190" v="189" actId="962"/>
          <ac:spMkLst>
            <pc:docMk/>
            <pc:sldMk cId="799261326" sldId="354"/>
            <ac:spMk id="15" creationId="{9BDA03EF-01AA-70B7-7B7F-F0A398FD1E03}"/>
          </ac:spMkLst>
        </pc:spChg>
        <pc:spChg chg="mod topLvl">
          <ac:chgData name="Danielle O'Rourke" userId="f36a576b-c06f-4e27-b341-dcf4bf9c1f2f" providerId="ADAL" clId="{8A7E17F6-78F2-4FA1-BAE4-067771FBD403}" dt="2023-05-16T09:05:43.197" v="185" actId="165"/>
          <ac:spMkLst>
            <pc:docMk/>
            <pc:sldMk cId="799261326" sldId="354"/>
            <ac:spMk id="16" creationId="{FDC802A8-FE24-64C9-C241-8AF4796FC5DB}"/>
          </ac:spMkLst>
        </pc:spChg>
        <pc:spChg chg="mod topLvl">
          <ac:chgData name="Danielle O'Rourke" userId="f36a576b-c06f-4e27-b341-dcf4bf9c1f2f" providerId="ADAL" clId="{8A7E17F6-78F2-4FA1-BAE4-067771FBD403}" dt="2023-05-16T09:05:43.197" v="185" actId="165"/>
          <ac:spMkLst>
            <pc:docMk/>
            <pc:sldMk cId="799261326" sldId="354"/>
            <ac:spMk id="17" creationId="{784ECED5-F13D-D822-B6DA-8C5DFF2E0D0A}"/>
          </ac:spMkLst>
        </pc:spChg>
        <pc:grpChg chg="del mod">
          <ac:chgData name="Danielle O'Rourke" userId="f36a576b-c06f-4e27-b341-dcf4bf9c1f2f" providerId="ADAL" clId="{8A7E17F6-78F2-4FA1-BAE4-067771FBD403}" dt="2023-05-16T09:05:43.197" v="185" actId="165"/>
          <ac:grpSpMkLst>
            <pc:docMk/>
            <pc:sldMk cId="799261326" sldId="354"/>
            <ac:grpSpMk id="3" creationId="{723D5F0C-24C7-648D-E0F1-612AF1E7EA26}"/>
          </ac:grpSpMkLst>
        </pc:grpChg>
        <pc:graphicFrameChg chg="del">
          <ac:chgData name="Danielle O'Rourke" userId="f36a576b-c06f-4e27-b341-dcf4bf9c1f2f" providerId="ADAL" clId="{8A7E17F6-78F2-4FA1-BAE4-067771FBD403}" dt="2023-05-16T09:05:31.117" v="184" actId="18245"/>
          <ac:graphicFrameMkLst>
            <pc:docMk/>
            <pc:sldMk cId="799261326" sldId="354"/>
            <ac:graphicFrameMk id="5" creationId="{44B6EAF8-8455-C878-6A52-AD275DC8EF3A}"/>
          </ac:graphicFrameMkLst>
        </pc:graphicFrameChg>
      </pc:sldChg>
      <pc:sldChg chg="modSp">
        <pc:chgData name="Danielle O'Rourke" userId="f36a576b-c06f-4e27-b341-dcf4bf9c1f2f" providerId="ADAL" clId="{8A7E17F6-78F2-4FA1-BAE4-067771FBD403}" dt="2023-05-16T09:13:08.728" v="372" actId="962"/>
        <pc:sldMkLst>
          <pc:docMk/>
          <pc:sldMk cId="3746986437" sldId="355"/>
        </pc:sldMkLst>
        <pc:picChg chg="mod">
          <ac:chgData name="Danielle O'Rourke" userId="f36a576b-c06f-4e27-b341-dcf4bf9c1f2f" providerId="ADAL" clId="{8A7E17F6-78F2-4FA1-BAE4-067771FBD403}" dt="2023-05-16T09:13:00.628" v="371" actId="962"/>
          <ac:picMkLst>
            <pc:docMk/>
            <pc:sldMk cId="3746986437" sldId="355"/>
            <ac:picMk id="3074" creationId="{D0916969-1E92-F309-7E67-932EE2D78EC4}"/>
          </ac:picMkLst>
        </pc:picChg>
        <pc:picChg chg="mod">
          <ac:chgData name="Danielle O'Rourke" userId="f36a576b-c06f-4e27-b341-dcf4bf9c1f2f" providerId="ADAL" clId="{8A7E17F6-78F2-4FA1-BAE4-067771FBD403}" dt="2023-05-16T09:13:08.728" v="372" actId="962"/>
          <ac:picMkLst>
            <pc:docMk/>
            <pc:sldMk cId="3746986437" sldId="355"/>
            <ac:picMk id="3076" creationId="{82B81F88-B706-EF03-8EF8-F05C071C7A4B}"/>
          </ac:picMkLst>
        </pc:picChg>
      </pc:sldChg>
      <pc:sldChg chg="delSp modSp">
        <pc:chgData name="Danielle O'Rourke" userId="f36a576b-c06f-4e27-b341-dcf4bf9c1f2f" providerId="ADAL" clId="{8A7E17F6-78F2-4FA1-BAE4-067771FBD403}" dt="2023-05-16T09:07:21.219" v="218" actId="207"/>
        <pc:sldMkLst>
          <pc:docMk/>
          <pc:sldMk cId="3777979173" sldId="356"/>
        </pc:sldMkLst>
        <pc:spChg chg="mod topLvl">
          <ac:chgData name="Danielle O'Rourke" userId="f36a576b-c06f-4e27-b341-dcf4bf9c1f2f" providerId="ADAL" clId="{8A7E17F6-78F2-4FA1-BAE4-067771FBD403}" dt="2023-05-16T09:07:15.953" v="216" actId="207"/>
          <ac:spMkLst>
            <pc:docMk/>
            <pc:sldMk cId="3777979173" sldId="356"/>
            <ac:spMk id="4" creationId="{D6943350-6545-F09C-A384-540595E7344C}"/>
          </ac:spMkLst>
        </pc:spChg>
        <pc:spChg chg="mod topLvl">
          <ac:chgData name="Danielle O'Rourke" userId="f36a576b-c06f-4e27-b341-dcf4bf9c1f2f" providerId="ADAL" clId="{8A7E17F6-78F2-4FA1-BAE4-067771FBD403}" dt="2023-05-16T09:06:00.870" v="191" actId="165"/>
          <ac:spMkLst>
            <pc:docMk/>
            <pc:sldMk cId="3777979173" sldId="356"/>
            <ac:spMk id="6" creationId="{CAEA05A4-8A1D-D1A8-0F43-8749ACEE943E}"/>
          </ac:spMkLst>
        </pc:spChg>
        <pc:spChg chg="mod topLvl">
          <ac:chgData name="Danielle O'Rourke" userId="f36a576b-c06f-4e27-b341-dcf4bf9c1f2f" providerId="ADAL" clId="{8A7E17F6-78F2-4FA1-BAE4-067771FBD403}" dt="2023-05-16T09:06:00.870" v="191" actId="165"/>
          <ac:spMkLst>
            <pc:docMk/>
            <pc:sldMk cId="3777979173" sldId="356"/>
            <ac:spMk id="7" creationId="{7B7EB98A-F1F2-AD0C-67CE-8EA23EB8916B}"/>
          </ac:spMkLst>
        </pc:spChg>
        <pc:spChg chg="mod topLvl">
          <ac:chgData name="Danielle O'Rourke" userId="f36a576b-c06f-4e27-b341-dcf4bf9c1f2f" providerId="ADAL" clId="{8A7E17F6-78F2-4FA1-BAE4-067771FBD403}" dt="2023-05-16T09:06:00.870" v="191" actId="165"/>
          <ac:spMkLst>
            <pc:docMk/>
            <pc:sldMk cId="3777979173" sldId="356"/>
            <ac:spMk id="8" creationId="{C8EFBBFA-7634-B459-FD33-171964E52D90}"/>
          </ac:spMkLst>
        </pc:spChg>
        <pc:spChg chg="mod topLvl">
          <ac:chgData name="Danielle O'Rourke" userId="f36a576b-c06f-4e27-b341-dcf4bf9c1f2f" providerId="ADAL" clId="{8A7E17F6-78F2-4FA1-BAE4-067771FBD403}" dt="2023-05-16T09:07:19.332" v="217" actId="207"/>
          <ac:spMkLst>
            <pc:docMk/>
            <pc:sldMk cId="3777979173" sldId="356"/>
            <ac:spMk id="10" creationId="{6D9D58E7-1A81-AAA5-333F-559A365734BE}"/>
          </ac:spMkLst>
        </pc:spChg>
        <pc:spChg chg="mod topLvl">
          <ac:chgData name="Danielle O'Rourke" userId="f36a576b-c06f-4e27-b341-dcf4bf9c1f2f" providerId="ADAL" clId="{8A7E17F6-78F2-4FA1-BAE4-067771FBD403}" dt="2023-05-16T09:06:00.870" v="191" actId="165"/>
          <ac:spMkLst>
            <pc:docMk/>
            <pc:sldMk cId="3777979173" sldId="356"/>
            <ac:spMk id="11" creationId="{E428768C-0357-874C-952D-2A23223655A5}"/>
          </ac:spMkLst>
        </pc:spChg>
        <pc:spChg chg="mod topLvl">
          <ac:chgData name="Danielle O'Rourke" userId="f36a576b-c06f-4e27-b341-dcf4bf9c1f2f" providerId="ADAL" clId="{8A7E17F6-78F2-4FA1-BAE4-067771FBD403}" dt="2023-05-16T09:07:21.219" v="218" actId="207"/>
          <ac:spMkLst>
            <pc:docMk/>
            <pc:sldMk cId="3777979173" sldId="356"/>
            <ac:spMk id="12" creationId="{7B77F53F-B99B-74A6-D07F-114CB1C7E2C9}"/>
          </ac:spMkLst>
        </pc:spChg>
        <pc:spChg chg="mod topLvl">
          <ac:chgData name="Danielle O'Rourke" userId="f36a576b-c06f-4e27-b341-dcf4bf9c1f2f" providerId="ADAL" clId="{8A7E17F6-78F2-4FA1-BAE4-067771FBD403}" dt="2023-05-16T09:06:00.870" v="191" actId="165"/>
          <ac:spMkLst>
            <pc:docMk/>
            <pc:sldMk cId="3777979173" sldId="356"/>
            <ac:spMk id="13" creationId="{DD1E4F72-7C96-E44F-7B3C-452B1F2A6961}"/>
          </ac:spMkLst>
        </pc:spChg>
        <pc:grpChg chg="del mod">
          <ac:chgData name="Danielle O'Rourke" userId="f36a576b-c06f-4e27-b341-dcf4bf9c1f2f" providerId="ADAL" clId="{8A7E17F6-78F2-4FA1-BAE4-067771FBD403}" dt="2023-05-16T09:06:00.870" v="191" actId="165"/>
          <ac:grpSpMkLst>
            <pc:docMk/>
            <pc:sldMk cId="3777979173" sldId="356"/>
            <ac:grpSpMk id="3" creationId="{927FF704-E779-4CB1-DB45-6147180C2F17}"/>
          </ac:grpSpMkLst>
        </pc:grpChg>
        <pc:graphicFrameChg chg="del">
          <ac:chgData name="Danielle O'Rourke" userId="f36a576b-c06f-4e27-b341-dcf4bf9c1f2f" providerId="ADAL" clId="{8A7E17F6-78F2-4FA1-BAE4-067771FBD403}" dt="2023-05-16T09:05:57.646" v="190" actId="18245"/>
          <ac:graphicFrameMkLst>
            <pc:docMk/>
            <pc:sldMk cId="3777979173" sldId="356"/>
            <ac:graphicFrameMk id="5" creationId="{A4045EC3-A483-75A6-AF62-57731ABCC47D}"/>
          </ac:graphicFrameMkLst>
        </pc:graphicFrameChg>
      </pc:sldChg>
      <pc:sldChg chg="modSp">
        <pc:chgData name="Danielle O'Rourke" userId="f36a576b-c06f-4e27-b341-dcf4bf9c1f2f" providerId="ADAL" clId="{8A7E17F6-78F2-4FA1-BAE4-067771FBD403}" dt="2023-05-16T09:10:58.908" v="287" actId="962"/>
        <pc:sldMkLst>
          <pc:docMk/>
          <pc:sldMk cId="2933006773" sldId="357"/>
        </pc:sldMkLst>
        <pc:picChg chg="mod">
          <ac:chgData name="Danielle O'Rourke" userId="f36a576b-c06f-4e27-b341-dcf4bf9c1f2f" providerId="ADAL" clId="{8A7E17F6-78F2-4FA1-BAE4-067771FBD403}" dt="2023-05-16T09:10:58.908" v="287" actId="962"/>
          <ac:picMkLst>
            <pc:docMk/>
            <pc:sldMk cId="2933006773" sldId="357"/>
            <ac:picMk id="4" creationId="{8F5AD5F9-82B7-44AC-DA0F-1449879B5721}"/>
          </ac:picMkLst>
        </pc:picChg>
      </pc:sldChg>
      <pc:sldChg chg="modSp">
        <pc:chgData name="Danielle O'Rourke" userId="f36a576b-c06f-4e27-b341-dcf4bf9c1f2f" providerId="ADAL" clId="{8A7E17F6-78F2-4FA1-BAE4-067771FBD403}" dt="2023-05-16T09:09:32.386" v="252" actId="20577"/>
        <pc:sldMkLst>
          <pc:docMk/>
          <pc:sldMk cId="336866313" sldId="361"/>
        </pc:sldMkLst>
        <pc:spChg chg="mod">
          <ac:chgData name="Danielle O'Rourke" userId="f36a576b-c06f-4e27-b341-dcf4bf9c1f2f" providerId="ADAL" clId="{8A7E17F6-78F2-4FA1-BAE4-067771FBD403}" dt="2023-05-16T09:09:32.386" v="252" actId="20577"/>
          <ac:spMkLst>
            <pc:docMk/>
            <pc:sldMk cId="336866313" sldId="361"/>
            <ac:spMk id="2" creationId="{0C7A4833-1E5D-217A-FF32-121BDDB9FDB7}"/>
          </ac:spMkLst>
        </pc:spChg>
      </pc:sldChg>
      <pc:sldChg chg="delSp modSp mod">
        <pc:chgData name="Danielle O'Rourke" userId="f36a576b-c06f-4e27-b341-dcf4bf9c1f2f" providerId="ADAL" clId="{8A7E17F6-78F2-4FA1-BAE4-067771FBD403}" dt="2023-05-16T09:10:42.328" v="285" actId="255"/>
        <pc:sldMkLst>
          <pc:docMk/>
          <pc:sldMk cId="2704263553" sldId="362"/>
        </pc:sldMkLst>
        <pc:spChg chg="mod">
          <ac:chgData name="Danielle O'Rourke" userId="f36a576b-c06f-4e27-b341-dcf4bf9c1f2f" providerId="ADAL" clId="{8A7E17F6-78F2-4FA1-BAE4-067771FBD403}" dt="2023-05-16T09:10:01.843" v="276" actId="20577"/>
          <ac:spMkLst>
            <pc:docMk/>
            <pc:sldMk cId="2704263553" sldId="362"/>
            <ac:spMk id="2" creationId="{12607C23-2684-2470-67EA-93E4C056E9A6}"/>
          </ac:spMkLst>
        </pc:spChg>
        <pc:spChg chg="mod topLvl">
          <ac:chgData name="Danielle O'Rourke" userId="f36a576b-c06f-4e27-b341-dcf4bf9c1f2f" providerId="ADAL" clId="{8A7E17F6-78F2-4FA1-BAE4-067771FBD403}" dt="2023-05-16T09:06:37.303" v="196" actId="20577"/>
          <ac:spMkLst>
            <pc:docMk/>
            <pc:sldMk cId="2704263553" sldId="362"/>
            <ac:spMk id="4" creationId="{3F0AFFC6-976E-8477-EE3D-727802B488DC}"/>
          </ac:spMkLst>
        </pc:spChg>
        <pc:spChg chg="mod topLvl">
          <ac:chgData name="Danielle O'Rourke" userId="f36a576b-c06f-4e27-b341-dcf4bf9c1f2f" providerId="ADAL" clId="{8A7E17F6-78F2-4FA1-BAE4-067771FBD403}" dt="2023-05-16T09:10:37.699" v="284" actId="255"/>
          <ac:spMkLst>
            <pc:docMk/>
            <pc:sldMk cId="2704263553" sldId="362"/>
            <ac:spMk id="5" creationId="{6B0488F6-EC62-2861-B181-0ACF7348D9EE}"/>
          </ac:spMkLst>
        </pc:spChg>
        <pc:spChg chg="mod topLvl">
          <ac:chgData name="Danielle O'Rourke" userId="f36a576b-c06f-4e27-b341-dcf4bf9c1f2f" providerId="ADAL" clId="{8A7E17F6-78F2-4FA1-BAE4-067771FBD403}" dt="2023-05-16T09:10:42.328" v="285" actId="255"/>
          <ac:spMkLst>
            <pc:docMk/>
            <pc:sldMk cId="2704263553" sldId="362"/>
            <ac:spMk id="6" creationId="{A8EB555B-44EB-081F-02E5-269F6FDD3B64}"/>
          </ac:spMkLst>
        </pc:spChg>
        <pc:spChg chg="mod topLvl">
          <ac:chgData name="Danielle O'Rourke" userId="f36a576b-c06f-4e27-b341-dcf4bf9c1f2f" providerId="ADAL" clId="{8A7E17F6-78F2-4FA1-BAE4-067771FBD403}" dt="2023-05-16T09:10:14.104" v="280" actId="403"/>
          <ac:spMkLst>
            <pc:docMk/>
            <pc:sldMk cId="2704263553" sldId="362"/>
            <ac:spMk id="7" creationId="{2694D98C-EEE5-AC57-3771-92B5FFC2CB65}"/>
          </ac:spMkLst>
        </pc:spChg>
        <pc:spChg chg="mod topLvl">
          <ac:chgData name="Danielle O'Rourke" userId="f36a576b-c06f-4e27-b341-dcf4bf9c1f2f" providerId="ADAL" clId="{8A7E17F6-78F2-4FA1-BAE4-067771FBD403}" dt="2023-05-16T09:10:11.180" v="278" actId="403"/>
          <ac:spMkLst>
            <pc:docMk/>
            <pc:sldMk cId="2704263553" sldId="362"/>
            <ac:spMk id="8" creationId="{4B08864E-2D2C-1199-FDF3-1B949F1F9472}"/>
          </ac:spMkLst>
        </pc:spChg>
        <pc:grpChg chg="del mod">
          <ac:chgData name="Danielle O'Rourke" userId="f36a576b-c06f-4e27-b341-dcf4bf9c1f2f" providerId="ADAL" clId="{8A7E17F6-78F2-4FA1-BAE4-067771FBD403}" dt="2023-05-16T09:06:28.391" v="193" actId="165"/>
          <ac:grpSpMkLst>
            <pc:docMk/>
            <pc:sldMk cId="2704263553" sldId="362"/>
            <ac:grpSpMk id="3" creationId="{A535476D-0DB8-73D3-7533-DF26F6BD4F86}"/>
          </ac:grpSpMkLst>
        </pc:grpChg>
        <pc:graphicFrameChg chg="del">
          <ac:chgData name="Danielle O'Rourke" userId="f36a576b-c06f-4e27-b341-dcf4bf9c1f2f" providerId="ADAL" clId="{8A7E17F6-78F2-4FA1-BAE4-067771FBD403}" dt="2023-05-16T09:06:16.724" v="192" actId="18245"/>
          <ac:graphicFrameMkLst>
            <pc:docMk/>
            <pc:sldMk cId="2704263553" sldId="362"/>
            <ac:graphicFrameMk id="14" creationId="{0D535F9E-D709-2AA6-97CB-76EDDDE227F5}"/>
          </ac:graphicFrameMkLst>
        </pc:graphicFrameChg>
      </pc:sldChg>
      <pc:sldChg chg="modSp mod">
        <pc:chgData name="Danielle O'Rourke" userId="f36a576b-c06f-4e27-b341-dcf4bf9c1f2f" providerId="ADAL" clId="{8A7E17F6-78F2-4FA1-BAE4-067771FBD403}" dt="2023-05-16T09:06:43.214" v="197" actId="962"/>
        <pc:sldMkLst>
          <pc:docMk/>
          <pc:sldMk cId="260369511" sldId="363"/>
        </pc:sldMkLst>
        <pc:picChg chg="mod">
          <ac:chgData name="Danielle O'Rourke" userId="f36a576b-c06f-4e27-b341-dcf4bf9c1f2f" providerId="ADAL" clId="{8A7E17F6-78F2-4FA1-BAE4-067771FBD403}" dt="2023-05-16T09:06:43.214" v="197" actId="962"/>
          <ac:picMkLst>
            <pc:docMk/>
            <pc:sldMk cId="260369511" sldId="363"/>
            <ac:picMk id="5" creationId="{68CA6725-E55D-9C39-542E-BEBE9D6769E4}"/>
          </ac:picMkLst>
        </pc:picChg>
      </pc:sldChg>
      <pc:sldChg chg="addSp delSp modSp">
        <pc:chgData name="Danielle O'Rourke" userId="f36a576b-c06f-4e27-b341-dcf4bf9c1f2f" providerId="ADAL" clId="{8A7E17F6-78F2-4FA1-BAE4-067771FBD403}" dt="2023-05-16T09:09:16.429" v="242" actId="13244"/>
        <pc:sldMkLst>
          <pc:docMk/>
          <pc:sldMk cId="1773015125" sldId="364"/>
        </pc:sldMkLst>
        <pc:spChg chg="mod">
          <ac:chgData name="Danielle O'Rourke" userId="f36a576b-c06f-4e27-b341-dcf4bf9c1f2f" providerId="ADAL" clId="{8A7E17F6-78F2-4FA1-BAE4-067771FBD403}" dt="2023-05-16T09:09:16.429" v="242" actId="13244"/>
          <ac:spMkLst>
            <pc:docMk/>
            <pc:sldMk cId="1773015125" sldId="364"/>
            <ac:spMk id="2" creationId="{CE0D2052-D5C3-37CD-5270-C69BA22F0C2D}"/>
          </ac:spMkLst>
        </pc:spChg>
        <pc:spChg chg="add del">
          <ac:chgData name="Danielle O'Rourke" userId="f36a576b-c06f-4e27-b341-dcf4bf9c1f2f" providerId="ADAL" clId="{8A7E17F6-78F2-4FA1-BAE4-067771FBD403}" dt="2023-05-16T09:09:13.787" v="241" actId="478"/>
          <ac:spMkLst>
            <pc:docMk/>
            <pc:sldMk cId="1773015125" sldId="364"/>
            <ac:spMk id="3" creationId="{FFCECAF3-C5CE-700F-E7C3-C28D2887E02B}"/>
          </ac:spMkLst>
        </pc:spChg>
        <pc:spChg chg="add del">
          <ac:chgData name="Danielle O'Rourke" userId="f36a576b-c06f-4e27-b341-dcf4bf9c1f2f" providerId="ADAL" clId="{8A7E17F6-78F2-4FA1-BAE4-067771FBD403}" dt="2023-05-16T09:09:08.507" v="240" actId="478"/>
          <ac:spMkLst>
            <pc:docMk/>
            <pc:sldMk cId="1773015125" sldId="364"/>
            <ac:spMk id="17" creationId="{27427488-068E-4B55-AC8D-CD070B8CD46D}"/>
          </ac:spMkLst>
        </pc:spChg>
        <pc:spChg chg="add del">
          <ac:chgData name="Danielle O'Rourke" userId="f36a576b-c06f-4e27-b341-dcf4bf9c1f2f" providerId="ADAL" clId="{8A7E17F6-78F2-4FA1-BAE4-067771FBD403}" dt="2023-05-16T09:09:06.953" v="238" actId="478"/>
          <ac:spMkLst>
            <pc:docMk/>
            <pc:sldMk cId="1773015125" sldId="364"/>
            <ac:spMk id="23" creationId="{7E13C525-8EE3-4288-848F-C9B2A174F22B}"/>
          </ac:spMkLst>
        </pc:spChg>
        <pc:spChg chg="add del">
          <ac:chgData name="Danielle O'Rourke" userId="f36a576b-c06f-4e27-b341-dcf4bf9c1f2f" providerId="ADAL" clId="{8A7E17F6-78F2-4FA1-BAE4-067771FBD403}" dt="2023-05-16T09:09:06.051" v="237" actId="478"/>
          <ac:spMkLst>
            <pc:docMk/>
            <pc:sldMk cId="1773015125" sldId="364"/>
            <ac:spMk id="25" creationId="{A20AF199-99C2-4569-9CAF-24514AE5E82A}"/>
          </ac:spMkLst>
        </pc:spChg>
        <pc:grpChg chg="add del">
          <ac:chgData name="Danielle O'Rourke" userId="f36a576b-c06f-4e27-b341-dcf4bf9c1f2f" providerId="ADAL" clId="{8A7E17F6-78F2-4FA1-BAE4-067771FBD403}" dt="2023-05-16T09:09:07.763" v="239" actId="478"/>
          <ac:grpSpMkLst>
            <pc:docMk/>
            <pc:sldMk cId="1773015125" sldId="364"/>
            <ac:grpSpMk id="19" creationId="{D77C2DC4-03FC-4BF3-9F66-E9A3066EE468}"/>
          </ac:grpSpMkLst>
        </pc:grpChg>
        <pc:picChg chg="mod">
          <ac:chgData name="Danielle O'Rourke" userId="f36a576b-c06f-4e27-b341-dcf4bf9c1f2f" providerId="ADAL" clId="{8A7E17F6-78F2-4FA1-BAE4-067771FBD403}" dt="2023-05-16T09:09:00.366" v="236" actId="1076"/>
          <ac:picMkLst>
            <pc:docMk/>
            <pc:sldMk cId="1773015125" sldId="364"/>
            <ac:picMk id="3076" creationId="{210EC1E1-7C8F-5B6C-79E1-8426696C3F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78187-0465-40C8-80D5-E1DB7B386945}" type="datetimeFigureOut">
              <a:rPr lang="en-IE" smtClean="0"/>
              <a:t>16/05/2023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341FF-F4DD-4297-AEDD-6409A88F349A}" type="slidenum">
              <a:rPr lang="en-IE" smtClean="0"/>
              <a:t>‹#›</a:t>
            </a:fld>
            <a:endParaRPr lang="en-IE"/>
          </a:p>
        </p:txBody>
      </p:sp>
    </p:spTree>
    <p:extLst>
      <p:ext uri="{BB962C8B-B14F-4D97-AF65-F5344CB8AC3E}">
        <p14:creationId xmlns:p14="http://schemas.microsoft.com/office/powerpoint/2010/main" val="268054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5B6C9-DB73-4206-A16A-35E0625498B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35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Calibri" panose="020F0502020204030204" pitchFamily="34" charset="0"/>
                <a:ea typeface="Calibri" panose="020F0502020204030204" pitchFamily="34" charset="0"/>
              </a:rPr>
              <a:t>In 2021, the service expanded to cater to outpatients and vocational patients. The AT outpatient/vocational service offers appointment-based consultations for patients to trial relevant AT to meet their specific goals, particularly for higher education or returning to work. </a:t>
            </a:r>
            <a:endParaRPr lang="en-IE" dirty="0"/>
          </a:p>
        </p:txBody>
      </p:sp>
      <p:sp>
        <p:nvSpPr>
          <p:cNvPr id="4" name="Slide Number Placeholder 3"/>
          <p:cNvSpPr>
            <a:spLocks noGrp="1"/>
          </p:cNvSpPr>
          <p:nvPr>
            <p:ph type="sldNum" sz="quarter" idx="5"/>
          </p:nvPr>
        </p:nvSpPr>
        <p:spPr/>
        <p:txBody>
          <a:bodyPr/>
          <a:lstStyle/>
          <a:p>
            <a:fld id="{7AD341FF-F4DD-4297-AEDD-6409A88F349A}" type="slidenum">
              <a:rPr lang="en-IE" smtClean="0"/>
              <a:t>4</a:t>
            </a:fld>
            <a:endParaRPr lang="en-IE"/>
          </a:p>
        </p:txBody>
      </p:sp>
    </p:spTree>
    <p:extLst>
      <p:ext uri="{BB962C8B-B14F-4D97-AF65-F5344CB8AC3E}">
        <p14:creationId xmlns:p14="http://schemas.microsoft.com/office/powerpoint/2010/main" val="356425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51 referrals to the OPD AT Clinic service in year 1 with the majority being from Vocational and BIP.</a:t>
            </a:r>
            <a:endParaRPr lang="en-IE" dirty="0"/>
          </a:p>
        </p:txBody>
      </p:sp>
      <p:sp>
        <p:nvSpPr>
          <p:cNvPr id="4" name="Slide Number Placeholder 3"/>
          <p:cNvSpPr>
            <a:spLocks noGrp="1"/>
          </p:cNvSpPr>
          <p:nvPr>
            <p:ph type="sldNum" sz="quarter" idx="5"/>
          </p:nvPr>
        </p:nvSpPr>
        <p:spPr/>
        <p:txBody>
          <a:bodyPr/>
          <a:lstStyle/>
          <a:p>
            <a:fld id="{7AD341FF-F4DD-4297-AEDD-6409A88F349A}" type="slidenum">
              <a:rPr lang="en-IE" smtClean="0"/>
              <a:t>6</a:t>
            </a:fld>
            <a:endParaRPr lang="en-IE"/>
          </a:p>
        </p:txBody>
      </p:sp>
    </p:spTree>
    <p:extLst>
      <p:ext uri="{BB962C8B-B14F-4D97-AF65-F5344CB8AC3E}">
        <p14:creationId xmlns:p14="http://schemas.microsoft.com/office/powerpoint/2010/main" val="138262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AD341FF-F4DD-4297-AEDD-6409A88F349A}" type="slidenum">
              <a:rPr lang="en-IE" smtClean="0"/>
              <a:t>7</a:t>
            </a:fld>
            <a:endParaRPr lang="en-IE"/>
          </a:p>
        </p:txBody>
      </p:sp>
    </p:spTree>
    <p:extLst>
      <p:ext uri="{BB962C8B-B14F-4D97-AF65-F5344CB8AC3E}">
        <p14:creationId xmlns:p14="http://schemas.microsoft.com/office/powerpoint/2010/main" val="393918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goals were addressed over 2 appointments – first in person and second via telehealth. </a:t>
            </a:r>
          </a:p>
          <a:p>
            <a:r>
              <a:rPr lang="en-US" dirty="0"/>
              <a:t>6-week gap which allowed for trial, practice and consolidation of new learning. </a:t>
            </a:r>
          </a:p>
          <a:p>
            <a:r>
              <a:rPr lang="en-US" dirty="0"/>
              <a:t>Highly motivated and insightful to the benefits of AT.</a:t>
            </a:r>
            <a:endParaRPr lang="en-IE" dirty="0"/>
          </a:p>
        </p:txBody>
      </p:sp>
      <p:sp>
        <p:nvSpPr>
          <p:cNvPr id="4" name="Slide Number Placeholder 3"/>
          <p:cNvSpPr>
            <a:spLocks noGrp="1"/>
          </p:cNvSpPr>
          <p:nvPr>
            <p:ph type="sldNum" sz="quarter" idx="5"/>
          </p:nvPr>
        </p:nvSpPr>
        <p:spPr/>
        <p:txBody>
          <a:bodyPr/>
          <a:lstStyle/>
          <a:p>
            <a:fld id="{7AD341FF-F4DD-4297-AEDD-6409A88F349A}" type="slidenum">
              <a:rPr lang="en-IE" smtClean="0"/>
              <a:t>10</a:t>
            </a:fld>
            <a:endParaRPr lang="en-IE"/>
          </a:p>
        </p:txBody>
      </p:sp>
    </p:spTree>
    <p:extLst>
      <p:ext uri="{BB962C8B-B14F-4D97-AF65-F5344CB8AC3E}">
        <p14:creationId xmlns:p14="http://schemas.microsoft.com/office/powerpoint/2010/main" val="369104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0669-0537-0B8A-34D2-2B3A8648C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D363F64-012E-3076-220D-789B9B4D3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68A2C39-AB89-0DF0-7A81-688B547C15D5}"/>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5" name="Footer Placeholder 4">
            <a:extLst>
              <a:ext uri="{FF2B5EF4-FFF2-40B4-BE49-F238E27FC236}">
                <a16:creationId xmlns:a16="http://schemas.microsoft.com/office/drawing/2014/main" id="{67132D72-347B-AD57-C0FD-884F59BE95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D5A5D9-9875-A3C2-0742-36691F2B6A7D}"/>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108626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82AA-B9AD-2481-4D24-C9A48947397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5EBC3C6-2B37-FF8E-4269-4DC8331BF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3DF8DC7-FC7A-C23A-061D-2857250374F1}"/>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5" name="Footer Placeholder 4">
            <a:extLst>
              <a:ext uri="{FF2B5EF4-FFF2-40B4-BE49-F238E27FC236}">
                <a16:creationId xmlns:a16="http://schemas.microsoft.com/office/drawing/2014/main" id="{ACC98BBD-14D6-77DB-BC05-598463F8AB1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1186BE-3FA7-67CC-2748-33ED57E189D0}"/>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66188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36D8E5-8C65-02C2-9338-7EACF71A47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C754B0-9F42-3BE8-E0B0-FC9D1080D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05A7FAA-5E48-C656-8D7C-610EB533DB2F}"/>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5" name="Footer Placeholder 4">
            <a:extLst>
              <a:ext uri="{FF2B5EF4-FFF2-40B4-BE49-F238E27FC236}">
                <a16:creationId xmlns:a16="http://schemas.microsoft.com/office/drawing/2014/main" id="{65E48274-B2FA-9B3A-25FF-7C758BB8A39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6F47B98-9308-CF96-14E8-D0A993E27D4F}"/>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397254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C2F7-B151-C6C9-8DA3-D6B2EDF2C43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3DD4CFB-0607-7634-2E0C-BC4BBD713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D2E15B-DA3A-38CF-50F3-57491C3248CA}"/>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5" name="Footer Placeholder 4">
            <a:extLst>
              <a:ext uri="{FF2B5EF4-FFF2-40B4-BE49-F238E27FC236}">
                <a16:creationId xmlns:a16="http://schemas.microsoft.com/office/drawing/2014/main" id="{7AA2B1E6-35F4-9510-2BE2-93F0F4F413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09180F-F597-90B5-66FA-B145610590A6}"/>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23986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A363-3FA4-5CA7-2422-FBBB0C1C30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B6252D45-5315-1D7F-F831-0100C6314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C01DF-6B9D-2E31-234C-12EC252CD4F2}"/>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5" name="Footer Placeholder 4">
            <a:extLst>
              <a:ext uri="{FF2B5EF4-FFF2-40B4-BE49-F238E27FC236}">
                <a16:creationId xmlns:a16="http://schemas.microsoft.com/office/drawing/2014/main" id="{B3C31B91-4D5B-7353-0478-CCFCF917DE1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F6598B0-9E93-A40C-59B8-256B036494B0}"/>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125123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C940-12E3-91C3-732D-41DAA82D86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6AE7431-C0D6-F59F-426F-265DE45E02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0818355-7015-CAE7-730E-FBFB28BC5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687EDD7-4EEB-9462-96D6-9718F07D8BF2}"/>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6" name="Footer Placeholder 5">
            <a:extLst>
              <a:ext uri="{FF2B5EF4-FFF2-40B4-BE49-F238E27FC236}">
                <a16:creationId xmlns:a16="http://schemas.microsoft.com/office/drawing/2014/main" id="{EAFCA633-5D0A-C0DF-0882-61F12796497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D4DA99D-1D6B-9364-511A-BB552A8D8808}"/>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79111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71D0-BFE9-EE5B-5C53-D2B24AC7BE2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EF2F499-338E-E549-D38C-0A3ED8EDB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E479F5-26B7-6F14-006E-157137216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6BA3AD2-7025-F27B-6849-1D630259E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F59CBC-AEDF-3BB1-295F-F4B0D735A0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70D2561-45C3-8DB9-BA8F-FF35FA1638EE}"/>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8" name="Footer Placeholder 7">
            <a:extLst>
              <a:ext uri="{FF2B5EF4-FFF2-40B4-BE49-F238E27FC236}">
                <a16:creationId xmlns:a16="http://schemas.microsoft.com/office/drawing/2014/main" id="{D88669F1-9B2A-08DF-A015-D85FF0B933B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52DA753-964D-FEC5-79FB-BA331CFE9E83}"/>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332909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6FEC-6E19-DF41-E089-6B6AC9608A5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53B75BC-B0EF-3882-E69B-41225CF58209}"/>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4" name="Footer Placeholder 3">
            <a:extLst>
              <a:ext uri="{FF2B5EF4-FFF2-40B4-BE49-F238E27FC236}">
                <a16:creationId xmlns:a16="http://schemas.microsoft.com/office/drawing/2014/main" id="{E26A7C88-79E7-B10D-CCB1-361FF975B3B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AEBFA9E-794B-C6AD-C5B0-4A4342C82092}"/>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90568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61690-EE60-8BA5-7146-F6D65A234255}"/>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3" name="Footer Placeholder 2">
            <a:extLst>
              <a:ext uri="{FF2B5EF4-FFF2-40B4-BE49-F238E27FC236}">
                <a16:creationId xmlns:a16="http://schemas.microsoft.com/office/drawing/2014/main" id="{4F0A1523-AE65-B8EF-B414-D746A66ABC8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4D5DAD4-5E2A-8691-36ED-2C374E77BF52}"/>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89294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8F18-9DAB-08C6-FAB8-1BB39B74A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C54B4B4-0DEF-A853-F7C1-EA3DF6184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AAAAF09-D01B-2CD4-675D-F981238C5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E3B9D-637A-2B0A-D304-249A0396AFA9}"/>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6" name="Footer Placeholder 5">
            <a:extLst>
              <a:ext uri="{FF2B5EF4-FFF2-40B4-BE49-F238E27FC236}">
                <a16:creationId xmlns:a16="http://schemas.microsoft.com/office/drawing/2014/main" id="{3A627954-9E12-F6E3-6129-2AB78206187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AC24747-7635-B092-B03B-D45D56E6ACFF}"/>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23479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7CCB-E58A-FF22-7239-F61C24815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CB00AD0-4F93-C849-251B-0A8C603A1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EC03DE9-D435-88D3-4411-993E2E82E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E3221-EE6D-DB35-78DD-C9EAFF8D235A}"/>
              </a:ext>
            </a:extLst>
          </p:cNvPr>
          <p:cNvSpPr>
            <a:spLocks noGrp="1"/>
          </p:cNvSpPr>
          <p:nvPr>
            <p:ph type="dt" sz="half" idx="10"/>
          </p:nvPr>
        </p:nvSpPr>
        <p:spPr/>
        <p:txBody>
          <a:bodyPr/>
          <a:lstStyle/>
          <a:p>
            <a:fld id="{F73B567F-3CE3-48B0-8AF0-E816761E23E3}" type="datetimeFigureOut">
              <a:rPr lang="en-IE" smtClean="0"/>
              <a:t>16/05/2023</a:t>
            </a:fld>
            <a:endParaRPr lang="en-IE"/>
          </a:p>
        </p:txBody>
      </p:sp>
      <p:sp>
        <p:nvSpPr>
          <p:cNvPr id="6" name="Footer Placeholder 5">
            <a:extLst>
              <a:ext uri="{FF2B5EF4-FFF2-40B4-BE49-F238E27FC236}">
                <a16:creationId xmlns:a16="http://schemas.microsoft.com/office/drawing/2014/main" id="{FBF091CE-FDD2-9F74-D956-4D291D077C4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10CD4C7-A4B6-B855-C830-193650926B47}"/>
              </a:ext>
            </a:extLst>
          </p:cNvPr>
          <p:cNvSpPr>
            <a:spLocks noGrp="1"/>
          </p:cNvSpPr>
          <p:nvPr>
            <p:ph type="sldNum" sz="quarter" idx="12"/>
          </p:nvPr>
        </p:nvSpPr>
        <p:spPr/>
        <p:txBody>
          <a:bodyPr/>
          <a:lstStyle/>
          <a:p>
            <a:fld id="{614E0FFE-541E-4D90-9C97-5C8188F59488}" type="slidenum">
              <a:rPr lang="en-IE" smtClean="0"/>
              <a:t>‹#›</a:t>
            </a:fld>
            <a:endParaRPr lang="en-IE"/>
          </a:p>
        </p:txBody>
      </p:sp>
    </p:spTree>
    <p:extLst>
      <p:ext uri="{BB962C8B-B14F-4D97-AF65-F5344CB8AC3E}">
        <p14:creationId xmlns:p14="http://schemas.microsoft.com/office/powerpoint/2010/main" val="69836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4FDDD-7AC5-C8DA-230E-447868740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84E854A-9BB7-47F3-74D7-30850FF56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10E7F31-1DB8-D501-0A66-2580A35ED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B567F-3CE3-48B0-8AF0-E816761E23E3}" type="datetimeFigureOut">
              <a:rPr lang="en-IE" smtClean="0"/>
              <a:t>16/05/2023</a:t>
            </a:fld>
            <a:endParaRPr lang="en-IE"/>
          </a:p>
        </p:txBody>
      </p:sp>
      <p:sp>
        <p:nvSpPr>
          <p:cNvPr id="5" name="Footer Placeholder 4">
            <a:extLst>
              <a:ext uri="{FF2B5EF4-FFF2-40B4-BE49-F238E27FC236}">
                <a16:creationId xmlns:a16="http://schemas.microsoft.com/office/drawing/2014/main" id="{7666BE0D-34B7-BB33-4D4F-78E612AD4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48C3831-00FD-2149-B120-02E9CCFB8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E0FFE-541E-4D90-9C97-5C8188F59488}" type="slidenum">
              <a:rPr lang="en-IE" smtClean="0"/>
              <a:t>‹#›</a:t>
            </a:fld>
            <a:endParaRPr lang="en-IE"/>
          </a:p>
        </p:txBody>
      </p:sp>
    </p:spTree>
    <p:extLst>
      <p:ext uri="{BB962C8B-B14F-4D97-AF65-F5344CB8AC3E}">
        <p14:creationId xmlns:p14="http://schemas.microsoft.com/office/powerpoint/2010/main" val="202515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F3D3FE-D1C5-48E5-AEA9-3118A6EBEEE1}"/>
              </a:ext>
            </a:extLst>
          </p:cNvPr>
          <p:cNvSpPr>
            <a:spLocks noGrp="1"/>
          </p:cNvSpPr>
          <p:nvPr>
            <p:ph type="ctrTitle"/>
          </p:nvPr>
        </p:nvSpPr>
        <p:spPr>
          <a:xfrm>
            <a:off x="6965328" y="1349405"/>
            <a:ext cx="4467792" cy="3327422"/>
          </a:xfrm>
        </p:spPr>
        <p:txBody>
          <a:bodyPr vert="horz" lIns="91440" tIns="45720" rIns="91440" bIns="45720" rtlCol="0">
            <a:normAutofit/>
          </a:bodyPr>
          <a:lstStyle/>
          <a:p>
            <a:r>
              <a:rPr lang="en-IE" sz="3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Work smarter, not harder: using technology to support return to higher education and employment</a:t>
            </a:r>
            <a:endParaRPr lang="en-US" sz="3400" dirty="0">
              <a:solidFill>
                <a:schemeClr val="bg1"/>
              </a:solidFill>
            </a:endParaRPr>
          </a:p>
        </p:txBody>
      </p:sp>
      <p:sp>
        <p:nvSpPr>
          <p:cNvPr id="3" name="Subtitle 2">
            <a:extLst>
              <a:ext uri="{FF2B5EF4-FFF2-40B4-BE49-F238E27FC236}">
                <a16:creationId xmlns:a16="http://schemas.microsoft.com/office/drawing/2014/main" id="{5EBE6F88-B748-4F66-B4DE-F4B91A87CF1E}"/>
              </a:ext>
            </a:extLst>
          </p:cNvPr>
          <p:cNvSpPr>
            <a:spLocks noGrp="1"/>
          </p:cNvSpPr>
          <p:nvPr>
            <p:ph type="subTitle" idx="1"/>
          </p:nvPr>
        </p:nvSpPr>
        <p:spPr>
          <a:xfrm>
            <a:off x="7080738" y="5060271"/>
            <a:ext cx="4467792" cy="1150135"/>
          </a:xfrm>
        </p:spPr>
        <p:txBody>
          <a:bodyPr vert="horz" lIns="91440" tIns="45720" rIns="91440" bIns="45720" rtlCol="0">
            <a:normAutofit/>
          </a:bodyPr>
          <a:lstStyle/>
          <a:p>
            <a:pPr indent="-228600">
              <a:buFont typeface="Arial" panose="020B0604020202020204" pitchFamily="34" charset="0"/>
              <a:buChar char="•"/>
            </a:pPr>
            <a:r>
              <a:rPr lang="en-US" sz="1700" dirty="0">
                <a:solidFill>
                  <a:srgbClr val="FFFFFF"/>
                </a:solidFill>
              </a:rPr>
              <a:t>Marie Cox, Senior Speech &amp; Language Therapist</a:t>
            </a:r>
          </a:p>
          <a:p>
            <a:pPr indent="-228600">
              <a:buFont typeface="Arial" panose="020B0604020202020204" pitchFamily="34" charset="0"/>
              <a:buChar char="•"/>
            </a:pPr>
            <a:r>
              <a:rPr lang="en-US" sz="1700" dirty="0">
                <a:solidFill>
                  <a:srgbClr val="FFFFFF"/>
                </a:solidFill>
              </a:rPr>
              <a:t>Sharon Leahy, Senior Occupational Therapist</a:t>
            </a:r>
          </a:p>
        </p:txBody>
      </p:sp>
      <p:sp>
        <p:nvSpPr>
          <p:cNvPr id="27" name="Oval 26">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NRH logo">
            <a:extLst>
              <a:ext uri="{FF2B5EF4-FFF2-40B4-BE49-F238E27FC236}">
                <a16:creationId xmlns:a16="http://schemas.microsoft.com/office/drawing/2014/main" id="{BEFC05E6-501E-4AF4-ACC4-D4CA8FEABB22}"/>
              </a:ext>
            </a:extLst>
          </p:cNvPr>
          <p:cNvPicPr>
            <a:picLocks noChangeAspect="1"/>
          </p:cNvPicPr>
          <p:nvPr/>
        </p:nvPicPr>
        <p:blipFill rotWithShape="1">
          <a:blip r:embed="rId2"/>
          <a:srcRect r="885" b="-3"/>
          <a:stretch/>
        </p:blipFill>
        <p:spPr>
          <a:xfrm>
            <a:off x="1306747" y="2181172"/>
            <a:ext cx="4252055" cy="2495655"/>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30679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02D6CB-EE1E-8A5B-9F4E-57900348324D}"/>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Goals for AT assessment - Jennifer</a:t>
            </a:r>
            <a:endParaRPr lang="en-IE" sz="4800" dirty="0">
              <a:solidFill>
                <a:schemeClr val="bg1"/>
              </a:solidFill>
            </a:endParaRPr>
          </a:p>
        </p:txBody>
      </p:sp>
      <p:sp>
        <p:nvSpPr>
          <p:cNvPr id="4" name="Rectangle: Rounded Corners 3">
            <a:extLst>
              <a:ext uri="{FF2B5EF4-FFF2-40B4-BE49-F238E27FC236}">
                <a16:creationId xmlns:a16="http://schemas.microsoft.com/office/drawing/2014/main" id="{DDA3F915-AEDA-14F6-D760-A53392465996}"/>
              </a:ext>
              <a:ext uri="{C183D7F6-B498-43B3-948B-1728B52AA6E4}">
                <adec:decorative xmlns:adec="http://schemas.microsoft.com/office/drawing/2017/decorative" val="1"/>
              </a:ext>
            </a:extLst>
          </p:cNvPr>
          <p:cNvSpPr/>
          <p:nvPr/>
        </p:nvSpPr>
        <p:spPr>
          <a:xfrm>
            <a:off x="5166985" y="306038"/>
            <a:ext cx="6588691" cy="1240389"/>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Rectangle 5" descr="Classroom">
            <a:extLst>
              <a:ext uri="{FF2B5EF4-FFF2-40B4-BE49-F238E27FC236}">
                <a16:creationId xmlns:a16="http://schemas.microsoft.com/office/drawing/2014/main" id="{6B585472-BF06-E276-4615-1B1A6F7A1D9E}"/>
              </a:ext>
            </a:extLst>
          </p:cNvPr>
          <p:cNvSpPr/>
          <p:nvPr/>
        </p:nvSpPr>
        <p:spPr>
          <a:xfrm>
            <a:off x="5542202" y="585125"/>
            <a:ext cx="682214" cy="68221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E5AE18CE-35AB-A1AB-649C-4DF0D4DD4F9F}"/>
              </a:ext>
            </a:extLst>
          </p:cNvPr>
          <p:cNvSpPr/>
          <p:nvPr/>
        </p:nvSpPr>
        <p:spPr>
          <a:xfrm>
            <a:off x="6599634" y="306038"/>
            <a:ext cx="5156041" cy="1240389"/>
          </a:xfrm>
          <a:custGeom>
            <a:avLst/>
            <a:gdLst>
              <a:gd name="connsiteX0" fmla="*/ 0 w 5156041"/>
              <a:gd name="connsiteY0" fmla="*/ 0 h 1240389"/>
              <a:gd name="connsiteX1" fmla="*/ 5156041 w 5156041"/>
              <a:gd name="connsiteY1" fmla="*/ 0 h 1240389"/>
              <a:gd name="connsiteX2" fmla="*/ 5156041 w 5156041"/>
              <a:gd name="connsiteY2" fmla="*/ 1240389 h 1240389"/>
              <a:gd name="connsiteX3" fmla="*/ 0 w 5156041"/>
              <a:gd name="connsiteY3" fmla="*/ 1240389 h 1240389"/>
              <a:gd name="connsiteX4" fmla="*/ 0 w 5156041"/>
              <a:gd name="connsiteY4" fmla="*/ 0 h 124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041" h="1240389">
                <a:moveTo>
                  <a:pt x="0" y="0"/>
                </a:moveTo>
                <a:lnTo>
                  <a:pt x="5156041" y="0"/>
                </a:lnTo>
                <a:lnTo>
                  <a:pt x="5156041" y="1240389"/>
                </a:lnTo>
                <a:lnTo>
                  <a:pt x="0" y="12403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tx1"/>
                </a:solidFill>
              </a:rPr>
              <a:t>To explore speech-to-text options that could be used in a work context.</a:t>
            </a:r>
            <a:endParaRPr lang="en-US" sz="2200" kern="1200" dirty="0">
              <a:solidFill>
                <a:schemeClr val="tx1"/>
              </a:solidFill>
            </a:endParaRPr>
          </a:p>
        </p:txBody>
      </p:sp>
      <p:sp>
        <p:nvSpPr>
          <p:cNvPr id="8" name="Rectangle: Rounded Corners 7">
            <a:extLst>
              <a:ext uri="{FF2B5EF4-FFF2-40B4-BE49-F238E27FC236}">
                <a16:creationId xmlns:a16="http://schemas.microsoft.com/office/drawing/2014/main" id="{31F69911-EA20-94AB-BFE9-F3F9D171C429}"/>
              </a:ext>
              <a:ext uri="{C183D7F6-B498-43B3-948B-1728B52AA6E4}">
                <adec:decorative xmlns:adec="http://schemas.microsoft.com/office/drawing/2017/decorative" val="1"/>
              </a:ext>
            </a:extLst>
          </p:cNvPr>
          <p:cNvSpPr/>
          <p:nvPr/>
        </p:nvSpPr>
        <p:spPr>
          <a:xfrm>
            <a:off x="5166985" y="1856524"/>
            <a:ext cx="6588691" cy="1240389"/>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0" name="Rectangle 9" descr="Laptop">
            <a:extLst>
              <a:ext uri="{FF2B5EF4-FFF2-40B4-BE49-F238E27FC236}">
                <a16:creationId xmlns:a16="http://schemas.microsoft.com/office/drawing/2014/main" id="{60F63276-EC8A-017B-68E9-BE62921807CD}"/>
              </a:ext>
            </a:extLst>
          </p:cNvPr>
          <p:cNvSpPr/>
          <p:nvPr/>
        </p:nvSpPr>
        <p:spPr>
          <a:xfrm>
            <a:off x="5542202" y="2135612"/>
            <a:ext cx="682214" cy="68221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7CD63DD-F7A0-8DBD-C727-D7AF7F1CAB2D}"/>
              </a:ext>
            </a:extLst>
          </p:cNvPr>
          <p:cNvSpPr/>
          <p:nvPr/>
        </p:nvSpPr>
        <p:spPr>
          <a:xfrm>
            <a:off x="6599634" y="1856524"/>
            <a:ext cx="5156041" cy="1240389"/>
          </a:xfrm>
          <a:custGeom>
            <a:avLst/>
            <a:gdLst>
              <a:gd name="connsiteX0" fmla="*/ 0 w 5156041"/>
              <a:gd name="connsiteY0" fmla="*/ 0 h 1240389"/>
              <a:gd name="connsiteX1" fmla="*/ 5156041 w 5156041"/>
              <a:gd name="connsiteY1" fmla="*/ 0 h 1240389"/>
              <a:gd name="connsiteX2" fmla="*/ 5156041 w 5156041"/>
              <a:gd name="connsiteY2" fmla="*/ 1240389 h 1240389"/>
              <a:gd name="connsiteX3" fmla="*/ 0 w 5156041"/>
              <a:gd name="connsiteY3" fmla="*/ 1240389 h 1240389"/>
              <a:gd name="connsiteX4" fmla="*/ 0 w 5156041"/>
              <a:gd name="connsiteY4" fmla="*/ 0 h 124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041" h="1240389">
                <a:moveTo>
                  <a:pt x="0" y="0"/>
                </a:moveTo>
                <a:lnTo>
                  <a:pt x="5156041" y="0"/>
                </a:lnTo>
                <a:lnTo>
                  <a:pt x="5156041" y="1240389"/>
                </a:lnTo>
                <a:lnTo>
                  <a:pt x="0" y="12403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GB" sz="2200" kern="1200" dirty="0"/>
              <a:t>To explore text-to-speech that could be used in a work context. </a:t>
            </a:r>
            <a:endParaRPr lang="en-US" sz="2200" kern="1200" dirty="0"/>
          </a:p>
        </p:txBody>
      </p:sp>
      <p:sp>
        <p:nvSpPr>
          <p:cNvPr id="12" name="Rectangle: Rounded Corners 11">
            <a:extLst>
              <a:ext uri="{FF2B5EF4-FFF2-40B4-BE49-F238E27FC236}">
                <a16:creationId xmlns:a16="http://schemas.microsoft.com/office/drawing/2014/main" id="{A883BF9B-35EC-A616-7778-6C9435AF8DED}"/>
              </a:ext>
              <a:ext uri="{C183D7F6-B498-43B3-948B-1728B52AA6E4}">
                <adec:decorative xmlns:adec="http://schemas.microsoft.com/office/drawing/2017/decorative" val="1"/>
              </a:ext>
            </a:extLst>
          </p:cNvPr>
          <p:cNvSpPr/>
          <p:nvPr/>
        </p:nvSpPr>
        <p:spPr>
          <a:xfrm>
            <a:off x="5166985" y="3407011"/>
            <a:ext cx="6588691" cy="1240389"/>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3" name="Rectangle 12" descr="Open Book">
            <a:extLst>
              <a:ext uri="{FF2B5EF4-FFF2-40B4-BE49-F238E27FC236}">
                <a16:creationId xmlns:a16="http://schemas.microsoft.com/office/drawing/2014/main" id="{F101D73F-F4BD-FD2B-588F-8962B7BAD3AA}"/>
              </a:ext>
            </a:extLst>
          </p:cNvPr>
          <p:cNvSpPr/>
          <p:nvPr/>
        </p:nvSpPr>
        <p:spPr>
          <a:xfrm>
            <a:off x="5542202" y="3686098"/>
            <a:ext cx="682214" cy="68221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90FD2BDE-555A-3D2B-237B-7DA6805EA986}"/>
              </a:ext>
            </a:extLst>
          </p:cNvPr>
          <p:cNvSpPr/>
          <p:nvPr/>
        </p:nvSpPr>
        <p:spPr>
          <a:xfrm>
            <a:off x="6599634" y="3407011"/>
            <a:ext cx="5156041" cy="1240389"/>
          </a:xfrm>
          <a:custGeom>
            <a:avLst/>
            <a:gdLst>
              <a:gd name="connsiteX0" fmla="*/ 0 w 5156041"/>
              <a:gd name="connsiteY0" fmla="*/ 0 h 1240389"/>
              <a:gd name="connsiteX1" fmla="*/ 5156041 w 5156041"/>
              <a:gd name="connsiteY1" fmla="*/ 0 h 1240389"/>
              <a:gd name="connsiteX2" fmla="*/ 5156041 w 5156041"/>
              <a:gd name="connsiteY2" fmla="*/ 1240389 h 1240389"/>
              <a:gd name="connsiteX3" fmla="*/ 0 w 5156041"/>
              <a:gd name="connsiteY3" fmla="*/ 1240389 h 1240389"/>
              <a:gd name="connsiteX4" fmla="*/ 0 w 5156041"/>
              <a:gd name="connsiteY4" fmla="*/ 0 h 124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041" h="1240389">
                <a:moveTo>
                  <a:pt x="0" y="0"/>
                </a:moveTo>
                <a:lnTo>
                  <a:pt x="5156041" y="0"/>
                </a:lnTo>
                <a:lnTo>
                  <a:pt x="5156041" y="1240389"/>
                </a:lnTo>
                <a:lnTo>
                  <a:pt x="0" y="12403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To</a:t>
            </a:r>
            <a:r>
              <a:rPr lang="en-US" sz="2200" kern="1200" baseline="0" dirty="0">
                <a:solidFill>
                  <a:schemeClr val="tx1"/>
                </a:solidFill>
              </a:rPr>
              <a:t> explore inbuilt accessibility features to minimize impact of cognitive fatigue.</a:t>
            </a:r>
            <a:endParaRPr lang="en-US" sz="2200" kern="1200" dirty="0">
              <a:solidFill>
                <a:schemeClr val="tx1"/>
              </a:solidFill>
            </a:endParaRPr>
          </a:p>
        </p:txBody>
      </p:sp>
      <p:sp>
        <p:nvSpPr>
          <p:cNvPr id="15" name="Rectangle: Rounded Corners 14">
            <a:extLst>
              <a:ext uri="{FF2B5EF4-FFF2-40B4-BE49-F238E27FC236}">
                <a16:creationId xmlns:a16="http://schemas.microsoft.com/office/drawing/2014/main" id="{9BDA03EF-01AA-70B7-7B7F-F0A398FD1E03}"/>
              </a:ext>
              <a:ext uri="{C183D7F6-B498-43B3-948B-1728B52AA6E4}">
                <adec:decorative xmlns:adec="http://schemas.microsoft.com/office/drawing/2017/decorative" val="1"/>
              </a:ext>
            </a:extLst>
          </p:cNvPr>
          <p:cNvSpPr/>
          <p:nvPr/>
        </p:nvSpPr>
        <p:spPr>
          <a:xfrm>
            <a:off x="5166985" y="4957497"/>
            <a:ext cx="6588691" cy="1240389"/>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Envelope">
            <a:extLst>
              <a:ext uri="{FF2B5EF4-FFF2-40B4-BE49-F238E27FC236}">
                <a16:creationId xmlns:a16="http://schemas.microsoft.com/office/drawing/2014/main" id="{FDC802A8-FE24-64C9-C241-8AF4796FC5DB}"/>
              </a:ext>
            </a:extLst>
          </p:cNvPr>
          <p:cNvSpPr/>
          <p:nvPr/>
        </p:nvSpPr>
        <p:spPr>
          <a:xfrm>
            <a:off x="5542202" y="5236585"/>
            <a:ext cx="682214" cy="68221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784ECED5-F13D-D822-B6DA-8C5DFF2E0D0A}"/>
              </a:ext>
            </a:extLst>
          </p:cNvPr>
          <p:cNvSpPr/>
          <p:nvPr/>
        </p:nvSpPr>
        <p:spPr>
          <a:xfrm>
            <a:off x="6599634" y="4957497"/>
            <a:ext cx="5156041" cy="1240389"/>
          </a:xfrm>
          <a:custGeom>
            <a:avLst/>
            <a:gdLst>
              <a:gd name="connsiteX0" fmla="*/ 0 w 5156041"/>
              <a:gd name="connsiteY0" fmla="*/ 0 h 1240389"/>
              <a:gd name="connsiteX1" fmla="*/ 5156041 w 5156041"/>
              <a:gd name="connsiteY1" fmla="*/ 0 h 1240389"/>
              <a:gd name="connsiteX2" fmla="*/ 5156041 w 5156041"/>
              <a:gd name="connsiteY2" fmla="*/ 1240389 h 1240389"/>
              <a:gd name="connsiteX3" fmla="*/ 0 w 5156041"/>
              <a:gd name="connsiteY3" fmla="*/ 1240389 h 1240389"/>
              <a:gd name="connsiteX4" fmla="*/ 0 w 5156041"/>
              <a:gd name="connsiteY4" fmla="*/ 0 h 124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041" h="1240389">
                <a:moveTo>
                  <a:pt x="0" y="0"/>
                </a:moveTo>
                <a:lnTo>
                  <a:pt x="5156041" y="0"/>
                </a:lnTo>
                <a:lnTo>
                  <a:pt x="5156041" y="1240389"/>
                </a:lnTo>
                <a:lnTo>
                  <a:pt x="0" y="12403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GB" sz="2200" kern="1200" dirty="0"/>
              <a:t>To explore technologies to support note taking. </a:t>
            </a:r>
            <a:endParaRPr lang="en-US" sz="2200" kern="1200" dirty="0"/>
          </a:p>
        </p:txBody>
      </p:sp>
    </p:spTree>
    <p:extLst>
      <p:ext uri="{BB962C8B-B14F-4D97-AF65-F5344CB8AC3E}">
        <p14:creationId xmlns:p14="http://schemas.microsoft.com/office/powerpoint/2010/main" val="79926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A6FD4E-8E64-1C57-C338-97D00A410858}"/>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AT Intervention</a:t>
            </a:r>
            <a:endParaRPr lang="en-IE" sz="4800" dirty="0">
              <a:solidFill>
                <a:schemeClr val="bg1"/>
              </a:solidFill>
            </a:endParaRPr>
          </a:p>
        </p:txBody>
      </p:sp>
      <p:sp>
        <p:nvSpPr>
          <p:cNvPr id="4" name="Free-form: Shape 3">
            <a:extLst>
              <a:ext uri="{FF2B5EF4-FFF2-40B4-BE49-F238E27FC236}">
                <a16:creationId xmlns:a16="http://schemas.microsoft.com/office/drawing/2014/main" id="{D6943350-6545-F09C-A384-540595E7344C}"/>
              </a:ext>
            </a:extLst>
          </p:cNvPr>
          <p:cNvSpPr/>
          <p:nvPr/>
        </p:nvSpPr>
        <p:spPr>
          <a:xfrm>
            <a:off x="5166985" y="339472"/>
            <a:ext cx="6588691" cy="551655"/>
          </a:xfrm>
          <a:custGeom>
            <a:avLst/>
            <a:gdLst>
              <a:gd name="connsiteX0" fmla="*/ 0 w 6588691"/>
              <a:gd name="connsiteY0" fmla="*/ 91944 h 551655"/>
              <a:gd name="connsiteX1" fmla="*/ 91944 w 6588691"/>
              <a:gd name="connsiteY1" fmla="*/ 0 h 551655"/>
              <a:gd name="connsiteX2" fmla="*/ 6496747 w 6588691"/>
              <a:gd name="connsiteY2" fmla="*/ 0 h 551655"/>
              <a:gd name="connsiteX3" fmla="*/ 6588691 w 6588691"/>
              <a:gd name="connsiteY3" fmla="*/ 91944 h 551655"/>
              <a:gd name="connsiteX4" fmla="*/ 6588691 w 6588691"/>
              <a:gd name="connsiteY4" fmla="*/ 459711 h 551655"/>
              <a:gd name="connsiteX5" fmla="*/ 6496747 w 6588691"/>
              <a:gd name="connsiteY5" fmla="*/ 551655 h 551655"/>
              <a:gd name="connsiteX6" fmla="*/ 91944 w 6588691"/>
              <a:gd name="connsiteY6" fmla="*/ 551655 h 551655"/>
              <a:gd name="connsiteX7" fmla="*/ 0 w 6588691"/>
              <a:gd name="connsiteY7" fmla="*/ 459711 h 551655"/>
              <a:gd name="connsiteX8" fmla="*/ 0 w 6588691"/>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691" h="551655">
                <a:moveTo>
                  <a:pt x="0" y="91944"/>
                </a:moveTo>
                <a:cubicBezTo>
                  <a:pt x="0" y="41165"/>
                  <a:pt x="41165" y="0"/>
                  <a:pt x="91944" y="0"/>
                </a:cubicBezTo>
                <a:lnTo>
                  <a:pt x="6496747" y="0"/>
                </a:lnTo>
                <a:cubicBezTo>
                  <a:pt x="6547526" y="0"/>
                  <a:pt x="6588691" y="41165"/>
                  <a:pt x="6588691" y="91944"/>
                </a:cubicBezTo>
                <a:lnTo>
                  <a:pt x="6588691" y="459711"/>
                </a:lnTo>
                <a:cubicBezTo>
                  <a:pt x="6588691" y="510490"/>
                  <a:pt x="6547526" y="551655"/>
                  <a:pt x="6496747"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Speech-to-text </a:t>
            </a:r>
          </a:p>
        </p:txBody>
      </p:sp>
      <p:sp>
        <p:nvSpPr>
          <p:cNvPr id="6" name="Free-form: Shape 5">
            <a:extLst>
              <a:ext uri="{FF2B5EF4-FFF2-40B4-BE49-F238E27FC236}">
                <a16:creationId xmlns:a16="http://schemas.microsoft.com/office/drawing/2014/main" id="{CAEA05A4-8A1D-D1A8-0F43-8749ACEE943E}"/>
              </a:ext>
            </a:extLst>
          </p:cNvPr>
          <p:cNvSpPr/>
          <p:nvPr/>
        </p:nvSpPr>
        <p:spPr>
          <a:xfrm>
            <a:off x="5166985" y="891127"/>
            <a:ext cx="6588691" cy="928395"/>
          </a:xfrm>
          <a:custGeom>
            <a:avLst/>
            <a:gdLst>
              <a:gd name="connsiteX0" fmla="*/ 0 w 6588691"/>
              <a:gd name="connsiteY0" fmla="*/ 0 h 928395"/>
              <a:gd name="connsiteX1" fmla="*/ 6588691 w 6588691"/>
              <a:gd name="connsiteY1" fmla="*/ 0 h 928395"/>
              <a:gd name="connsiteX2" fmla="*/ 6588691 w 6588691"/>
              <a:gd name="connsiteY2" fmla="*/ 928395 h 928395"/>
              <a:gd name="connsiteX3" fmla="*/ 0 w 6588691"/>
              <a:gd name="connsiteY3" fmla="*/ 928395 h 928395"/>
              <a:gd name="connsiteX4" fmla="*/ 0 w 6588691"/>
              <a:gd name="connsiteY4" fmla="*/ 0 h 928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8691" h="928395">
                <a:moveTo>
                  <a:pt x="0" y="0"/>
                </a:moveTo>
                <a:lnTo>
                  <a:pt x="6588691" y="0"/>
                </a:lnTo>
                <a:lnTo>
                  <a:pt x="6588691" y="928395"/>
                </a:lnTo>
                <a:lnTo>
                  <a:pt x="0" y="928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1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Phone: inbuilt on iOS keyboard</a:t>
            </a:r>
          </a:p>
          <a:p>
            <a:pPr marL="171450" lvl="1" indent="-171450" algn="l" defTabSz="800100">
              <a:lnSpc>
                <a:spcPct val="90000"/>
              </a:lnSpc>
              <a:spcBef>
                <a:spcPct val="0"/>
              </a:spcBef>
              <a:spcAft>
                <a:spcPct val="20000"/>
              </a:spcAft>
              <a:buChar char="•"/>
            </a:pPr>
            <a:r>
              <a:rPr lang="en-US" sz="1800" kern="1200" dirty="0"/>
              <a:t>Laptop: Inbuilt Dictation function on MacBook</a:t>
            </a:r>
          </a:p>
          <a:p>
            <a:pPr marL="171450" lvl="1" indent="-171450" algn="l" defTabSz="800100">
              <a:lnSpc>
                <a:spcPct val="90000"/>
              </a:lnSpc>
              <a:spcBef>
                <a:spcPct val="0"/>
              </a:spcBef>
              <a:spcAft>
                <a:spcPct val="20000"/>
              </a:spcAft>
              <a:buChar char="•"/>
            </a:pPr>
            <a:r>
              <a:rPr lang="en-US" sz="1800" kern="1200" dirty="0"/>
              <a:t>Supported access to text messaging, e-mails, Word documents.</a:t>
            </a:r>
          </a:p>
        </p:txBody>
      </p:sp>
      <p:sp>
        <p:nvSpPr>
          <p:cNvPr id="7" name="Free-form: Shape 6">
            <a:extLst>
              <a:ext uri="{FF2B5EF4-FFF2-40B4-BE49-F238E27FC236}">
                <a16:creationId xmlns:a16="http://schemas.microsoft.com/office/drawing/2014/main" id="{7B7EB98A-F1F2-AD0C-67CE-8EA23EB8916B}"/>
              </a:ext>
            </a:extLst>
          </p:cNvPr>
          <p:cNvSpPr/>
          <p:nvPr/>
        </p:nvSpPr>
        <p:spPr>
          <a:xfrm>
            <a:off x="5166985" y="1819522"/>
            <a:ext cx="6588691" cy="551655"/>
          </a:xfrm>
          <a:custGeom>
            <a:avLst/>
            <a:gdLst>
              <a:gd name="connsiteX0" fmla="*/ 0 w 6588691"/>
              <a:gd name="connsiteY0" fmla="*/ 91944 h 551655"/>
              <a:gd name="connsiteX1" fmla="*/ 91944 w 6588691"/>
              <a:gd name="connsiteY1" fmla="*/ 0 h 551655"/>
              <a:gd name="connsiteX2" fmla="*/ 6496747 w 6588691"/>
              <a:gd name="connsiteY2" fmla="*/ 0 h 551655"/>
              <a:gd name="connsiteX3" fmla="*/ 6588691 w 6588691"/>
              <a:gd name="connsiteY3" fmla="*/ 91944 h 551655"/>
              <a:gd name="connsiteX4" fmla="*/ 6588691 w 6588691"/>
              <a:gd name="connsiteY4" fmla="*/ 459711 h 551655"/>
              <a:gd name="connsiteX5" fmla="*/ 6496747 w 6588691"/>
              <a:gd name="connsiteY5" fmla="*/ 551655 h 551655"/>
              <a:gd name="connsiteX6" fmla="*/ 91944 w 6588691"/>
              <a:gd name="connsiteY6" fmla="*/ 551655 h 551655"/>
              <a:gd name="connsiteX7" fmla="*/ 0 w 6588691"/>
              <a:gd name="connsiteY7" fmla="*/ 459711 h 551655"/>
              <a:gd name="connsiteX8" fmla="*/ 0 w 6588691"/>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691" h="551655">
                <a:moveTo>
                  <a:pt x="0" y="91944"/>
                </a:moveTo>
                <a:cubicBezTo>
                  <a:pt x="0" y="41165"/>
                  <a:pt x="41165" y="0"/>
                  <a:pt x="91944" y="0"/>
                </a:cubicBezTo>
                <a:lnTo>
                  <a:pt x="6496747" y="0"/>
                </a:lnTo>
                <a:cubicBezTo>
                  <a:pt x="6547526" y="0"/>
                  <a:pt x="6588691" y="41165"/>
                  <a:pt x="6588691" y="91944"/>
                </a:cubicBezTo>
                <a:lnTo>
                  <a:pt x="6588691" y="459711"/>
                </a:lnTo>
                <a:cubicBezTo>
                  <a:pt x="6588691" y="510490"/>
                  <a:pt x="6547526" y="551655"/>
                  <a:pt x="6496747"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Text-to-speech</a:t>
            </a:r>
          </a:p>
        </p:txBody>
      </p:sp>
      <p:sp>
        <p:nvSpPr>
          <p:cNvPr id="8" name="Free-form: Shape 7">
            <a:extLst>
              <a:ext uri="{FF2B5EF4-FFF2-40B4-BE49-F238E27FC236}">
                <a16:creationId xmlns:a16="http://schemas.microsoft.com/office/drawing/2014/main" id="{C8EFBBFA-7634-B459-FD33-171964E52D90}"/>
              </a:ext>
            </a:extLst>
          </p:cNvPr>
          <p:cNvSpPr/>
          <p:nvPr/>
        </p:nvSpPr>
        <p:spPr>
          <a:xfrm>
            <a:off x="5166985" y="2371177"/>
            <a:ext cx="6588691" cy="928395"/>
          </a:xfrm>
          <a:custGeom>
            <a:avLst/>
            <a:gdLst>
              <a:gd name="connsiteX0" fmla="*/ 0 w 6588691"/>
              <a:gd name="connsiteY0" fmla="*/ 0 h 928395"/>
              <a:gd name="connsiteX1" fmla="*/ 6588691 w 6588691"/>
              <a:gd name="connsiteY1" fmla="*/ 0 h 928395"/>
              <a:gd name="connsiteX2" fmla="*/ 6588691 w 6588691"/>
              <a:gd name="connsiteY2" fmla="*/ 928395 h 928395"/>
              <a:gd name="connsiteX3" fmla="*/ 0 w 6588691"/>
              <a:gd name="connsiteY3" fmla="*/ 928395 h 928395"/>
              <a:gd name="connsiteX4" fmla="*/ 0 w 6588691"/>
              <a:gd name="connsiteY4" fmla="*/ 0 h 928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8691" h="928395">
                <a:moveTo>
                  <a:pt x="0" y="0"/>
                </a:moveTo>
                <a:lnTo>
                  <a:pt x="6588691" y="0"/>
                </a:lnTo>
                <a:lnTo>
                  <a:pt x="6588691" y="928395"/>
                </a:lnTo>
                <a:lnTo>
                  <a:pt x="0" y="928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1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Inbuilt options on smartphone and MacBook</a:t>
            </a:r>
          </a:p>
          <a:p>
            <a:pPr marL="171450" lvl="1" indent="-171450" algn="l" defTabSz="800100">
              <a:lnSpc>
                <a:spcPct val="90000"/>
              </a:lnSpc>
              <a:spcBef>
                <a:spcPct val="0"/>
              </a:spcBef>
              <a:spcAft>
                <a:spcPct val="20000"/>
              </a:spcAft>
              <a:buChar char="•"/>
            </a:pPr>
            <a:r>
              <a:rPr lang="en-US" sz="1800" kern="1200" dirty="0"/>
              <a:t>Highlight Content</a:t>
            </a:r>
          </a:p>
          <a:p>
            <a:pPr marL="171450" lvl="1" indent="-171450" algn="l" defTabSz="800100">
              <a:lnSpc>
                <a:spcPct val="90000"/>
              </a:lnSpc>
              <a:spcBef>
                <a:spcPct val="0"/>
              </a:spcBef>
              <a:spcAft>
                <a:spcPct val="20000"/>
              </a:spcAft>
              <a:buChar char="•"/>
            </a:pPr>
            <a:r>
              <a:rPr lang="en-US" sz="1800" kern="1200" dirty="0"/>
              <a:t>Reduced speaking rate</a:t>
            </a:r>
          </a:p>
        </p:txBody>
      </p:sp>
      <p:sp>
        <p:nvSpPr>
          <p:cNvPr id="10" name="Free-form: Shape 9">
            <a:extLst>
              <a:ext uri="{FF2B5EF4-FFF2-40B4-BE49-F238E27FC236}">
                <a16:creationId xmlns:a16="http://schemas.microsoft.com/office/drawing/2014/main" id="{6D9D58E7-1A81-AAA5-333F-559A365734BE}"/>
              </a:ext>
            </a:extLst>
          </p:cNvPr>
          <p:cNvSpPr/>
          <p:nvPr/>
        </p:nvSpPr>
        <p:spPr>
          <a:xfrm>
            <a:off x="5166985" y="3299572"/>
            <a:ext cx="6588691" cy="551655"/>
          </a:xfrm>
          <a:custGeom>
            <a:avLst/>
            <a:gdLst>
              <a:gd name="connsiteX0" fmla="*/ 0 w 6588691"/>
              <a:gd name="connsiteY0" fmla="*/ 91944 h 551655"/>
              <a:gd name="connsiteX1" fmla="*/ 91944 w 6588691"/>
              <a:gd name="connsiteY1" fmla="*/ 0 h 551655"/>
              <a:gd name="connsiteX2" fmla="*/ 6496747 w 6588691"/>
              <a:gd name="connsiteY2" fmla="*/ 0 h 551655"/>
              <a:gd name="connsiteX3" fmla="*/ 6588691 w 6588691"/>
              <a:gd name="connsiteY3" fmla="*/ 91944 h 551655"/>
              <a:gd name="connsiteX4" fmla="*/ 6588691 w 6588691"/>
              <a:gd name="connsiteY4" fmla="*/ 459711 h 551655"/>
              <a:gd name="connsiteX5" fmla="*/ 6496747 w 6588691"/>
              <a:gd name="connsiteY5" fmla="*/ 551655 h 551655"/>
              <a:gd name="connsiteX6" fmla="*/ 91944 w 6588691"/>
              <a:gd name="connsiteY6" fmla="*/ 551655 h 551655"/>
              <a:gd name="connsiteX7" fmla="*/ 0 w 6588691"/>
              <a:gd name="connsiteY7" fmla="*/ 459711 h 551655"/>
              <a:gd name="connsiteX8" fmla="*/ 0 w 6588691"/>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691" h="551655">
                <a:moveTo>
                  <a:pt x="0" y="91944"/>
                </a:moveTo>
                <a:cubicBezTo>
                  <a:pt x="0" y="41165"/>
                  <a:pt x="41165" y="0"/>
                  <a:pt x="91944" y="0"/>
                </a:cubicBezTo>
                <a:lnTo>
                  <a:pt x="6496747" y="0"/>
                </a:lnTo>
                <a:cubicBezTo>
                  <a:pt x="6547526" y="0"/>
                  <a:pt x="6588691" y="41165"/>
                  <a:pt x="6588691" y="91944"/>
                </a:cubicBezTo>
                <a:lnTo>
                  <a:pt x="6588691" y="459711"/>
                </a:lnTo>
                <a:cubicBezTo>
                  <a:pt x="6588691" y="510490"/>
                  <a:pt x="6547526" y="551655"/>
                  <a:pt x="6496747"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Inbuilt Accessibility Features</a:t>
            </a:r>
          </a:p>
        </p:txBody>
      </p:sp>
      <p:sp>
        <p:nvSpPr>
          <p:cNvPr id="11" name="Free-form: Shape 10">
            <a:extLst>
              <a:ext uri="{FF2B5EF4-FFF2-40B4-BE49-F238E27FC236}">
                <a16:creationId xmlns:a16="http://schemas.microsoft.com/office/drawing/2014/main" id="{E428768C-0357-874C-952D-2A23223655A5}"/>
              </a:ext>
            </a:extLst>
          </p:cNvPr>
          <p:cNvSpPr/>
          <p:nvPr/>
        </p:nvSpPr>
        <p:spPr>
          <a:xfrm>
            <a:off x="5166985" y="3851227"/>
            <a:ext cx="6588691" cy="880785"/>
          </a:xfrm>
          <a:custGeom>
            <a:avLst/>
            <a:gdLst>
              <a:gd name="connsiteX0" fmla="*/ 0 w 6588691"/>
              <a:gd name="connsiteY0" fmla="*/ 0 h 880785"/>
              <a:gd name="connsiteX1" fmla="*/ 6588691 w 6588691"/>
              <a:gd name="connsiteY1" fmla="*/ 0 h 880785"/>
              <a:gd name="connsiteX2" fmla="*/ 6588691 w 6588691"/>
              <a:gd name="connsiteY2" fmla="*/ 880785 h 880785"/>
              <a:gd name="connsiteX3" fmla="*/ 0 w 6588691"/>
              <a:gd name="connsiteY3" fmla="*/ 880785 h 880785"/>
              <a:gd name="connsiteX4" fmla="*/ 0 w 6588691"/>
              <a:gd name="connsiteY4" fmla="*/ 0 h 88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8691" h="880785">
                <a:moveTo>
                  <a:pt x="0" y="0"/>
                </a:moveTo>
                <a:lnTo>
                  <a:pt x="6588691" y="0"/>
                </a:lnTo>
                <a:lnTo>
                  <a:pt x="6588691" y="880785"/>
                </a:lnTo>
                <a:lnTo>
                  <a:pt x="0" y="8807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1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Reader View on Safari browser – declutters and simplifies web pages.</a:t>
            </a:r>
          </a:p>
          <a:p>
            <a:pPr marL="171450" lvl="1" indent="-171450" algn="l" defTabSz="800100">
              <a:lnSpc>
                <a:spcPct val="90000"/>
              </a:lnSpc>
              <a:spcBef>
                <a:spcPct val="0"/>
              </a:spcBef>
              <a:spcAft>
                <a:spcPct val="20000"/>
              </a:spcAft>
              <a:buChar char="•"/>
            </a:pPr>
            <a:r>
              <a:rPr lang="en-US" sz="1800" kern="1200" dirty="0"/>
              <a:t>Enlarged font size</a:t>
            </a:r>
          </a:p>
        </p:txBody>
      </p:sp>
      <p:sp>
        <p:nvSpPr>
          <p:cNvPr id="12" name="Free-form: Shape 11">
            <a:extLst>
              <a:ext uri="{FF2B5EF4-FFF2-40B4-BE49-F238E27FC236}">
                <a16:creationId xmlns:a16="http://schemas.microsoft.com/office/drawing/2014/main" id="{7B77F53F-B99B-74A6-D07F-114CB1C7E2C9}"/>
              </a:ext>
            </a:extLst>
          </p:cNvPr>
          <p:cNvSpPr/>
          <p:nvPr/>
        </p:nvSpPr>
        <p:spPr>
          <a:xfrm>
            <a:off x="5166985" y="4732012"/>
            <a:ext cx="6588691" cy="551655"/>
          </a:xfrm>
          <a:custGeom>
            <a:avLst/>
            <a:gdLst>
              <a:gd name="connsiteX0" fmla="*/ 0 w 6588691"/>
              <a:gd name="connsiteY0" fmla="*/ 91944 h 551655"/>
              <a:gd name="connsiteX1" fmla="*/ 91944 w 6588691"/>
              <a:gd name="connsiteY1" fmla="*/ 0 h 551655"/>
              <a:gd name="connsiteX2" fmla="*/ 6496747 w 6588691"/>
              <a:gd name="connsiteY2" fmla="*/ 0 h 551655"/>
              <a:gd name="connsiteX3" fmla="*/ 6588691 w 6588691"/>
              <a:gd name="connsiteY3" fmla="*/ 91944 h 551655"/>
              <a:gd name="connsiteX4" fmla="*/ 6588691 w 6588691"/>
              <a:gd name="connsiteY4" fmla="*/ 459711 h 551655"/>
              <a:gd name="connsiteX5" fmla="*/ 6496747 w 6588691"/>
              <a:gd name="connsiteY5" fmla="*/ 551655 h 551655"/>
              <a:gd name="connsiteX6" fmla="*/ 91944 w 6588691"/>
              <a:gd name="connsiteY6" fmla="*/ 551655 h 551655"/>
              <a:gd name="connsiteX7" fmla="*/ 0 w 6588691"/>
              <a:gd name="connsiteY7" fmla="*/ 459711 h 551655"/>
              <a:gd name="connsiteX8" fmla="*/ 0 w 6588691"/>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691" h="551655">
                <a:moveTo>
                  <a:pt x="0" y="91944"/>
                </a:moveTo>
                <a:cubicBezTo>
                  <a:pt x="0" y="41165"/>
                  <a:pt x="41165" y="0"/>
                  <a:pt x="91944" y="0"/>
                </a:cubicBezTo>
                <a:lnTo>
                  <a:pt x="6496747" y="0"/>
                </a:lnTo>
                <a:cubicBezTo>
                  <a:pt x="6547526" y="0"/>
                  <a:pt x="6588691" y="41165"/>
                  <a:pt x="6588691" y="91944"/>
                </a:cubicBezTo>
                <a:lnTo>
                  <a:pt x="6588691" y="459711"/>
                </a:lnTo>
                <a:cubicBezTo>
                  <a:pt x="6588691" y="510490"/>
                  <a:pt x="6547526" y="551655"/>
                  <a:pt x="6496747"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Note Taking</a:t>
            </a:r>
          </a:p>
        </p:txBody>
      </p:sp>
      <p:sp>
        <p:nvSpPr>
          <p:cNvPr id="13" name="Free-form: Shape 12">
            <a:extLst>
              <a:ext uri="{FF2B5EF4-FFF2-40B4-BE49-F238E27FC236}">
                <a16:creationId xmlns:a16="http://schemas.microsoft.com/office/drawing/2014/main" id="{DD1E4F72-7C96-E44F-7B3C-452B1F2A6961}"/>
              </a:ext>
            </a:extLst>
          </p:cNvPr>
          <p:cNvSpPr/>
          <p:nvPr/>
        </p:nvSpPr>
        <p:spPr>
          <a:xfrm>
            <a:off x="5166985" y="5283667"/>
            <a:ext cx="6588691" cy="880785"/>
          </a:xfrm>
          <a:custGeom>
            <a:avLst/>
            <a:gdLst>
              <a:gd name="connsiteX0" fmla="*/ 0 w 6588691"/>
              <a:gd name="connsiteY0" fmla="*/ 0 h 880785"/>
              <a:gd name="connsiteX1" fmla="*/ 6588691 w 6588691"/>
              <a:gd name="connsiteY1" fmla="*/ 0 h 880785"/>
              <a:gd name="connsiteX2" fmla="*/ 6588691 w 6588691"/>
              <a:gd name="connsiteY2" fmla="*/ 880785 h 880785"/>
              <a:gd name="connsiteX3" fmla="*/ 0 w 6588691"/>
              <a:gd name="connsiteY3" fmla="*/ 880785 h 880785"/>
              <a:gd name="connsiteX4" fmla="*/ 0 w 6588691"/>
              <a:gd name="connsiteY4" fmla="*/ 0 h 88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8691" h="880785">
                <a:moveTo>
                  <a:pt x="0" y="0"/>
                </a:moveTo>
                <a:lnTo>
                  <a:pt x="6588691" y="0"/>
                </a:lnTo>
                <a:lnTo>
                  <a:pt x="6588691" y="880785"/>
                </a:lnTo>
                <a:lnTo>
                  <a:pt x="0" y="8807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1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Otter AI – note taking software (audio recording, transcription and keyword summary capabilities)</a:t>
            </a:r>
          </a:p>
          <a:p>
            <a:pPr marL="171450" lvl="1" indent="-171450" algn="l" defTabSz="800100">
              <a:lnSpc>
                <a:spcPct val="90000"/>
              </a:lnSpc>
              <a:spcBef>
                <a:spcPct val="0"/>
              </a:spcBef>
              <a:spcAft>
                <a:spcPct val="20000"/>
              </a:spcAft>
              <a:buChar char="•"/>
            </a:pPr>
            <a:r>
              <a:rPr lang="en-US" sz="1800" kern="1200" dirty="0"/>
              <a:t>Live Scribe pen </a:t>
            </a:r>
          </a:p>
        </p:txBody>
      </p:sp>
    </p:spTree>
    <p:extLst>
      <p:ext uri="{BB962C8B-B14F-4D97-AF65-F5344CB8AC3E}">
        <p14:creationId xmlns:p14="http://schemas.microsoft.com/office/powerpoint/2010/main" val="377797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C80093-197E-8ADF-4A76-B757798030D1}"/>
              </a:ext>
            </a:extLst>
          </p:cNvPr>
          <p:cNvSpPr>
            <a:spLocks noGrp="1"/>
          </p:cNvSpPr>
          <p:nvPr>
            <p:ph type="title"/>
          </p:nvPr>
        </p:nvSpPr>
        <p:spPr>
          <a:xfrm>
            <a:off x="6657715" y="467271"/>
            <a:ext cx="4195674" cy="2052522"/>
          </a:xfrm>
        </p:spPr>
        <p:txBody>
          <a:bodyPr anchor="b">
            <a:normAutofit/>
          </a:bodyPr>
          <a:lstStyle/>
          <a:p>
            <a:r>
              <a:rPr lang="en-US" sz="5600"/>
              <a:t>Case Study 2 – Louise</a:t>
            </a:r>
            <a:endParaRPr lang="en-IE" sz="5600"/>
          </a:p>
        </p:txBody>
      </p:sp>
      <p:sp>
        <p:nvSpPr>
          <p:cNvPr id="1040" name="Oval 103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4 Year Old Woman Stock Photos, Pictures &amp; Royalty-Free Images -  iStock">
            <a:extLst>
              <a:ext uri="{FF2B5EF4-FFF2-40B4-BE49-F238E27FC236}">
                <a16:creationId xmlns:a16="http://schemas.microsoft.com/office/drawing/2014/main" id="{8F5AD5F9-82B7-44AC-DA0F-1449879B57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18" r="13636"/>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4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4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69C273A-E7BE-48E9-0613-38BE75E5DB14}"/>
              </a:ext>
            </a:extLst>
          </p:cNvPr>
          <p:cNvSpPr>
            <a:spLocks noGrp="1"/>
          </p:cNvSpPr>
          <p:nvPr>
            <p:ph idx="1"/>
          </p:nvPr>
        </p:nvSpPr>
        <p:spPr>
          <a:xfrm>
            <a:off x="6657715" y="2990818"/>
            <a:ext cx="4195673" cy="2913872"/>
          </a:xfrm>
        </p:spPr>
        <p:txBody>
          <a:bodyPr anchor="t">
            <a:normAutofit/>
          </a:bodyPr>
          <a:lstStyle/>
          <a:p>
            <a:r>
              <a:rPr lang="en-US" sz="1600" dirty="0">
                <a:solidFill>
                  <a:schemeClr val="tx1">
                    <a:alpha val="80000"/>
                  </a:schemeClr>
                </a:solidFill>
              </a:rPr>
              <a:t>24-year-old; Business Masters student; working part-time</a:t>
            </a:r>
          </a:p>
          <a:p>
            <a:r>
              <a:rPr lang="en-US" sz="1600" dirty="0">
                <a:solidFill>
                  <a:schemeClr val="tx1">
                    <a:alpha val="80000"/>
                  </a:schemeClr>
                </a:solidFill>
              </a:rPr>
              <a:t>Diagnosis: Meningioma; 8 months post-resection</a:t>
            </a:r>
          </a:p>
          <a:p>
            <a:r>
              <a:rPr lang="en-US" sz="1600" dirty="0">
                <a:solidFill>
                  <a:schemeClr val="tx1">
                    <a:alpha val="80000"/>
                  </a:schemeClr>
                </a:solidFill>
              </a:rPr>
              <a:t>Referral from Vocational OPD team</a:t>
            </a:r>
          </a:p>
          <a:p>
            <a:r>
              <a:rPr lang="en-US" sz="1600" dirty="0">
                <a:solidFill>
                  <a:schemeClr val="tx1">
                    <a:alpha val="80000"/>
                  </a:schemeClr>
                </a:solidFill>
              </a:rPr>
              <a:t>Main difficulties: V</a:t>
            </a:r>
            <a:r>
              <a:rPr lang="en-GB" sz="1600" dirty="0" err="1">
                <a:solidFill>
                  <a:schemeClr val="tx1">
                    <a:alpha val="80000"/>
                  </a:schemeClr>
                </a:solidFill>
              </a:rPr>
              <a:t>isual</a:t>
            </a:r>
            <a:r>
              <a:rPr lang="en-GB" sz="1600" dirty="0">
                <a:solidFill>
                  <a:schemeClr val="tx1">
                    <a:alpha val="80000"/>
                  </a:schemeClr>
                </a:solidFill>
                <a:effectLst/>
                <a:ea typeface="Times New Roman" panose="02020603050405020304" pitchFamily="18" charset="0"/>
              </a:rPr>
              <a:t> field cut and reduced scanning; reading is slowed; reduced accuracy when sending text messages and emails</a:t>
            </a:r>
            <a:endParaRPr lang="en-US" sz="1600" dirty="0">
              <a:solidFill>
                <a:schemeClr val="tx1">
                  <a:alpha val="80000"/>
                </a:schemeClr>
              </a:solidFill>
            </a:endParaRPr>
          </a:p>
          <a:p>
            <a:r>
              <a:rPr lang="en-US" sz="1600" dirty="0">
                <a:solidFill>
                  <a:schemeClr val="tx1">
                    <a:alpha val="80000"/>
                  </a:schemeClr>
                </a:solidFill>
              </a:rPr>
              <a:t>Good physical recovery</a:t>
            </a:r>
          </a:p>
          <a:p>
            <a:endParaRPr lang="en-US" sz="1600" dirty="0">
              <a:solidFill>
                <a:schemeClr val="tx1">
                  <a:alpha val="80000"/>
                </a:schemeClr>
              </a:solidFill>
            </a:endParaRPr>
          </a:p>
          <a:p>
            <a:endParaRPr lang="en-US" sz="1600" dirty="0">
              <a:solidFill>
                <a:schemeClr val="tx1">
                  <a:alpha val="80000"/>
                </a:schemeClr>
              </a:solidFill>
            </a:endParaRPr>
          </a:p>
          <a:p>
            <a:endParaRPr lang="en-US" sz="1600" dirty="0">
              <a:solidFill>
                <a:schemeClr val="tx1">
                  <a:alpha val="80000"/>
                </a:schemeClr>
              </a:solidFill>
            </a:endParaRPr>
          </a:p>
          <a:p>
            <a:endParaRPr lang="en-US" sz="1600" dirty="0">
              <a:solidFill>
                <a:schemeClr val="tx1">
                  <a:alpha val="80000"/>
                </a:schemeClr>
              </a:solidFill>
            </a:endParaRPr>
          </a:p>
          <a:p>
            <a:endParaRPr lang="en-IE" sz="1600" dirty="0">
              <a:solidFill>
                <a:schemeClr val="tx1">
                  <a:alpha val="80000"/>
                </a:schemeClr>
              </a:solidFill>
            </a:endParaRPr>
          </a:p>
        </p:txBody>
      </p:sp>
      <p:sp>
        <p:nvSpPr>
          <p:cNvPr id="104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00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7A4833-1E5D-217A-FF32-121BDDB9FDB7}"/>
              </a:ext>
            </a:extLst>
          </p:cNvPr>
          <p:cNvSpPr>
            <a:spLocks noGrp="1"/>
          </p:cNvSpPr>
          <p:nvPr>
            <p:ph type="title"/>
          </p:nvPr>
        </p:nvSpPr>
        <p:spPr>
          <a:xfrm>
            <a:off x="841248" y="548640"/>
            <a:ext cx="3600860" cy="5431536"/>
          </a:xfrm>
        </p:spPr>
        <p:txBody>
          <a:bodyPr>
            <a:normAutofit/>
          </a:bodyPr>
          <a:lstStyle/>
          <a:p>
            <a:r>
              <a:rPr lang="en-US" sz="5400" dirty="0"/>
              <a:t>Goals for AT assessment - Louise</a:t>
            </a:r>
            <a:endParaRPr lang="en-IE"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BC83FA-5BFC-C4F7-15B7-45A24FA698B2}"/>
              </a:ext>
            </a:extLst>
          </p:cNvPr>
          <p:cNvSpPr>
            <a:spLocks noGrp="1"/>
          </p:cNvSpPr>
          <p:nvPr>
            <p:ph idx="1"/>
          </p:nvPr>
        </p:nvSpPr>
        <p:spPr>
          <a:xfrm>
            <a:off x="5126418" y="552091"/>
            <a:ext cx="6224335" cy="5431536"/>
          </a:xfrm>
        </p:spPr>
        <p:txBody>
          <a:bodyPr anchor="ctr">
            <a:normAutofit/>
          </a:bodyPr>
          <a:lstStyle/>
          <a:p>
            <a:r>
              <a:rPr lang="en-US" sz="2600" dirty="0">
                <a:latin typeface="Calibri "/>
              </a:rPr>
              <a:t>To explore AT options to support </a:t>
            </a:r>
            <a:r>
              <a:rPr lang="en-US" sz="2600" b="1" dirty="0">
                <a:latin typeface="Calibri "/>
              </a:rPr>
              <a:t>proofreading written materials </a:t>
            </a:r>
            <a:r>
              <a:rPr lang="en-US" sz="2600" dirty="0">
                <a:latin typeface="Calibri "/>
              </a:rPr>
              <a:t>(emails, messages, Word documents)</a:t>
            </a:r>
          </a:p>
          <a:p>
            <a:r>
              <a:rPr lang="en-US" sz="2600" dirty="0">
                <a:latin typeface="Calibri "/>
              </a:rPr>
              <a:t>To explore AT options to support </a:t>
            </a:r>
            <a:r>
              <a:rPr lang="en-US" sz="2600" b="1" dirty="0">
                <a:latin typeface="Calibri "/>
              </a:rPr>
              <a:t>reading </a:t>
            </a:r>
            <a:r>
              <a:rPr lang="en-US" sz="2600" dirty="0">
                <a:latin typeface="Calibri "/>
              </a:rPr>
              <a:t>and processing written information (e.g. journal articles, emails </a:t>
            </a:r>
            <a:r>
              <a:rPr lang="en-US" sz="2600" dirty="0" err="1">
                <a:latin typeface="Calibri "/>
              </a:rPr>
              <a:t>etc</a:t>
            </a:r>
            <a:r>
              <a:rPr lang="en-US" sz="2600" dirty="0">
                <a:latin typeface="Calibri "/>
              </a:rPr>
              <a:t>)</a:t>
            </a:r>
          </a:p>
          <a:p>
            <a:r>
              <a:rPr lang="en-US" sz="2600" dirty="0">
                <a:latin typeface="Calibri "/>
              </a:rPr>
              <a:t>To explore options to support </a:t>
            </a:r>
            <a:r>
              <a:rPr lang="en-US" sz="2600" b="1" dirty="0">
                <a:latin typeface="Calibri "/>
              </a:rPr>
              <a:t>typing access</a:t>
            </a:r>
          </a:p>
          <a:p>
            <a:r>
              <a:rPr lang="en-US" sz="2600" dirty="0">
                <a:latin typeface="Calibri "/>
              </a:rPr>
              <a:t>To explore AT options to support </a:t>
            </a:r>
            <a:r>
              <a:rPr lang="en-US" sz="2600" b="1" dirty="0">
                <a:latin typeface="Calibri "/>
              </a:rPr>
              <a:t>visual changes</a:t>
            </a:r>
          </a:p>
          <a:p>
            <a:r>
              <a:rPr lang="en-US" sz="2600" dirty="0">
                <a:latin typeface="Calibri "/>
              </a:rPr>
              <a:t>To explore AT options to support with college </a:t>
            </a:r>
            <a:r>
              <a:rPr lang="en-US" sz="2600" b="1" dirty="0">
                <a:latin typeface="Calibri "/>
              </a:rPr>
              <a:t>note taking</a:t>
            </a:r>
          </a:p>
        </p:txBody>
      </p:sp>
    </p:spTree>
    <p:extLst>
      <p:ext uri="{BB962C8B-B14F-4D97-AF65-F5344CB8AC3E}">
        <p14:creationId xmlns:p14="http://schemas.microsoft.com/office/powerpoint/2010/main" val="33686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4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4" name="Freeform: Shape 4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2607C23-2684-2470-67EA-93E4C056E9A6}"/>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AT Intervention - Jennifer</a:t>
            </a:r>
            <a:endParaRPr lang="en-IE" sz="4800" dirty="0">
              <a:solidFill>
                <a:schemeClr val="bg1"/>
              </a:solidFill>
            </a:endParaRPr>
          </a:p>
        </p:txBody>
      </p:sp>
      <p:sp>
        <p:nvSpPr>
          <p:cNvPr id="4" name="Diamond 3">
            <a:extLst>
              <a:ext uri="{FF2B5EF4-FFF2-40B4-BE49-F238E27FC236}">
                <a16:creationId xmlns:a16="http://schemas.microsoft.com/office/drawing/2014/main" id="{3F0AFFC6-976E-8477-EE3D-727802B488DC}"/>
              </a:ext>
              <a:ext uri="{C183D7F6-B498-43B3-948B-1728B52AA6E4}">
                <adec:decorative xmlns:adec="http://schemas.microsoft.com/office/drawing/2017/decorative" val="1"/>
              </a:ext>
            </a:extLst>
          </p:cNvPr>
          <p:cNvSpPr/>
          <p:nvPr/>
        </p:nvSpPr>
        <p:spPr>
          <a:xfrm>
            <a:off x="4985886" y="249856"/>
            <a:ext cx="6367912" cy="6367912"/>
          </a:xfrm>
          <a:prstGeom prst="diamond">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5" name="Free-form: Shape 4">
            <a:extLst>
              <a:ext uri="{FF2B5EF4-FFF2-40B4-BE49-F238E27FC236}">
                <a16:creationId xmlns:a16="http://schemas.microsoft.com/office/drawing/2014/main" id="{6B0488F6-EC62-2861-B181-0ACF7348D9EE}"/>
              </a:ext>
            </a:extLst>
          </p:cNvPr>
          <p:cNvSpPr/>
          <p:nvPr/>
        </p:nvSpPr>
        <p:spPr>
          <a:xfrm>
            <a:off x="5590837" y="854807"/>
            <a:ext cx="2474997" cy="2483486"/>
          </a:xfrm>
          <a:custGeom>
            <a:avLst/>
            <a:gdLst>
              <a:gd name="connsiteX0" fmla="*/ 0 w 2483486"/>
              <a:gd name="connsiteY0" fmla="*/ 413923 h 2483486"/>
              <a:gd name="connsiteX1" fmla="*/ 413923 w 2483486"/>
              <a:gd name="connsiteY1" fmla="*/ 0 h 2483486"/>
              <a:gd name="connsiteX2" fmla="*/ 2069563 w 2483486"/>
              <a:gd name="connsiteY2" fmla="*/ 0 h 2483486"/>
              <a:gd name="connsiteX3" fmla="*/ 2483486 w 2483486"/>
              <a:gd name="connsiteY3" fmla="*/ 413923 h 2483486"/>
              <a:gd name="connsiteX4" fmla="*/ 2483486 w 2483486"/>
              <a:gd name="connsiteY4" fmla="*/ 2069563 h 2483486"/>
              <a:gd name="connsiteX5" fmla="*/ 2069563 w 2483486"/>
              <a:gd name="connsiteY5" fmla="*/ 2483486 h 2483486"/>
              <a:gd name="connsiteX6" fmla="*/ 413923 w 2483486"/>
              <a:gd name="connsiteY6" fmla="*/ 2483486 h 2483486"/>
              <a:gd name="connsiteX7" fmla="*/ 0 w 2483486"/>
              <a:gd name="connsiteY7" fmla="*/ 2069563 h 2483486"/>
              <a:gd name="connsiteX8" fmla="*/ 0 w 2483486"/>
              <a:gd name="connsiteY8" fmla="*/ 413923 h 248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486" h="2483486">
                <a:moveTo>
                  <a:pt x="0" y="413923"/>
                </a:moveTo>
                <a:cubicBezTo>
                  <a:pt x="0" y="185320"/>
                  <a:pt x="185320" y="0"/>
                  <a:pt x="413923" y="0"/>
                </a:cubicBezTo>
                <a:lnTo>
                  <a:pt x="2069563" y="0"/>
                </a:lnTo>
                <a:cubicBezTo>
                  <a:pt x="2298166" y="0"/>
                  <a:pt x="2483486" y="185320"/>
                  <a:pt x="2483486" y="413923"/>
                </a:cubicBezTo>
                <a:lnTo>
                  <a:pt x="2483486" y="2069563"/>
                </a:lnTo>
                <a:cubicBezTo>
                  <a:pt x="2483486" y="2298166"/>
                  <a:pt x="2298166" y="2483486"/>
                  <a:pt x="2069563" y="2483486"/>
                </a:cubicBezTo>
                <a:lnTo>
                  <a:pt x="413923" y="2483486"/>
                </a:lnTo>
                <a:cubicBezTo>
                  <a:pt x="185320" y="2483486"/>
                  <a:pt x="0" y="2298166"/>
                  <a:pt x="0" y="2069563"/>
                </a:cubicBezTo>
                <a:lnTo>
                  <a:pt x="0" y="41392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194" tIns="182194" rIns="182194" bIns="182194" numCol="1" spcCol="1270" anchor="t" anchorCtr="0">
            <a:noAutofit/>
          </a:bodyPr>
          <a:lstStyle/>
          <a:p>
            <a:pPr marL="0" lvl="0" indent="0" algn="l" defTabSz="711200">
              <a:lnSpc>
                <a:spcPct val="90000"/>
              </a:lnSpc>
              <a:spcBef>
                <a:spcPct val="0"/>
              </a:spcBef>
              <a:spcAft>
                <a:spcPct val="35000"/>
              </a:spcAft>
              <a:buNone/>
              <a:defRPr b="1"/>
            </a:pPr>
            <a:r>
              <a:rPr lang="en-US" sz="1400" kern="1200" dirty="0">
                <a:solidFill>
                  <a:schemeClr val="tx1"/>
                </a:solidFill>
              </a:rPr>
              <a:t>Reading &amp; Proof Reading</a:t>
            </a:r>
          </a:p>
          <a:p>
            <a:pPr marL="114300" lvl="1" indent="-114300" algn="l" defTabSz="533400">
              <a:lnSpc>
                <a:spcPct val="90000"/>
              </a:lnSpc>
              <a:spcBef>
                <a:spcPct val="0"/>
              </a:spcBef>
              <a:spcAft>
                <a:spcPct val="15000"/>
              </a:spcAft>
              <a:buChar char="•"/>
            </a:pPr>
            <a:r>
              <a:rPr lang="en-US" sz="1400" kern="1200" dirty="0">
                <a:solidFill>
                  <a:schemeClr val="tx1"/>
                </a:solidFill>
              </a:rPr>
              <a:t>Inbuilt text-to-speech function on phone</a:t>
            </a:r>
          </a:p>
          <a:p>
            <a:pPr marL="114300" lvl="1" indent="-114300" algn="l" defTabSz="533400">
              <a:lnSpc>
                <a:spcPct val="90000"/>
              </a:lnSpc>
              <a:spcBef>
                <a:spcPct val="0"/>
              </a:spcBef>
              <a:spcAft>
                <a:spcPct val="15000"/>
              </a:spcAft>
              <a:buChar char="•"/>
            </a:pPr>
            <a:r>
              <a:rPr lang="en-US" sz="1400" kern="1200" dirty="0">
                <a:solidFill>
                  <a:schemeClr val="tx1"/>
                </a:solidFill>
              </a:rPr>
              <a:t>Highlight spoken content</a:t>
            </a:r>
          </a:p>
          <a:p>
            <a:pPr marL="114300" lvl="1" indent="-114300" algn="l" defTabSz="533400">
              <a:lnSpc>
                <a:spcPct val="90000"/>
              </a:lnSpc>
              <a:spcBef>
                <a:spcPct val="0"/>
              </a:spcBef>
              <a:spcAft>
                <a:spcPct val="15000"/>
              </a:spcAft>
              <a:buChar char="•"/>
            </a:pPr>
            <a:r>
              <a:rPr lang="en-US" sz="1400" kern="1200" dirty="0">
                <a:solidFill>
                  <a:schemeClr val="tx1"/>
                </a:solidFill>
              </a:rPr>
              <a:t>Reader View on Safari browser</a:t>
            </a:r>
          </a:p>
          <a:p>
            <a:pPr marL="114300" lvl="1" indent="-114300" algn="l" defTabSz="533400">
              <a:lnSpc>
                <a:spcPct val="90000"/>
              </a:lnSpc>
              <a:spcBef>
                <a:spcPct val="0"/>
              </a:spcBef>
              <a:spcAft>
                <a:spcPct val="15000"/>
              </a:spcAft>
              <a:buChar char="•"/>
            </a:pPr>
            <a:r>
              <a:rPr lang="en-US" sz="1400" kern="1200" dirty="0">
                <a:solidFill>
                  <a:schemeClr val="tx1"/>
                </a:solidFill>
              </a:rPr>
              <a:t>Immersive Reader in Microsoft Outlook</a:t>
            </a:r>
          </a:p>
          <a:p>
            <a:pPr marL="114300" lvl="1" indent="-114300" algn="l" defTabSz="533400">
              <a:lnSpc>
                <a:spcPct val="90000"/>
              </a:lnSpc>
              <a:spcBef>
                <a:spcPct val="0"/>
              </a:spcBef>
              <a:spcAft>
                <a:spcPct val="15000"/>
              </a:spcAft>
              <a:buChar char="•"/>
            </a:pPr>
            <a:r>
              <a:rPr lang="en-US" sz="1400" kern="1200" dirty="0">
                <a:solidFill>
                  <a:schemeClr val="tx1"/>
                </a:solidFill>
              </a:rPr>
              <a:t>Read Aloud function in pdf documents</a:t>
            </a:r>
          </a:p>
        </p:txBody>
      </p:sp>
      <p:sp>
        <p:nvSpPr>
          <p:cNvPr id="6" name="Free-form: Shape 5">
            <a:extLst>
              <a:ext uri="{FF2B5EF4-FFF2-40B4-BE49-F238E27FC236}">
                <a16:creationId xmlns:a16="http://schemas.microsoft.com/office/drawing/2014/main" id="{A8EB555B-44EB-081F-02E5-269F6FDD3B64}"/>
              </a:ext>
            </a:extLst>
          </p:cNvPr>
          <p:cNvSpPr/>
          <p:nvPr/>
        </p:nvSpPr>
        <p:spPr>
          <a:xfrm>
            <a:off x="8265361" y="854807"/>
            <a:ext cx="2483486" cy="2483486"/>
          </a:xfrm>
          <a:custGeom>
            <a:avLst/>
            <a:gdLst>
              <a:gd name="connsiteX0" fmla="*/ 0 w 2483486"/>
              <a:gd name="connsiteY0" fmla="*/ 413923 h 2483486"/>
              <a:gd name="connsiteX1" fmla="*/ 413923 w 2483486"/>
              <a:gd name="connsiteY1" fmla="*/ 0 h 2483486"/>
              <a:gd name="connsiteX2" fmla="*/ 2069563 w 2483486"/>
              <a:gd name="connsiteY2" fmla="*/ 0 h 2483486"/>
              <a:gd name="connsiteX3" fmla="*/ 2483486 w 2483486"/>
              <a:gd name="connsiteY3" fmla="*/ 413923 h 2483486"/>
              <a:gd name="connsiteX4" fmla="*/ 2483486 w 2483486"/>
              <a:gd name="connsiteY4" fmla="*/ 2069563 h 2483486"/>
              <a:gd name="connsiteX5" fmla="*/ 2069563 w 2483486"/>
              <a:gd name="connsiteY5" fmla="*/ 2483486 h 2483486"/>
              <a:gd name="connsiteX6" fmla="*/ 413923 w 2483486"/>
              <a:gd name="connsiteY6" fmla="*/ 2483486 h 2483486"/>
              <a:gd name="connsiteX7" fmla="*/ 0 w 2483486"/>
              <a:gd name="connsiteY7" fmla="*/ 2069563 h 2483486"/>
              <a:gd name="connsiteX8" fmla="*/ 0 w 2483486"/>
              <a:gd name="connsiteY8" fmla="*/ 413923 h 248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486" h="2483486">
                <a:moveTo>
                  <a:pt x="0" y="413923"/>
                </a:moveTo>
                <a:cubicBezTo>
                  <a:pt x="0" y="185320"/>
                  <a:pt x="185320" y="0"/>
                  <a:pt x="413923" y="0"/>
                </a:cubicBezTo>
                <a:lnTo>
                  <a:pt x="2069563" y="0"/>
                </a:lnTo>
                <a:cubicBezTo>
                  <a:pt x="2298166" y="0"/>
                  <a:pt x="2483486" y="185320"/>
                  <a:pt x="2483486" y="413923"/>
                </a:cubicBezTo>
                <a:lnTo>
                  <a:pt x="2483486" y="2069563"/>
                </a:lnTo>
                <a:cubicBezTo>
                  <a:pt x="2483486" y="2298166"/>
                  <a:pt x="2298166" y="2483486"/>
                  <a:pt x="2069563" y="2483486"/>
                </a:cubicBezTo>
                <a:lnTo>
                  <a:pt x="413923" y="2483486"/>
                </a:lnTo>
                <a:cubicBezTo>
                  <a:pt x="185320" y="2483486"/>
                  <a:pt x="0" y="2298166"/>
                  <a:pt x="0" y="2069563"/>
                </a:cubicBezTo>
                <a:lnTo>
                  <a:pt x="0" y="41392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194" tIns="182194" rIns="182194" bIns="182194" numCol="1" spcCol="1270" anchor="t" anchorCtr="0">
            <a:noAutofit/>
          </a:bodyPr>
          <a:lstStyle/>
          <a:p>
            <a:pPr marL="0" lvl="0" indent="0" algn="l" defTabSz="711200">
              <a:lnSpc>
                <a:spcPct val="90000"/>
              </a:lnSpc>
              <a:spcBef>
                <a:spcPct val="0"/>
              </a:spcBef>
              <a:spcAft>
                <a:spcPct val="35000"/>
              </a:spcAft>
              <a:buNone/>
              <a:defRPr b="1"/>
            </a:pPr>
            <a:r>
              <a:rPr lang="en-US" sz="1400" kern="1200" dirty="0">
                <a:solidFill>
                  <a:schemeClr val="tx1"/>
                </a:solidFill>
              </a:rPr>
              <a:t>Writing emails </a:t>
            </a:r>
            <a:r>
              <a:rPr lang="en-US" sz="1400" kern="1200" dirty="0" err="1">
                <a:solidFill>
                  <a:schemeClr val="tx1"/>
                </a:solidFill>
              </a:rPr>
              <a:t>etc</a:t>
            </a:r>
            <a:endParaRPr lang="en-US" sz="1400" kern="1200" dirty="0">
              <a:solidFill>
                <a:schemeClr val="tx1"/>
              </a:solidFill>
            </a:endParaRPr>
          </a:p>
          <a:p>
            <a:pPr marL="114300" lvl="1" indent="-114300" algn="l" defTabSz="533400">
              <a:lnSpc>
                <a:spcPct val="90000"/>
              </a:lnSpc>
              <a:spcBef>
                <a:spcPct val="0"/>
              </a:spcBef>
              <a:spcAft>
                <a:spcPct val="15000"/>
              </a:spcAft>
              <a:buChar char="•"/>
            </a:pPr>
            <a:r>
              <a:rPr lang="en-US" sz="1400" kern="1200" dirty="0">
                <a:solidFill>
                  <a:schemeClr val="tx1"/>
                </a:solidFill>
              </a:rPr>
              <a:t>Phone: Inbuilt speech-to-text </a:t>
            </a:r>
          </a:p>
          <a:p>
            <a:pPr marL="114300" lvl="1" indent="-114300" algn="l" defTabSz="533400">
              <a:lnSpc>
                <a:spcPct val="90000"/>
              </a:lnSpc>
              <a:spcBef>
                <a:spcPct val="0"/>
              </a:spcBef>
              <a:spcAft>
                <a:spcPct val="15000"/>
              </a:spcAft>
              <a:buChar char="•"/>
            </a:pPr>
            <a:r>
              <a:rPr lang="en-US" sz="1400" kern="1200" dirty="0">
                <a:solidFill>
                  <a:schemeClr val="tx1"/>
                </a:solidFill>
              </a:rPr>
              <a:t>Laptop:</a:t>
            </a:r>
          </a:p>
          <a:p>
            <a:pPr marL="228600" lvl="2" indent="-114300" algn="l" defTabSz="533400">
              <a:lnSpc>
                <a:spcPct val="90000"/>
              </a:lnSpc>
              <a:spcBef>
                <a:spcPct val="0"/>
              </a:spcBef>
              <a:spcAft>
                <a:spcPct val="15000"/>
              </a:spcAft>
              <a:buChar char="•"/>
            </a:pPr>
            <a:r>
              <a:rPr lang="en-US" sz="1400" kern="1200" dirty="0">
                <a:solidFill>
                  <a:schemeClr val="tx1"/>
                </a:solidFill>
              </a:rPr>
              <a:t>Inbuilt Dictation in Office365</a:t>
            </a:r>
          </a:p>
          <a:p>
            <a:pPr marL="228600" lvl="2" indent="-114300" algn="l" defTabSz="533400">
              <a:lnSpc>
                <a:spcPct val="90000"/>
              </a:lnSpc>
              <a:spcBef>
                <a:spcPct val="0"/>
              </a:spcBef>
              <a:spcAft>
                <a:spcPct val="15000"/>
              </a:spcAft>
              <a:buChar char="•"/>
            </a:pPr>
            <a:r>
              <a:rPr lang="en-US" sz="1400" kern="1200" dirty="0">
                <a:solidFill>
                  <a:schemeClr val="tx1"/>
                </a:solidFill>
              </a:rPr>
              <a:t>Email templates within Microsoft Outlook</a:t>
            </a:r>
          </a:p>
          <a:p>
            <a:pPr marL="228600" lvl="2" indent="-114300" algn="l" defTabSz="533400">
              <a:lnSpc>
                <a:spcPct val="90000"/>
              </a:lnSpc>
              <a:spcBef>
                <a:spcPct val="0"/>
              </a:spcBef>
              <a:spcAft>
                <a:spcPct val="15000"/>
              </a:spcAft>
              <a:buChar char="•"/>
            </a:pPr>
            <a:r>
              <a:rPr lang="en-US" sz="1400" kern="1200" dirty="0">
                <a:solidFill>
                  <a:schemeClr val="tx1"/>
                </a:solidFill>
              </a:rPr>
              <a:t>Keyboard shortcuts</a:t>
            </a:r>
          </a:p>
          <a:p>
            <a:pPr marL="228600" lvl="2" indent="-114300" algn="l" defTabSz="533400">
              <a:lnSpc>
                <a:spcPct val="90000"/>
              </a:lnSpc>
              <a:spcBef>
                <a:spcPct val="0"/>
              </a:spcBef>
              <a:spcAft>
                <a:spcPct val="15000"/>
              </a:spcAft>
              <a:buChar char="•"/>
            </a:pPr>
            <a:r>
              <a:rPr lang="en-US" sz="1400" kern="1200" dirty="0">
                <a:solidFill>
                  <a:schemeClr val="tx1"/>
                </a:solidFill>
              </a:rPr>
              <a:t>Show text suggestions as I type</a:t>
            </a:r>
          </a:p>
        </p:txBody>
      </p:sp>
      <p:sp>
        <p:nvSpPr>
          <p:cNvPr id="7" name="Free-form: Shape 6">
            <a:extLst>
              <a:ext uri="{FF2B5EF4-FFF2-40B4-BE49-F238E27FC236}">
                <a16:creationId xmlns:a16="http://schemas.microsoft.com/office/drawing/2014/main" id="{2694D98C-EEE5-AC57-3771-92B5FFC2CB65}"/>
              </a:ext>
            </a:extLst>
          </p:cNvPr>
          <p:cNvSpPr/>
          <p:nvPr/>
        </p:nvSpPr>
        <p:spPr>
          <a:xfrm>
            <a:off x="5590837" y="3529331"/>
            <a:ext cx="2483486" cy="2483486"/>
          </a:xfrm>
          <a:custGeom>
            <a:avLst/>
            <a:gdLst>
              <a:gd name="connsiteX0" fmla="*/ 0 w 2483486"/>
              <a:gd name="connsiteY0" fmla="*/ 413923 h 2483486"/>
              <a:gd name="connsiteX1" fmla="*/ 413923 w 2483486"/>
              <a:gd name="connsiteY1" fmla="*/ 0 h 2483486"/>
              <a:gd name="connsiteX2" fmla="*/ 2069563 w 2483486"/>
              <a:gd name="connsiteY2" fmla="*/ 0 h 2483486"/>
              <a:gd name="connsiteX3" fmla="*/ 2483486 w 2483486"/>
              <a:gd name="connsiteY3" fmla="*/ 413923 h 2483486"/>
              <a:gd name="connsiteX4" fmla="*/ 2483486 w 2483486"/>
              <a:gd name="connsiteY4" fmla="*/ 2069563 h 2483486"/>
              <a:gd name="connsiteX5" fmla="*/ 2069563 w 2483486"/>
              <a:gd name="connsiteY5" fmla="*/ 2483486 h 2483486"/>
              <a:gd name="connsiteX6" fmla="*/ 413923 w 2483486"/>
              <a:gd name="connsiteY6" fmla="*/ 2483486 h 2483486"/>
              <a:gd name="connsiteX7" fmla="*/ 0 w 2483486"/>
              <a:gd name="connsiteY7" fmla="*/ 2069563 h 2483486"/>
              <a:gd name="connsiteX8" fmla="*/ 0 w 2483486"/>
              <a:gd name="connsiteY8" fmla="*/ 413923 h 248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486" h="2483486">
                <a:moveTo>
                  <a:pt x="0" y="413923"/>
                </a:moveTo>
                <a:cubicBezTo>
                  <a:pt x="0" y="185320"/>
                  <a:pt x="185320" y="0"/>
                  <a:pt x="413923" y="0"/>
                </a:cubicBezTo>
                <a:lnTo>
                  <a:pt x="2069563" y="0"/>
                </a:lnTo>
                <a:cubicBezTo>
                  <a:pt x="2298166" y="0"/>
                  <a:pt x="2483486" y="185320"/>
                  <a:pt x="2483486" y="413923"/>
                </a:cubicBezTo>
                <a:lnTo>
                  <a:pt x="2483486" y="2069563"/>
                </a:lnTo>
                <a:cubicBezTo>
                  <a:pt x="2483486" y="2298166"/>
                  <a:pt x="2298166" y="2483486"/>
                  <a:pt x="2069563" y="2483486"/>
                </a:cubicBezTo>
                <a:lnTo>
                  <a:pt x="413923" y="2483486"/>
                </a:lnTo>
                <a:cubicBezTo>
                  <a:pt x="185320" y="2483486"/>
                  <a:pt x="0" y="2298166"/>
                  <a:pt x="0" y="2069563"/>
                </a:cubicBezTo>
                <a:lnTo>
                  <a:pt x="0" y="41392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194" tIns="182194" rIns="182194" bIns="182194" numCol="1" spcCol="1270" anchor="t" anchorCtr="0">
            <a:noAutofit/>
          </a:bodyPr>
          <a:lstStyle/>
          <a:p>
            <a:pPr marL="0" lvl="0" indent="0" algn="l" defTabSz="711200">
              <a:lnSpc>
                <a:spcPct val="90000"/>
              </a:lnSpc>
              <a:spcBef>
                <a:spcPct val="0"/>
              </a:spcBef>
              <a:spcAft>
                <a:spcPct val="35000"/>
              </a:spcAft>
              <a:buNone/>
              <a:defRPr b="1"/>
            </a:pPr>
            <a:r>
              <a:rPr lang="en-US" sz="2000" kern="1200" dirty="0">
                <a:solidFill>
                  <a:schemeClr val="tx1"/>
                </a:solidFill>
              </a:rPr>
              <a:t>Note Taking</a:t>
            </a:r>
          </a:p>
          <a:p>
            <a:pPr marL="114300" lvl="1" indent="-114300" algn="l" defTabSz="533400">
              <a:lnSpc>
                <a:spcPct val="90000"/>
              </a:lnSpc>
              <a:spcBef>
                <a:spcPct val="0"/>
              </a:spcBef>
              <a:spcAft>
                <a:spcPct val="15000"/>
              </a:spcAft>
              <a:buChar char="•"/>
            </a:pPr>
            <a:r>
              <a:rPr lang="en-US" sz="1600" kern="1200" dirty="0">
                <a:solidFill>
                  <a:schemeClr val="tx1"/>
                </a:solidFill>
              </a:rPr>
              <a:t>Glean software – audio notes and transcription</a:t>
            </a:r>
          </a:p>
        </p:txBody>
      </p:sp>
      <p:sp>
        <p:nvSpPr>
          <p:cNvPr id="8" name="Free-form: Shape 7">
            <a:extLst>
              <a:ext uri="{FF2B5EF4-FFF2-40B4-BE49-F238E27FC236}">
                <a16:creationId xmlns:a16="http://schemas.microsoft.com/office/drawing/2014/main" id="{4B08864E-2D2C-1199-FDF3-1B949F1F9472}"/>
              </a:ext>
            </a:extLst>
          </p:cNvPr>
          <p:cNvSpPr/>
          <p:nvPr/>
        </p:nvSpPr>
        <p:spPr>
          <a:xfrm>
            <a:off x="8265361" y="3529331"/>
            <a:ext cx="2483486" cy="2483486"/>
          </a:xfrm>
          <a:custGeom>
            <a:avLst/>
            <a:gdLst>
              <a:gd name="connsiteX0" fmla="*/ 0 w 2483486"/>
              <a:gd name="connsiteY0" fmla="*/ 413923 h 2483486"/>
              <a:gd name="connsiteX1" fmla="*/ 413923 w 2483486"/>
              <a:gd name="connsiteY1" fmla="*/ 0 h 2483486"/>
              <a:gd name="connsiteX2" fmla="*/ 2069563 w 2483486"/>
              <a:gd name="connsiteY2" fmla="*/ 0 h 2483486"/>
              <a:gd name="connsiteX3" fmla="*/ 2483486 w 2483486"/>
              <a:gd name="connsiteY3" fmla="*/ 413923 h 2483486"/>
              <a:gd name="connsiteX4" fmla="*/ 2483486 w 2483486"/>
              <a:gd name="connsiteY4" fmla="*/ 2069563 h 2483486"/>
              <a:gd name="connsiteX5" fmla="*/ 2069563 w 2483486"/>
              <a:gd name="connsiteY5" fmla="*/ 2483486 h 2483486"/>
              <a:gd name="connsiteX6" fmla="*/ 413923 w 2483486"/>
              <a:gd name="connsiteY6" fmla="*/ 2483486 h 2483486"/>
              <a:gd name="connsiteX7" fmla="*/ 0 w 2483486"/>
              <a:gd name="connsiteY7" fmla="*/ 2069563 h 2483486"/>
              <a:gd name="connsiteX8" fmla="*/ 0 w 2483486"/>
              <a:gd name="connsiteY8" fmla="*/ 413923 h 248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486" h="2483486">
                <a:moveTo>
                  <a:pt x="0" y="413923"/>
                </a:moveTo>
                <a:cubicBezTo>
                  <a:pt x="0" y="185320"/>
                  <a:pt x="185320" y="0"/>
                  <a:pt x="413923" y="0"/>
                </a:cubicBezTo>
                <a:lnTo>
                  <a:pt x="2069563" y="0"/>
                </a:lnTo>
                <a:cubicBezTo>
                  <a:pt x="2298166" y="0"/>
                  <a:pt x="2483486" y="185320"/>
                  <a:pt x="2483486" y="413923"/>
                </a:cubicBezTo>
                <a:lnTo>
                  <a:pt x="2483486" y="2069563"/>
                </a:lnTo>
                <a:cubicBezTo>
                  <a:pt x="2483486" y="2298166"/>
                  <a:pt x="2298166" y="2483486"/>
                  <a:pt x="2069563" y="2483486"/>
                </a:cubicBezTo>
                <a:lnTo>
                  <a:pt x="413923" y="2483486"/>
                </a:lnTo>
                <a:cubicBezTo>
                  <a:pt x="185320" y="2483486"/>
                  <a:pt x="0" y="2298166"/>
                  <a:pt x="0" y="2069563"/>
                </a:cubicBezTo>
                <a:lnTo>
                  <a:pt x="0" y="41392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194" tIns="182194" rIns="182194" bIns="182194" numCol="1" spcCol="1270" anchor="t" anchorCtr="0">
            <a:noAutofit/>
          </a:bodyPr>
          <a:lstStyle/>
          <a:p>
            <a:pPr marL="0" lvl="0" indent="0" algn="l" defTabSz="711200">
              <a:lnSpc>
                <a:spcPct val="90000"/>
              </a:lnSpc>
              <a:spcBef>
                <a:spcPct val="0"/>
              </a:spcBef>
              <a:spcAft>
                <a:spcPct val="35000"/>
              </a:spcAft>
              <a:buNone/>
              <a:defRPr b="1"/>
            </a:pPr>
            <a:r>
              <a:rPr lang="en-US" sz="2000" kern="1200" dirty="0">
                <a:solidFill>
                  <a:schemeClr val="tx1"/>
                </a:solidFill>
              </a:rPr>
              <a:t>Vision</a:t>
            </a:r>
          </a:p>
          <a:p>
            <a:pPr marL="114300" lvl="1" indent="-114300" algn="l" defTabSz="533400">
              <a:lnSpc>
                <a:spcPct val="90000"/>
              </a:lnSpc>
              <a:spcBef>
                <a:spcPct val="0"/>
              </a:spcBef>
              <a:spcAft>
                <a:spcPct val="15000"/>
              </a:spcAft>
              <a:buChar char="•"/>
              <a:defRPr b="1"/>
            </a:pPr>
            <a:r>
              <a:rPr lang="en-US" sz="1600" b="0" kern="1200" dirty="0">
                <a:solidFill>
                  <a:schemeClr val="tx1"/>
                </a:solidFill>
              </a:rPr>
              <a:t>Phone: Dark mode; Enlarged font and bold font</a:t>
            </a:r>
          </a:p>
          <a:p>
            <a:pPr marL="114300" lvl="1" indent="-114300" algn="l" defTabSz="533400">
              <a:lnSpc>
                <a:spcPct val="90000"/>
              </a:lnSpc>
              <a:spcBef>
                <a:spcPct val="0"/>
              </a:spcBef>
              <a:spcAft>
                <a:spcPct val="15000"/>
              </a:spcAft>
              <a:buChar char="•"/>
              <a:defRPr b="1"/>
            </a:pPr>
            <a:r>
              <a:rPr lang="en-US" sz="1600" b="0" kern="1200" dirty="0">
                <a:solidFill>
                  <a:schemeClr val="tx1"/>
                </a:solidFill>
              </a:rPr>
              <a:t>Laptop: Enlarged mouse cursor in high contrast </a:t>
            </a:r>
            <a:r>
              <a:rPr lang="en-US" sz="1600" b="0" kern="1200" dirty="0" err="1">
                <a:solidFill>
                  <a:schemeClr val="tx1"/>
                </a:solidFill>
              </a:rPr>
              <a:t>colour</a:t>
            </a:r>
            <a:endParaRPr lang="en-US" sz="1600" b="0" kern="1200" dirty="0">
              <a:solidFill>
                <a:schemeClr val="tx1"/>
              </a:solidFill>
            </a:endParaRPr>
          </a:p>
        </p:txBody>
      </p:sp>
    </p:spTree>
    <p:extLst>
      <p:ext uri="{BB962C8B-B14F-4D97-AF65-F5344CB8AC3E}">
        <p14:creationId xmlns:p14="http://schemas.microsoft.com/office/powerpoint/2010/main" val="270426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CA6725-E55D-9C39-542E-BEBE9D6769E4}"/>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b="10000"/>
          <a:stretch/>
        </p:blipFill>
        <p:spPr>
          <a:xfrm>
            <a:off x="20" y="10"/>
            <a:ext cx="12191980" cy="6857990"/>
          </a:xfrm>
          <a:prstGeom prst="rect">
            <a:avLst/>
          </a:prstGeom>
        </p:spPr>
      </p:pic>
      <p:sp>
        <p:nvSpPr>
          <p:cNvPr id="92" name="Rectangle 9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ABACED-4A4B-2280-4638-209A86C4837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Any Questions</a:t>
            </a:r>
          </a:p>
        </p:txBody>
      </p:sp>
      <p:cxnSp>
        <p:nvCxnSpPr>
          <p:cNvPr id="94" name="Straight Connector 9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6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574197-E90B-4CF9-831A-1A1A3DCA171E}"/>
              </a:ext>
            </a:extLst>
          </p:cNvPr>
          <p:cNvSpPr>
            <a:spLocks noGrp="1"/>
          </p:cNvSpPr>
          <p:nvPr>
            <p:ph type="title"/>
          </p:nvPr>
        </p:nvSpPr>
        <p:spPr>
          <a:xfrm>
            <a:off x="943277" y="712269"/>
            <a:ext cx="3370998" cy="5502264"/>
          </a:xfrm>
        </p:spPr>
        <p:txBody>
          <a:bodyPr>
            <a:normAutofit/>
          </a:bodyPr>
          <a:lstStyle/>
          <a:p>
            <a:r>
              <a:rPr lang="en-IE">
                <a:solidFill>
                  <a:srgbClr val="FFFFFF"/>
                </a:solidFill>
              </a:rPr>
              <a:t>Outline</a:t>
            </a:r>
          </a:p>
        </p:txBody>
      </p:sp>
      <p:cxnSp>
        <p:nvCxnSpPr>
          <p:cNvPr id="56" name="Straight Connector 5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7F2D34B9-8FEA-4219-5DDF-7F333A20E6D0}"/>
              </a:ext>
              <a:ext uri="{C183D7F6-B498-43B3-948B-1728B52AA6E4}">
                <adec:decorative xmlns:adec="http://schemas.microsoft.com/office/drawing/2017/decorative" val="1"/>
              </a:ext>
            </a:extLst>
          </p:cNvPr>
          <p:cNvSpPr/>
          <p:nvPr/>
        </p:nvSpPr>
        <p:spPr>
          <a:xfrm>
            <a:off x="5280025" y="645250"/>
            <a:ext cx="6269038" cy="11721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4" descr="Stethoscope">
            <a:extLst>
              <a:ext uri="{FF2B5EF4-FFF2-40B4-BE49-F238E27FC236}">
                <a16:creationId xmlns:a16="http://schemas.microsoft.com/office/drawing/2014/main" id="{46EA9F88-5030-8D8A-F6E8-F72CFA66274D}"/>
              </a:ext>
            </a:extLst>
          </p:cNvPr>
          <p:cNvSpPr/>
          <p:nvPr/>
        </p:nvSpPr>
        <p:spPr>
          <a:xfrm>
            <a:off x="5634586" y="908974"/>
            <a:ext cx="644657" cy="6446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13B2A1D6-BEE2-E141-1583-D2489AD409C5}"/>
              </a:ext>
            </a:extLst>
          </p:cNvPr>
          <p:cNvSpPr/>
          <p:nvPr/>
        </p:nvSpPr>
        <p:spPr>
          <a:xfrm>
            <a:off x="6633806" y="645250"/>
            <a:ext cx="4915256" cy="1172105"/>
          </a:xfrm>
          <a:custGeom>
            <a:avLst/>
            <a:gdLst>
              <a:gd name="connsiteX0" fmla="*/ 0 w 4915256"/>
              <a:gd name="connsiteY0" fmla="*/ 0 h 1172105"/>
              <a:gd name="connsiteX1" fmla="*/ 4915256 w 4915256"/>
              <a:gd name="connsiteY1" fmla="*/ 0 h 1172105"/>
              <a:gd name="connsiteX2" fmla="*/ 4915256 w 4915256"/>
              <a:gd name="connsiteY2" fmla="*/ 1172105 h 1172105"/>
              <a:gd name="connsiteX3" fmla="*/ 0 w 4915256"/>
              <a:gd name="connsiteY3" fmla="*/ 1172105 h 1172105"/>
              <a:gd name="connsiteX4" fmla="*/ 0 w 4915256"/>
              <a:gd name="connsiteY4" fmla="*/ 0 h 117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256" h="1172105">
                <a:moveTo>
                  <a:pt x="0" y="0"/>
                </a:moveTo>
                <a:lnTo>
                  <a:pt x="4915256" y="0"/>
                </a:lnTo>
                <a:lnTo>
                  <a:pt x="4915256" y="1172105"/>
                </a:lnTo>
                <a:lnTo>
                  <a:pt x="0" y="1172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IE" sz="2200" kern="1200" dirty="0"/>
              <a:t>AT Clinic overview</a:t>
            </a:r>
          </a:p>
        </p:txBody>
      </p:sp>
      <p:sp>
        <p:nvSpPr>
          <p:cNvPr id="7" name="Rectangle: Rounded Corners 6">
            <a:extLst>
              <a:ext uri="{FF2B5EF4-FFF2-40B4-BE49-F238E27FC236}">
                <a16:creationId xmlns:a16="http://schemas.microsoft.com/office/drawing/2014/main" id="{D4EC8629-6CFB-1FC6-E04A-2FDEC9A61662}"/>
              </a:ext>
              <a:ext uri="{C183D7F6-B498-43B3-948B-1728B52AA6E4}">
                <adec:decorative xmlns:adec="http://schemas.microsoft.com/office/drawing/2017/decorative" val="1"/>
              </a:ext>
            </a:extLst>
          </p:cNvPr>
          <p:cNvSpPr/>
          <p:nvPr/>
        </p:nvSpPr>
        <p:spPr>
          <a:xfrm>
            <a:off x="5280025" y="2110382"/>
            <a:ext cx="6269038" cy="11721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8" name="Rectangle 7" descr="Hospital">
            <a:extLst>
              <a:ext uri="{FF2B5EF4-FFF2-40B4-BE49-F238E27FC236}">
                <a16:creationId xmlns:a16="http://schemas.microsoft.com/office/drawing/2014/main" id="{B010A628-1444-23F6-BC28-E858FED2AB21}"/>
              </a:ext>
            </a:extLst>
          </p:cNvPr>
          <p:cNvSpPr/>
          <p:nvPr/>
        </p:nvSpPr>
        <p:spPr>
          <a:xfrm>
            <a:off x="5634586" y="2374105"/>
            <a:ext cx="644657" cy="64465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6DBDC37A-3A28-3D07-ECEE-1FE6195ECFE0}"/>
              </a:ext>
            </a:extLst>
          </p:cNvPr>
          <p:cNvSpPr/>
          <p:nvPr/>
        </p:nvSpPr>
        <p:spPr>
          <a:xfrm>
            <a:off x="6633806" y="2110382"/>
            <a:ext cx="4915256" cy="1172105"/>
          </a:xfrm>
          <a:custGeom>
            <a:avLst/>
            <a:gdLst>
              <a:gd name="connsiteX0" fmla="*/ 0 w 4915256"/>
              <a:gd name="connsiteY0" fmla="*/ 0 h 1172105"/>
              <a:gd name="connsiteX1" fmla="*/ 4915256 w 4915256"/>
              <a:gd name="connsiteY1" fmla="*/ 0 h 1172105"/>
              <a:gd name="connsiteX2" fmla="*/ 4915256 w 4915256"/>
              <a:gd name="connsiteY2" fmla="*/ 1172105 h 1172105"/>
              <a:gd name="connsiteX3" fmla="*/ 0 w 4915256"/>
              <a:gd name="connsiteY3" fmla="*/ 1172105 h 1172105"/>
              <a:gd name="connsiteX4" fmla="*/ 0 w 4915256"/>
              <a:gd name="connsiteY4" fmla="*/ 0 h 117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256" h="1172105">
                <a:moveTo>
                  <a:pt x="0" y="0"/>
                </a:moveTo>
                <a:lnTo>
                  <a:pt x="4915256" y="0"/>
                </a:lnTo>
                <a:lnTo>
                  <a:pt x="4915256" y="1172105"/>
                </a:lnTo>
                <a:lnTo>
                  <a:pt x="0" y="1172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US" sz="2200" kern="1200" dirty="0"/>
              <a:t>Outpatient service overview </a:t>
            </a:r>
          </a:p>
        </p:txBody>
      </p:sp>
      <p:sp>
        <p:nvSpPr>
          <p:cNvPr id="10" name="Rectangle: Rounded Corners 9">
            <a:extLst>
              <a:ext uri="{FF2B5EF4-FFF2-40B4-BE49-F238E27FC236}">
                <a16:creationId xmlns:a16="http://schemas.microsoft.com/office/drawing/2014/main" id="{64149BB3-BF6B-9ED2-7FB2-E3B781F592E5}"/>
              </a:ext>
              <a:ext uri="{C183D7F6-B498-43B3-948B-1728B52AA6E4}">
                <adec:decorative xmlns:adec="http://schemas.microsoft.com/office/drawing/2017/decorative" val="1"/>
              </a:ext>
            </a:extLst>
          </p:cNvPr>
          <p:cNvSpPr/>
          <p:nvPr/>
        </p:nvSpPr>
        <p:spPr>
          <a:xfrm>
            <a:off x="5280025" y="3575513"/>
            <a:ext cx="6269038" cy="11721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Rectangle 10" descr="Laptop">
            <a:extLst>
              <a:ext uri="{FF2B5EF4-FFF2-40B4-BE49-F238E27FC236}">
                <a16:creationId xmlns:a16="http://schemas.microsoft.com/office/drawing/2014/main" id="{E1C5F953-B64F-D553-1A4C-AA91802DD3BA}"/>
              </a:ext>
            </a:extLst>
          </p:cNvPr>
          <p:cNvSpPr/>
          <p:nvPr/>
        </p:nvSpPr>
        <p:spPr>
          <a:xfrm>
            <a:off x="5634586" y="3839237"/>
            <a:ext cx="644657" cy="64465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E5C7AE0E-066E-FB43-126C-9932355E5C70}"/>
              </a:ext>
            </a:extLst>
          </p:cNvPr>
          <p:cNvSpPr/>
          <p:nvPr/>
        </p:nvSpPr>
        <p:spPr>
          <a:xfrm>
            <a:off x="6633806" y="3575513"/>
            <a:ext cx="4915256" cy="1172105"/>
          </a:xfrm>
          <a:custGeom>
            <a:avLst/>
            <a:gdLst>
              <a:gd name="connsiteX0" fmla="*/ 0 w 4915256"/>
              <a:gd name="connsiteY0" fmla="*/ 0 h 1172105"/>
              <a:gd name="connsiteX1" fmla="*/ 4915256 w 4915256"/>
              <a:gd name="connsiteY1" fmla="*/ 0 h 1172105"/>
              <a:gd name="connsiteX2" fmla="*/ 4915256 w 4915256"/>
              <a:gd name="connsiteY2" fmla="*/ 1172105 h 1172105"/>
              <a:gd name="connsiteX3" fmla="*/ 0 w 4915256"/>
              <a:gd name="connsiteY3" fmla="*/ 1172105 h 1172105"/>
              <a:gd name="connsiteX4" fmla="*/ 0 w 4915256"/>
              <a:gd name="connsiteY4" fmla="*/ 0 h 117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256" h="1172105">
                <a:moveTo>
                  <a:pt x="0" y="0"/>
                </a:moveTo>
                <a:lnTo>
                  <a:pt x="4915256" y="0"/>
                </a:lnTo>
                <a:lnTo>
                  <a:pt x="4915256" y="1172105"/>
                </a:lnTo>
                <a:lnTo>
                  <a:pt x="0" y="1172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US" sz="2200" kern="1200" dirty="0"/>
              <a:t>Case Studies</a:t>
            </a:r>
          </a:p>
        </p:txBody>
      </p:sp>
      <p:sp>
        <p:nvSpPr>
          <p:cNvPr id="13" name="Rectangle: Rounded Corners 12">
            <a:extLst>
              <a:ext uri="{FF2B5EF4-FFF2-40B4-BE49-F238E27FC236}">
                <a16:creationId xmlns:a16="http://schemas.microsoft.com/office/drawing/2014/main" id="{FFD5EFD4-A9E0-1F4C-ABE5-B158C5604831}"/>
              </a:ext>
              <a:ext uri="{C183D7F6-B498-43B3-948B-1728B52AA6E4}">
                <adec:decorative xmlns:adec="http://schemas.microsoft.com/office/drawing/2017/decorative" val="1"/>
              </a:ext>
            </a:extLst>
          </p:cNvPr>
          <p:cNvSpPr/>
          <p:nvPr/>
        </p:nvSpPr>
        <p:spPr>
          <a:xfrm>
            <a:off x="5280025" y="5040645"/>
            <a:ext cx="6269038" cy="11721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ctangle 13" descr="Magnifying glass">
            <a:extLst>
              <a:ext uri="{FF2B5EF4-FFF2-40B4-BE49-F238E27FC236}">
                <a16:creationId xmlns:a16="http://schemas.microsoft.com/office/drawing/2014/main" id="{F487BE4E-4076-5D0E-3797-E307D31047A3}"/>
              </a:ext>
            </a:extLst>
          </p:cNvPr>
          <p:cNvSpPr/>
          <p:nvPr/>
        </p:nvSpPr>
        <p:spPr>
          <a:xfrm>
            <a:off x="5634586" y="5304368"/>
            <a:ext cx="644657" cy="64465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C30A5D97-FDDD-E017-92FF-EAFC14A776E1}"/>
              </a:ext>
            </a:extLst>
          </p:cNvPr>
          <p:cNvSpPr/>
          <p:nvPr/>
        </p:nvSpPr>
        <p:spPr>
          <a:xfrm>
            <a:off x="6633806" y="5040645"/>
            <a:ext cx="4915256" cy="1172105"/>
          </a:xfrm>
          <a:custGeom>
            <a:avLst/>
            <a:gdLst>
              <a:gd name="connsiteX0" fmla="*/ 0 w 4915256"/>
              <a:gd name="connsiteY0" fmla="*/ 0 h 1172105"/>
              <a:gd name="connsiteX1" fmla="*/ 4915256 w 4915256"/>
              <a:gd name="connsiteY1" fmla="*/ 0 h 1172105"/>
              <a:gd name="connsiteX2" fmla="*/ 4915256 w 4915256"/>
              <a:gd name="connsiteY2" fmla="*/ 1172105 h 1172105"/>
              <a:gd name="connsiteX3" fmla="*/ 0 w 4915256"/>
              <a:gd name="connsiteY3" fmla="*/ 1172105 h 1172105"/>
              <a:gd name="connsiteX4" fmla="*/ 0 w 4915256"/>
              <a:gd name="connsiteY4" fmla="*/ 0 h 117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256" h="1172105">
                <a:moveTo>
                  <a:pt x="0" y="0"/>
                </a:moveTo>
                <a:lnTo>
                  <a:pt x="4915256" y="0"/>
                </a:lnTo>
                <a:lnTo>
                  <a:pt x="4915256" y="1172105"/>
                </a:lnTo>
                <a:lnTo>
                  <a:pt x="0" y="1172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US" sz="2200" kern="1200" dirty="0"/>
              <a:t>Questions</a:t>
            </a:r>
          </a:p>
        </p:txBody>
      </p:sp>
    </p:spTree>
    <p:extLst>
      <p:ext uri="{BB962C8B-B14F-4D97-AF65-F5344CB8AC3E}">
        <p14:creationId xmlns:p14="http://schemas.microsoft.com/office/powerpoint/2010/main" val="115889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ational Rehabilitation Hospital Dún Laoghaire | O'Connell Mahon Architects">
            <a:extLst>
              <a:ext uri="{FF2B5EF4-FFF2-40B4-BE49-F238E27FC236}">
                <a16:creationId xmlns:a16="http://schemas.microsoft.com/office/drawing/2014/main" id="{920B7399-0470-5D83-F4C6-E0E34AD5B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73" r="17285"/>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203037-21C2-0891-B28C-8AE09631F287}"/>
              </a:ext>
            </a:extLst>
          </p:cNvPr>
          <p:cNvSpPr>
            <a:spLocks noGrp="1"/>
          </p:cNvSpPr>
          <p:nvPr>
            <p:ph type="title"/>
          </p:nvPr>
        </p:nvSpPr>
        <p:spPr>
          <a:xfrm>
            <a:off x="838200" y="365125"/>
            <a:ext cx="3822189" cy="1899912"/>
          </a:xfrm>
        </p:spPr>
        <p:txBody>
          <a:bodyPr>
            <a:normAutofit/>
          </a:bodyPr>
          <a:lstStyle/>
          <a:p>
            <a:r>
              <a:rPr lang="en-US" sz="4000"/>
              <a:t>National Rehabilitation Hospital</a:t>
            </a:r>
            <a:endParaRPr lang="en-IE" sz="4000"/>
          </a:p>
        </p:txBody>
      </p:sp>
      <p:sp>
        <p:nvSpPr>
          <p:cNvPr id="3" name="Content Placeholder 2">
            <a:extLst>
              <a:ext uri="{FF2B5EF4-FFF2-40B4-BE49-F238E27FC236}">
                <a16:creationId xmlns:a16="http://schemas.microsoft.com/office/drawing/2014/main" id="{4BB982FA-ACAB-B630-EE33-9873299F5FD6}"/>
              </a:ext>
            </a:extLst>
          </p:cNvPr>
          <p:cNvSpPr>
            <a:spLocks noGrp="1"/>
          </p:cNvSpPr>
          <p:nvPr>
            <p:ph idx="1"/>
          </p:nvPr>
        </p:nvSpPr>
        <p:spPr>
          <a:xfrm>
            <a:off x="609737" y="2519926"/>
            <a:ext cx="3822189" cy="3742762"/>
          </a:xfrm>
        </p:spPr>
        <p:txBody>
          <a:bodyPr>
            <a:normAutofit/>
          </a:bodyPr>
          <a:lstStyle/>
          <a:p>
            <a:r>
              <a:rPr lang="en-US" sz="2000" dirty="0"/>
              <a:t>National specialist complex neurorehabilitation service</a:t>
            </a:r>
          </a:p>
          <a:p>
            <a:r>
              <a:rPr lang="en-US" sz="2000" dirty="0"/>
              <a:t>New hospital building located in Dun Laoghaire</a:t>
            </a:r>
          </a:p>
          <a:p>
            <a:r>
              <a:rPr lang="en-US" sz="2000" dirty="0"/>
              <a:t>Brain injury </a:t>
            </a:r>
            <a:r>
              <a:rPr lang="en-US" sz="2000" dirty="0" err="1"/>
              <a:t>programme</a:t>
            </a:r>
            <a:r>
              <a:rPr lang="en-US" sz="2000" dirty="0"/>
              <a:t>; Spinal Cord service; POLAR (Prosthetics, Orthotics and Limb Absence Rehabilitation); </a:t>
            </a:r>
            <a:r>
              <a:rPr lang="en-US" sz="2000" dirty="0" err="1"/>
              <a:t>Paediatrics</a:t>
            </a:r>
            <a:endParaRPr lang="en-US" sz="2000" dirty="0"/>
          </a:p>
          <a:p>
            <a:r>
              <a:rPr lang="en-US" sz="2000" dirty="0"/>
              <a:t>Inpatient (120 beds) &amp; Outpatient services</a:t>
            </a:r>
          </a:p>
          <a:p>
            <a:endParaRPr lang="en-IE" sz="2000" dirty="0"/>
          </a:p>
        </p:txBody>
      </p:sp>
    </p:spTree>
    <p:extLst>
      <p:ext uri="{BB962C8B-B14F-4D97-AF65-F5344CB8AC3E}">
        <p14:creationId xmlns:p14="http://schemas.microsoft.com/office/powerpoint/2010/main" val="214721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52CA4-BB75-49B2-9275-1C244D77B8E9}"/>
              </a:ext>
            </a:extLst>
          </p:cNvPr>
          <p:cNvSpPr>
            <a:spLocks noGrp="1"/>
          </p:cNvSpPr>
          <p:nvPr>
            <p:ph type="title"/>
          </p:nvPr>
        </p:nvSpPr>
        <p:spPr>
          <a:xfrm>
            <a:off x="640080" y="329184"/>
            <a:ext cx="6894576" cy="1783080"/>
          </a:xfrm>
        </p:spPr>
        <p:txBody>
          <a:bodyPr anchor="b">
            <a:normAutofit/>
          </a:bodyPr>
          <a:lstStyle/>
          <a:p>
            <a:r>
              <a:rPr lang="en-IE" sz="4200"/>
              <a:t>NRH Assistive Technology Clinic</a:t>
            </a:r>
            <a:br>
              <a:rPr lang="en-US" sz="4200"/>
            </a:br>
            <a:endParaRPr lang="en-IE" sz="4200"/>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840B18-A0B6-447E-A513-09A712103986}"/>
              </a:ext>
            </a:extLst>
          </p:cNvPr>
          <p:cNvSpPr>
            <a:spLocks noGrp="1"/>
          </p:cNvSpPr>
          <p:nvPr>
            <p:ph idx="1"/>
          </p:nvPr>
        </p:nvSpPr>
        <p:spPr>
          <a:xfrm>
            <a:off x="640080" y="2706624"/>
            <a:ext cx="6894576" cy="3483864"/>
          </a:xfrm>
        </p:spPr>
        <p:txBody>
          <a:bodyPr>
            <a:normAutofit/>
          </a:bodyPr>
          <a:lstStyle/>
          <a:p>
            <a:r>
              <a:rPr lang="en-IE" sz="2200"/>
              <a:t>IDT clinic (OT &amp; SLT) </a:t>
            </a:r>
          </a:p>
          <a:p>
            <a:r>
              <a:rPr lang="en-IE" sz="2200"/>
              <a:t>Staffing: OT 0.5 WTE, SLT 0.3 WTE, 0.1 Staff grade OT, Therapy assistant 1 WTE. </a:t>
            </a:r>
          </a:p>
          <a:p>
            <a:r>
              <a:rPr lang="en-IE" sz="2200"/>
              <a:t>Volunteers x 2 </a:t>
            </a:r>
          </a:p>
          <a:p>
            <a:r>
              <a:rPr lang="en-IE" sz="2200"/>
              <a:t>Increased capacity for follow up of complex inpatients</a:t>
            </a:r>
          </a:p>
          <a:p>
            <a:r>
              <a:rPr lang="en-IE" sz="2200"/>
              <a:t>Outpatient, Outreach &amp; Vocational service (BI, SCSC, POLAR, Paediatrics) established in 2021</a:t>
            </a:r>
          </a:p>
          <a:p>
            <a:r>
              <a:rPr lang="en-IE" sz="2200"/>
              <a:t>Telehealth for outpatients/vocational</a:t>
            </a:r>
          </a:p>
          <a:p>
            <a:pPr marL="0" indent="0">
              <a:buNone/>
            </a:pPr>
            <a:endParaRPr lang="en-IE" sz="2200"/>
          </a:p>
        </p:txBody>
      </p:sp>
      <p:pic>
        <p:nvPicPr>
          <p:cNvPr id="8" name="Picture 7">
            <a:extLst>
              <a:ext uri="{FF2B5EF4-FFF2-40B4-BE49-F238E27FC236}">
                <a16:creationId xmlns:a16="http://schemas.microsoft.com/office/drawing/2014/main" id="{39BEB477-711B-7C43-AD11-ACEF49BF48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63840" y="413392"/>
            <a:ext cx="4014216" cy="3261550"/>
          </a:xfrm>
          <a:prstGeom prst="rect">
            <a:avLst/>
          </a:prstGeom>
        </p:spPr>
      </p:pic>
      <p:pic>
        <p:nvPicPr>
          <p:cNvPr id="5" name="Picture 4">
            <a:extLst>
              <a:ext uri="{FF2B5EF4-FFF2-40B4-BE49-F238E27FC236}">
                <a16:creationId xmlns:a16="http://schemas.microsoft.com/office/drawing/2014/main" id="{52C97436-CC28-4AEE-8A66-0F9C0FA117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91246" y="4079193"/>
            <a:ext cx="3741115" cy="2176272"/>
          </a:xfrm>
          <a:prstGeom prst="rect">
            <a:avLst/>
          </a:prstGeom>
        </p:spPr>
      </p:pic>
    </p:spTree>
    <p:extLst>
      <p:ext uri="{BB962C8B-B14F-4D97-AF65-F5344CB8AC3E}">
        <p14:creationId xmlns:p14="http://schemas.microsoft.com/office/powerpoint/2010/main" val="398093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D3CE70-14AC-4ABC-A169-B28DCFC712AC}"/>
              </a:ext>
            </a:extLst>
          </p:cNvPr>
          <p:cNvSpPr>
            <a:spLocks noGrp="1"/>
          </p:cNvSpPr>
          <p:nvPr>
            <p:ph type="title"/>
          </p:nvPr>
        </p:nvSpPr>
        <p:spPr>
          <a:xfrm>
            <a:off x="804672" y="640080"/>
            <a:ext cx="3282696" cy="5257800"/>
          </a:xfrm>
        </p:spPr>
        <p:txBody>
          <a:bodyPr>
            <a:normAutofit/>
          </a:bodyPr>
          <a:lstStyle/>
          <a:p>
            <a:r>
              <a:rPr lang="en-US">
                <a:solidFill>
                  <a:schemeClr val="bg1"/>
                </a:solidFill>
              </a:rPr>
              <a:t>Outpatient &amp; Vocational service update and overview </a:t>
            </a:r>
            <a:endParaRPr lang="en-IE">
              <a:solidFill>
                <a:schemeClr val="bg1"/>
              </a:solidFill>
            </a:endParaRPr>
          </a:p>
        </p:txBody>
      </p:sp>
      <p:sp>
        <p:nvSpPr>
          <p:cNvPr id="3" name="Content Placeholder 2">
            <a:extLst>
              <a:ext uri="{FF2B5EF4-FFF2-40B4-BE49-F238E27FC236}">
                <a16:creationId xmlns:a16="http://schemas.microsoft.com/office/drawing/2014/main" id="{6008EBE2-6557-4C7A-87E7-BF126C69ACA0}"/>
              </a:ext>
            </a:extLst>
          </p:cNvPr>
          <p:cNvSpPr>
            <a:spLocks noGrp="1"/>
          </p:cNvSpPr>
          <p:nvPr>
            <p:ph idx="1"/>
          </p:nvPr>
        </p:nvSpPr>
        <p:spPr>
          <a:xfrm>
            <a:off x="5358384" y="640081"/>
            <a:ext cx="6024654" cy="5257800"/>
          </a:xfrm>
        </p:spPr>
        <p:txBody>
          <a:bodyPr anchor="ctr">
            <a:normAutofit/>
          </a:bodyPr>
          <a:lstStyle/>
          <a:p>
            <a:r>
              <a:rPr lang="en-US" sz="2000"/>
              <a:t>Commenced in November 2021</a:t>
            </a:r>
          </a:p>
          <a:p>
            <a:r>
              <a:rPr lang="en-US" sz="2000"/>
              <a:t>NRH outpatients and vocational service only </a:t>
            </a:r>
          </a:p>
          <a:p>
            <a:r>
              <a:rPr lang="en-US" sz="2000"/>
              <a:t>Referrals from NRH OPD OT/SLT/PT</a:t>
            </a:r>
          </a:p>
          <a:p>
            <a:r>
              <a:rPr lang="en-US" sz="2000"/>
              <a:t>Service Delivery:</a:t>
            </a:r>
          </a:p>
          <a:p>
            <a:pPr lvl="1"/>
            <a:r>
              <a:rPr lang="en-US" sz="2000"/>
              <a:t>1.5 hour consultation appointment +/- referring therapist in attendance</a:t>
            </a:r>
          </a:p>
          <a:p>
            <a:pPr lvl="1"/>
            <a:r>
              <a:rPr lang="en-US" sz="2000"/>
              <a:t>Report and recommendations provided</a:t>
            </a:r>
          </a:p>
          <a:p>
            <a:r>
              <a:rPr lang="en-US" sz="2000"/>
              <a:t>Reflections:</a:t>
            </a:r>
          </a:p>
          <a:p>
            <a:pPr lvl="1"/>
            <a:r>
              <a:rPr lang="en-US" sz="2000"/>
              <a:t>Patient readiness for engagement with service</a:t>
            </a:r>
          </a:p>
          <a:p>
            <a:pPr lvl="1"/>
            <a:r>
              <a:rPr lang="en-US" sz="2000"/>
              <a:t>Follow up sessions may be beneficial for BI patients</a:t>
            </a:r>
          </a:p>
          <a:p>
            <a:pPr lvl="1"/>
            <a:r>
              <a:rPr lang="en-US" sz="2000"/>
              <a:t>Family members in attendance</a:t>
            </a:r>
          </a:p>
          <a:p>
            <a:pPr lvl="1"/>
            <a:r>
              <a:rPr lang="en-US" sz="2000"/>
              <a:t>Relevant goals</a:t>
            </a:r>
          </a:p>
          <a:p>
            <a:pPr lvl="1"/>
            <a:r>
              <a:rPr lang="en-IE" sz="2000"/>
              <a:t>Opportunities for technology use and practice e.g. phone </a:t>
            </a:r>
          </a:p>
        </p:txBody>
      </p:sp>
    </p:spTree>
    <p:extLst>
      <p:ext uri="{BB962C8B-B14F-4D97-AF65-F5344CB8AC3E}">
        <p14:creationId xmlns:p14="http://schemas.microsoft.com/office/powerpoint/2010/main" val="370088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CED89-6110-D636-E81B-34FB17B3263F}"/>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Outpatient AT Clinic – Year 1</a:t>
            </a: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showing referrals per service">
            <a:extLst>
              <a:ext uri="{FF2B5EF4-FFF2-40B4-BE49-F238E27FC236}">
                <a16:creationId xmlns:a16="http://schemas.microsoft.com/office/drawing/2014/main" id="{3075E273-6C60-12F3-49A3-D13AA9EFC3E5}"/>
              </a:ext>
            </a:extLst>
          </p:cNvPr>
          <p:cNvPicPr>
            <a:picLocks noChangeAspect="1"/>
          </p:cNvPicPr>
          <p:nvPr/>
        </p:nvPicPr>
        <p:blipFill>
          <a:blip r:embed="rId3"/>
          <a:stretch>
            <a:fillRect/>
          </a:stretch>
        </p:blipFill>
        <p:spPr>
          <a:xfrm>
            <a:off x="1204163" y="2642616"/>
            <a:ext cx="3846169" cy="3605784"/>
          </a:xfrm>
          <a:prstGeom prst="rect">
            <a:avLst/>
          </a:prstGeom>
        </p:spPr>
      </p:pic>
      <p:pic>
        <p:nvPicPr>
          <p:cNvPr id="4" name="Picture 3" descr="chart showing referrals per programme">
            <a:extLst>
              <a:ext uri="{FF2B5EF4-FFF2-40B4-BE49-F238E27FC236}">
                <a16:creationId xmlns:a16="http://schemas.microsoft.com/office/drawing/2014/main" id="{1464874B-F920-38B0-3318-F061D6282F2A}"/>
              </a:ext>
            </a:extLst>
          </p:cNvPr>
          <p:cNvPicPr>
            <a:picLocks noChangeAspect="1"/>
          </p:cNvPicPr>
          <p:nvPr/>
        </p:nvPicPr>
        <p:blipFill>
          <a:blip r:embed="rId4"/>
          <a:stretch>
            <a:fillRect/>
          </a:stretch>
        </p:blipFill>
        <p:spPr>
          <a:xfrm>
            <a:off x="7106088" y="2642616"/>
            <a:ext cx="3911231" cy="3605784"/>
          </a:xfrm>
          <a:prstGeom prst="rect">
            <a:avLst/>
          </a:prstGeom>
        </p:spPr>
      </p:pic>
    </p:spTree>
    <p:extLst>
      <p:ext uri="{BB962C8B-B14F-4D97-AF65-F5344CB8AC3E}">
        <p14:creationId xmlns:p14="http://schemas.microsoft.com/office/powerpoint/2010/main" val="309581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5DB9-6A89-FDB4-CD84-F9E175E350D4}"/>
              </a:ext>
            </a:extLst>
          </p:cNvPr>
          <p:cNvSpPr>
            <a:spLocks noGrp="1"/>
          </p:cNvSpPr>
          <p:nvPr>
            <p:ph type="title"/>
          </p:nvPr>
        </p:nvSpPr>
        <p:spPr/>
        <p:txBody>
          <a:bodyPr/>
          <a:lstStyle/>
          <a:p>
            <a:r>
              <a:rPr lang="en-US" dirty="0"/>
              <a:t>Patient Feedback</a:t>
            </a:r>
            <a:endParaRPr lang="en-IE" dirty="0"/>
          </a:p>
        </p:txBody>
      </p:sp>
      <p:sp>
        <p:nvSpPr>
          <p:cNvPr id="4" name="Speech Bubble: Oval 3">
            <a:extLst>
              <a:ext uri="{FF2B5EF4-FFF2-40B4-BE49-F238E27FC236}">
                <a16:creationId xmlns:a16="http://schemas.microsoft.com/office/drawing/2014/main" id="{01FE3355-AF2E-F470-BB94-B89244B83A90}"/>
              </a:ext>
            </a:extLst>
          </p:cNvPr>
          <p:cNvSpPr/>
          <p:nvPr/>
        </p:nvSpPr>
        <p:spPr>
          <a:xfrm>
            <a:off x="181252" y="1455938"/>
            <a:ext cx="5992427" cy="304504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am very satisfied with assistive technology clinic visit. All the members were very knowledgeable and genuinely trying to help me. Also they documented what we discussed and shared with me which I thought was really beneficial for people like me who is weak in remembering things”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peech Bubble: Oval 4">
            <a:extLst>
              <a:ext uri="{FF2B5EF4-FFF2-40B4-BE49-F238E27FC236}">
                <a16:creationId xmlns:a16="http://schemas.microsoft.com/office/drawing/2014/main" id="{95391E03-5EED-175C-2292-2703944E2F7E}"/>
              </a:ext>
            </a:extLst>
          </p:cNvPr>
          <p:cNvSpPr/>
          <p:nvPr/>
        </p:nvSpPr>
        <p:spPr>
          <a:xfrm>
            <a:off x="6096000" y="301270"/>
            <a:ext cx="5015883" cy="29473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 very much enjoyed meeting Sharon and Marie at the NRH on Wednesday.  The session was both enjoyable and informative.  I have had the opportunity trial a couple of the apps and am looking forward working with the others”.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peech Bubble: Oval 6">
            <a:extLst>
              <a:ext uri="{FF2B5EF4-FFF2-40B4-BE49-F238E27FC236}">
                <a16:creationId xmlns:a16="http://schemas.microsoft.com/office/drawing/2014/main" id="{FEB48741-B708-DBCA-2D3D-E9587CD3534E}"/>
              </a:ext>
            </a:extLst>
          </p:cNvPr>
          <p:cNvSpPr/>
          <p:nvPr/>
        </p:nvSpPr>
        <p:spPr>
          <a:xfrm>
            <a:off x="1606858" y="4717341"/>
            <a:ext cx="3364636" cy="17755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“Perhaps some communication in advance of the actual meeting might be worthwhile”.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peech Bubble: Oval 5">
            <a:extLst>
              <a:ext uri="{FF2B5EF4-FFF2-40B4-BE49-F238E27FC236}">
                <a16:creationId xmlns:a16="http://schemas.microsoft.com/office/drawing/2014/main" id="{FDAC5D58-4268-8469-B6CD-A294E9ABEF67}"/>
              </a:ext>
            </a:extLst>
          </p:cNvPr>
          <p:cNvSpPr/>
          <p:nvPr/>
        </p:nvSpPr>
        <p:spPr>
          <a:xfrm>
            <a:off x="5517470" y="3609344"/>
            <a:ext cx="6493278" cy="288353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“Providing information on assisted technology should also consider the legal implications of such technologies. To use ATs the patient may have to obtain approval from their employer involving, for example, HR, and there could be a significant delay in deploying ATs as HR must provide approval e.g., for recording work meetings”.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51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2052-D5C3-37CD-5270-C69BA22F0C2D}"/>
              </a:ext>
            </a:extLst>
          </p:cNvPr>
          <p:cNvSpPr>
            <a:spLocks noGrp="1"/>
          </p:cNvSpPr>
          <p:nvPr>
            <p:ph type="title"/>
          </p:nvPr>
        </p:nvSpPr>
        <p:spPr>
          <a:xfrm>
            <a:off x="3686917" y="-762006"/>
            <a:ext cx="4495801" cy="476994"/>
          </a:xfrm>
        </p:spPr>
        <p:txBody>
          <a:bodyPr vert="horz" lIns="91440" tIns="45720" rIns="91440" bIns="45720" rtlCol="0" anchor="t">
            <a:normAutofit fontScale="90000"/>
          </a:bodyPr>
          <a:lstStyle/>
          <a:p>
            <a:r>
              <a:rPr lang="en-US" sz="4800" kern="1200" dirty="0">
                <a:solidFill>
                  <a:schemeClr val="tx1"/>
                </a:solidFill>
                <a:latin typeface="+mj-lt"/>
                <a:ea typeface="+mj-ea"/>
                <a:cs typeface="+mj-cs"/>
              </a:rPr>
              <a:t>Case studies</a:t>
            </a:r>
          </a:p>
        </p:txBody>
      </p:sp>
      <p:pic>
        <p:nvPicPr>
          <p:cNvPr id="3076" name="Picture 4" descr="case-studies | Primayer">
            <a:extLst>
              <a:ext uri="{FF2B5EF4-FFF2-40B4-BE49-F238E27FC236}">
                <a16:creationId xmlns:a16="http://schemas.microsoft.com/office/drawing/2014/main" id="{210EC1E1-7C8F-5B6C-79E1-8426696C3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0"/>
            <a:ext cx="121920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1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8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686CD-9905-41E5-C7EF-10B4F843A134}"/>
              </a:ext>
            </a:extLst>
          </p:cNvPr>
          <p:cNvSpPr>
            <a:spLocks noGrp="1"/>
          </p:cNvSpPr>
          <p:nvPr>
            <p:ph type="title"/>
          </p:nvPr>
        </p:nvSpPr>
        <p:spPr>
          <a:xfrm>
            <a:off x="838201" y="345810"/>
            <a:ext cx="5120561" cy="1325563"/>
          </a:xfrm>
        </p:spPr>
        <p:txBody>
          <a:bodyPr>
            <a:normAutofit/>
          </a:bodyPr>
          <a:lstStyle/>
          <a:p>
            <a:r>
              <a:rPr lang="en-US"/>
              <a:t>Case Study – Jennifer</a:t>
            </a:r>
            <a:endParaRPr lang="en-IE"/>
          </a:p>
        </p:txBody>
      </p:sp>
      <p:sp>
        <p:nvSpPr>
          <p:cNvPr id="3" name="Content Placeholder 2">
            <a:extLst>
              <a:ext uri="{FF2B5EF4-FFF2-40B4-BE49-F238E27FC236}">
                <a16:creationId xmlns:a16="http://schemas.microsoft.com/office/drawing/2014/main" id="{5500E587-A5A9-A366-AC43-FCFFD66BA1DE}"/>
              </a:ext>
            </a:extLst>
          </p:cNvPr>
          <p:cNvSpPr>
            <a:spLocks noGrp="1"/>
          </p:cNvSpPr>
          <p:nvPr>
            <p:ph idx="1"/>
          </p:nvPr>
        </p:nvSpPr>
        <p:spPr>
          <a:xfrm>
            <a:off x="838201" y="1825625"/>
            <a:ext cx="5092194" cy="4351338"/>
          </a:xfrm>
        </p:spPr>
        <p:txBody>
          <a:bodyPr>
            <a:normAutofit/>
          </a:bodyPr>
          <a:lstStyle/>
          <a:p>
            <a:r>
              <a:rPr lang="en-IE" sz="2200" dirty="0"/>
              <a:t>51 year old; works in media</a:t>
            </a:r>
          </a:p>
          <a:p>
            <a:r>
              <a:rPr lang="en-IE" sz="2200" dirty="0"/>
              <a:t>Diagnosis: </a:t>
            </a:r>
            <a:r>
              <a:rPr lang="en-GB" sz="2200" dirty="0">
                <a:effectLst/>
                <a:ea typeface="Times New Roman" panose="02020603050405020304" pitchFamily="18" charset="0"/>
              </a:rPr>
              <a:t>Spontaneous intracerebellar haemorrhage </a:t>
            </a:r>
            <a:endParaRPr lang="en-IE" sz="2200" dirty="0"/>
          </a:p>
          <a:p>
            <a:r>
              <a:rPr lang="en-IE" sz="2200" dirty="0"/>
              <a:t>Referral from Vocational OPD team </a:t>
            </a:r>
          </a:p>
          <a:p>
            <a:r>
              <a:rPr lang="en-IE" sz="2200" dirty="0"/>
              <a:t>Main difficulties – cognitive fatigue, reduced information processing speed and capacity; managing complex written information. </a:t>
            </a:r>
          </a:p>
          <a:p>
            <a:r>
              <a:rPr lang="en-IE" sz="2200" dirty="0"/>
              <a:t>Good physical recovery.</a:t>
            </a:r>
          </a:p>
          <a:p>
            <a:r>
              <a:rPr lang="en-GB" sz="2200" dirty="0">
                <a:ea typeface="Times New Roman" panose="02020603050405020304" pitchFamily="18" charset="0"/>
              </a:rPr>
              <a:t>D</a:t>
            </a:r>
            <a:r>
              <a:rPr lang="en-GB" sz="2200" dirty="0">
                <a:effectLst/>
                <a:ea typeface="Times New Roman" panose="02020603050405020304" pitchFamily="18" charset="0"/>
              </a:rPr>
              <a:t>escribes her job as high pressure with deadlines to generate her creative ideas, Fatigues quickly at the computer now.</a:t>
            </a:r>
            <a:endParaRPr lang="en-IE" sz="2200" dirty="0"/>
          </a:p>
        </p:txBody>
      </p:sp>
      <p:sp>
        <p:nvSpPr>
          <p:cNvPr id="3094" name="Oval 308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stock image of a 51 year old woman">
            <a:extLst>
              <a:ext uri="{FF2B5EF4-FFF2-40B4-BE49-F238E27FC236}">
                <a16:creationId xmlns:a16="http://schemas.microsoft.com/office/drawing/2014/main" id="{D0916969-1E92-F309-7E67-932EE2D78E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59" r="16800"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3095" name="Arc 308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6" name="Picture 4">
            <a:extLst>
              <a:ext uri="{FF2B5EF4-FFF2-40B4-BE49-F238E27FC236}">
                <a16:creationId xmlns:a16="http://schemas.microsoft.com/office/drawing/2014/main" id="{82B81F88-B706-EF03-8EF8-F05C071C7A4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142"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86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2" ma:contentTypeDescription="Create a new document." ma:contentTypeScope="" ma:versionID="cde5d28780bba6b8e66aa51a3cc7ba3f">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227d048622cbf11f047496636d32fb36"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1588DA-0EE5-43F0-A186-710909873DB2}">
  <ds:schemaRefs>
    <ds:schemaRef ds:uri="http://schemas.microsoft.com/sharepoint/v3/contenttype/forms"/>
  </ds:schemaRefs>
</ds:datastoreItem>
</file>

<file path=customXml/itemProps2.xml><?xml version="1.0" encoding="utf-8"?>
<ds:datastoreItem xmlns:ds="http://schemas.openxmlformats.org/officeDocument/2006/customXml" ds:itemID="{331BD814-1E3C-4C1E-A6DC-BB1A3ADA8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TotalTime>
  <Words>916</Words>
  <Application>Microsoft Office PowerPoint</Application>
  <PresentationFormat>Widescreen</PresentationFormat>
  <Paragraphs>113</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vt:lpstr>
      <vt:lpstr>Calibri Light</vt:lpstr>
      <vt:lpstr>Office Theme</vt:lpstr>
      <vt:lpstr>Work smarter, not harder: using technology to support return to higher education and employment</vt:lpstr>
      <vt:lpstr>Outline</vt:lpstr>
      <vt:lpstr>National Rehabilitation Hospital</vt:lpstr>
      <vt:lpstr>NRH Assistive Technology Clinic </vt:lpstr>
      <vt:lpstr>Outpatient &amp; Vocational service update and overview </vt:lpstr>
      <vt:lpstr>Outpatient AT Clinic – Year 1</vt:lpstr>
      <vt:lpstr>Patient Feedback</vt:lpstr>
      <vt:lpstr>Case studies</vt:lpstr>
      <vt:lpstr>Case Study – Jennifer</vt:lpstr>
      <vt:lpstr>Goals for AT assessment - Jennifer</vt:lpstr>
      <vt:lpstr>AT Intervention</vt:lpstr>
      <vt:lpstr>Case Study 2 – Louise</vt:lpstr>
      <vt:lpstr>Goals for AT assessment - Louise</vt:lpstr>
      <vt:lpstr>AT Intervention - Jennifer</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smarter, not harder: using technology to support return to higher education and employment</dc:title>
  <dc:creator>Marie Cox</dc:creator>
  <cp:lastModifiedBy>Danielle O'Rourke</cp:lastModifiedBy>
  <cp:revision>26</cp:revision>
  <dcterms:created xsi:type="dcterms:W3CDTF">2023-05-03T13:13:00Z</dcterms:created>
  <dcterms:modified xsi:type="dcterms:W3CDTF">2023-05-16T09:13:10Z</dcterms:modified>
</cp:coreProperties>
</file>